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1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5E1C1D-369F-47E7-9658-2E0804E5C6D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5786-9955-4F80-987E-45EA3622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Methodologies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Darius Dinkins</a:t>
            </a:r>
          </a:p>
          <a:p>
            <a:r>
              <a:rPr lang="en-US" dirty="0" smtClean="0"/>
              <a:t>WEB420, Professor Peter </a:t>
            </a:r>
            <a:r>
              <a:rPr lang="en-US" dirty="0" err="1" smtClean="0"/>
              <a:t>itskovich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</a:p>
          <a:p>
            <a:pPr lvl="1"/>
            <a:r>
              <a:rPr lang="en-US" dirty="0"/>
              <a:t>Representational </a:t>
            </a:r>
            <a:r>
              <a:rPr lang="en-US"/>
              <a:t>State </a:t>
            </a:r>
            <a:r>
              <a:rPr lang="en-US" smtClean="0"/>
              <a:t>Transfer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REST Methodologies </vt:lpstr>
      <vt:lpstr>What is REST?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 </dc:title>
  <dc:creator>Darius Dinkins</dc:creator>
  <cp:lastModifiedBy>Darius Dinkins</cp:lastModifiedBy>
  <cp:revision>1</cp:revision>
  <dcterms:created xsi:type="dcterms:W3CDTF">2020-07-08T02:20:42Z</dcterms:created>
  <dcterms:modified xsi:type="dcterms:W3CDTF">2020-07-08T02:29:21Z</dcterms:modified>
</cp:coreProperties>
</file>