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1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5E1C1D-369F-47E7-9658-2E0804E5C6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6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bvaopen4u.com/en/actualidad/find-out-5-key-features-rest-api" TargetMode="External"/><Relationship Id="rId2" Type="http://schemas.openxmlformats.org/officeDocument/2006/relationships/hyperlink" Target="https://www.codecademy.com/articles/what-is-r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Methodologies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Darius Dinkins</a:t>
            </a:r>
          </a:p>
          <a:p>
            <a:r>
              <a:rPr lang="en-US" dirty="0" smtClean="0"/>
              <a:t>WEB420, Professor Peter </a:t>
            </a:r>
            <a:r>
              <a:rPr lang="en-US" dirty="0" err="1" smtClean="0"/>
              <a:t>itskovich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</a:p>
          <a:p>
            <a:pPr lvl="1"/>
            <a:r>
              <a:rPr lang="en-US" dirty="0"/>
              <a:t>Representational State </a:t>
            </a:r>
            <a:r>
              <a:rPr lang="en-US" dirty="0" smtClean="0"/>
              <a:t>Transfer</a:t>
            </a:r>
          </a:p>
          <a:p>
            <a:pPr lvl="2"/>
            <a:r>
              <a:rPr lang="en-US" dirty="0" smtClean="0"/>
              <a:t>Provides standards between computer systems on the web</a:t>
            </a:r>
          </a:p>
          <a:p>
            <a:pPr lvl="2"/>
            <a:r>
              <a:rPr lang="en-US" dirty="0" smtClean="0"/>
              <a:t>Makes it easier for systems to communicate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Web Applications</a:t>
            </a:r>
          </a:p>
          <a:p>
            <a:pPr lvl="1"/>
            <a:r>
              <a:rPr lang="en-US" dirty="0" smtClean="0"/>
              <a:t>REST allows code/changes to implemented without affecting different states</a:t>
            </a:r>
          </a:p>
          <a:p>
            <a:pPr lvl="2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HTTP request sent </a:t>
            </a:r>
          </a:p>
          <a:p>
            <a:pPr lvl="2"/>
            <a:r>
              <a:rPr lang="en-US" dirty="0" smtClean="0"/>
              <a:t>Leads to communication between client and server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The client can be considered the user’s web browser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The server could be considered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Web browser receives message that decodes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08516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Does not need to know anything about the client</a:t>
            </a:r>
          </a:p>
          <a:p>
            <a:r>
              <a:rPr lang="en-US" dirty="0" smtClean="0"/>
              <a:t>Separation of Client/Server</a:t>
            </a:r>
          </a:p>
          <a:p>
            <a:pPr lvl="1"/>
            <a:r>
              <a:rPr lang="en-US" dirty="0" smtClean="0"/>
              <a:t>One change doesn’t affect the other</a:t>
            </a:r>
          </a:p>
          <a:p>
            <a:r>
              <a:rPr lang="en-US" dirty="0" smtClean="0"/>
              <a:t>Supports JSON and XML</a:t>
            </a:r>
          </a:p>
          <a:p>
            <a:r>
              <a:rPr lang="en-US" dirty="0" smtClean="0"/>
              <a:t>Simple when comparing to SOAP</a:t>
            </a:r>
          </a:p>
          <a:p>
            <a:r>
              <a:rPr lang="en-US" dirty="0" smtClean="0"/>
              <a:t>Existing Documentation</a:t>
            </a:r>
          </a:p>
          <a:p>
            <a:r>
              <a:rPr lang="en-US" dirty="0" smtClean="0"/>
              <a:t>Error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Retrieve a resource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Create a new resource</a:t>
            </a:r>
          </a:p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Update a resource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Remove a resource</a:t>
            </a:r>
          </a:p>
        </p:txBody>
      </p:sp>
    </p:spTree>
    <p:extLst>
      <p:ext uri="{BB962C8B-B14F-4D97-AF65-F5344CB8AC3E}">
        <p14:creationId xmlns:p14="http://schemas.microsoft.com/office/powerpoint/2010/main" val="35098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client/server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</a:p>
          <a:p>
            <a:pPr lvl="1"/>
            <a:r>
              <a:rPr lang="en-US" dirty="0" smtClean="0"/>
              <a:t>The states can be changed without having to worry about one another</a:t>
            </a:r>
          </a:p>
          <a:p>
            <a:pPr lvl="1"/>
            <a:r>
              <a:rPr lang="en-US" dirty="0" smtClean="0"/>
              <a:t>Two states</a:t>
            </a:r>
          </a:p>
          <a:p>
            <a:pPr lvl="2"/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Resource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REST, what is it?</a:t>
            </a:r>
          </a:p>
          <a:p>
            <a:r>
              <a:rPr lang="en-US" dirty="0" smtClean="0"/>
              <a:t>The REST role</a:t>
            </a:r>
          </a:p>
          <a:p>
            <a:r>
              <a:rPr lang="en-US" dirty="0" smtClean="0"/>
              <a:t>The REST relationship</a:t>
            </a:r>
          </a:p>
          <a:p>
            <a:r>
              <a:rPr lang="en-US" dirty="0" smtClean="0"/>
              <a:t>Key Features</a:t>
            </a:r>
          </a:p>
          <a:p>
            <a:r>
              <a:rPr lang="en-US" dirty="0" smtClean="0"/>
              <a:t>HTTP Verbs</a:t>
            </a:r>
          </a:p>
          <a:p>
            <a:r>
              <a:rPr lang="en-US" dirty="0" smtClean="0"/>
              <a:t>Stateless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6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www.codecademy.com/articles/what-is-rest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bbvaopen4u.com/en/actualidad/find-out-5-key-features-rest-api</a:t>
            </a:r>
            <a:endParaRPr lang="en-US" dirty="0" smtClean="0"/>
          </a:p>
          <a:p>
            <a:r>
              <a:rPr lang="en-US" dirty="0" smtClean="0"/>
              <a:t>Richardson</a:t>
            </a:r>
            <a:r>
              <a:rPr lang="en-US" dirty="0"/>
              <a:t>, Leonard. RESTful Web APIs: Services for a Changing World . O'Reilly Media. Kindle Edition. </a:t>
            </a:r>
          </a:p>
        </p:txBody>
      </p:sp>
    </p:spTree>
    <p:extLst>
      <p:ext uri="{BB962C8B-B14F-4D97-AF65-F5344CB8AC3E}">
        <p14:creationId xmlns:p14="http://schemas.microsoft.com/office/powerpoint/2010/main" val="391967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208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REST Methodologies </vt:lpstr>
      <vt:lpstr>What is REST?</vt:lpstr>
      <vt:lpstr>REST Role</vt:lpstr>
      <vt:lpstr>REST Relationships</vt:lpstr>
      <vt:lpstr>Key Features</vt:lpstr>
      <vt:lpstr>HTTP Verbs</vt:lpstr>
      <vt:lpstr>Stateless client/server protocol</vt:lpstr>
      <vt:lpstr>Conclusion</vt:lpstr>
      <vt:lpstr>Biblography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</dc:title>
  <dc:creator>Darius Dinkins</dc:creator>
  <cp:lastModifiedBy>Darius Dinkins</cp:lastModifiedBy>
  <cp:revision>9</cp:revision>
  <dcterms:created xsi:type="dcterms:W3CDTF">2020-07-08T02:20:42Z</dcterms:created>
  <dcterms:modified xsi:type="dcterms:W3CDTF">2020-07-15T23:41:11Z</dcterms:modified>
</cp:coreProperties>
</file>