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6" autoAdjust="0"/>
  </p:normalViewPr>
  <p:slideViewPr>
    <p:cSldViewPr snapToGrid="0">
      <p:cViewPr>
        <p:scale>
          <a:sx n="75" d="100"/>
          <a:sy n="75" d="100"/>
        </p:scale>
        <p:origin x="77" y="48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-24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FEB6-49FF-4769-B88E-45264364C11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F2F5F-40DA-46B3-8237-7DA8D85E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Razor page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2F5F-40DA-46B3-8237-7DA8D85EF7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MVC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2F5F-40DA-46B3-8237-7DA8D85EF7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Share</a:t>
            </a:r>
            <a:r>
              <a:rPr lang="en-US" baseline="0" dirty="0" err="1"/>
              <a:t>tube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2F5F-40DA-46B3-8237-7DA8D85EF7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HATE</a:t>
            </a:r>
            <a:r>
              <a:rPr lang="en-US" baseline="0" dirty="0"/>
              <a:t> DATABASES!!</a:t>
            </a:r>
          </a:p>
          <a:p>
            <a:endParaRPr lang="en-US" baseline="0" dirty="0"/>
          </a:p>
          <a:p>
            <a:r>
              <a:rPr lang="en-US" dirty="0"/>
              <a:t>I hate IIS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HATE ubuntu </a:t>
            </a:r>
            <a:r>
              <a:rPr lang="en-US" baseline="0" dirty="0" err="1"/>
              <a:t>virtualbox</a:t>
            </a:r>
            <a:r>
              <a:rPr lang="en-US" baseline="0" dirty="0"/>
              <a:t> VMs…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2F5F-40DA-46B3-8237-7DA8D85EF7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God knows if</a:t>
            </a:r>
            <a:r>
              <a:rPr lang="en-US" baseline="0" dirty="0"/>
              <a:t> how </a:t>
            </a:r>
            <a:r>
              <a:rPr lang="en-US" baseline="0" dirty="0" err="1"/>
              <a:t>web.config</a:t>
            </a:r>
            <a:r>
              <a:rPr lang="en-US" baseline="0" dirty="0"/>
              <a:t> needs to be set up</a:t>
            </a:r>
          </a:p>
          <a:p>
            <a:endParaRPr lang="en-US" baseline="0" dirty="0"/>
          </a:p>
          <a:p>
            <a:r>
              <a:rPr lang="en-US" baseline="0" dirty="0"/>
              <a:t>IIS needs to be set up correctly, but how that needs to be set up… </a:t>
            </a:r>
            <a:r>
              <a:rPr lang="en-US" baseline="0" dirty="0" err="1"/>
              <a:t>i</a:t>
            </a:r>
            <a:r>
              <a:rPr lang="en-US" baseline="0" dirty="0"/>
              <a:t> got no earthly idea</a:t>
            </a:r>
          </a:p>
          <a:p>
            <a:endParaRPr lang="en-US" baseline="0" dirty="0"/>
          </a:p>
          <a:p>
            <a:r>
              <a:rPr lang="en-US" baseline="0" dirty="0"/>
              <a:t>Linux for one shows more promise, but… I have to get that working. Maybe it’s more forgiving on ubuntu?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 ubuntu VM</a:t>
            </a:r>
            <a:r>
              <a:rPr lang="en-US" baseline="0" dirty="0"/>
              <a:t> works show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2F5F-40DA-46B3-8237-7DA8D85EF7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2F5F-40DA-46B3-8237-7DA8D85EF7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AC8A-BEF7-4524-8A74-A095895E2CB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2FAF-5BF7-46C7-8D2C-434AA10B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F3C5-A7F9-4E3D-93B8-82778BFE9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Should Use </a:t>
            </a:r>
            <a:r>
              <a:rPr lang="en-US" dirty="0" err="1"/>
              <a:t>ASP.Net</a:t>
            </a:r>
            <a:r>
              <a:rPr lang="en-US" dirty="0"/>
              <a:t> Core in IST 351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46BA-A014-4601-AFDA-EDB03E3A7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19DE-7FC7-4630-AEC0-4BAF2323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6335-5B69-4280-9A35-F1725DE8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is a programing language build on the </a:t>
            </a:r>
            <a:r>
              <a:rPr lang="en-US" dirty="0" err="1"/>
              <a:t>dotnet</a:t>
            </a:r>
            <a:r>
              <a:rPr lang="en-US" dirty="0"/>
              <a:t> framework, by Microsoft for use on websites</a:t>
            </a:r>
          </a:p>
          <a:p>
            <a:r>
              <a:rPr lang="en-US" dirty="0"/>
              <a:t>Core can be deployed to Linux, or Windows servers though Nginx, Apache2 of IIS. </a:t>
            </a:r>
          </a:p>
          <a:p>
            <a:r>
              <a:rPr lang="en-US" dirty="0"/>
              <a:t>Core is an easy and universal way to teach how the hallmarks of server side programing work, namely authentication and databases.</a:t>
            </a:r>
          </a:p>
          <a:p>
            <a:r>
              <a:rPr lang="en-US" dirty="0"/>
              <a:t>Visual Studio has built in Scaffolding features for easy development, deployment, and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CE2-54CB-4430-AA3B-B0B8E414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958-2759-4BD7-957D-DA6C19ED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has built in Scaffolding features for easy development, deployment, and learning.</a:t>
            </a:r>
          </a:p>
          <a:p>
            <a:r>
              <a:rPr lang="en-US" dirty="0"/>
              <a:t>Visual Studio is free, for educational, personal and independent use. </a:t>
            </a:r>
          </a:p>
          <a:p>
            <a:r>
              <a:rPr lang="en-US" dirty="0"/>
              <a:t>Has built in Git support, and Team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5DB6-E0A0-4B60-A455-8DF820E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610C-D5BB-4968-BE3A-1C2D6C0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a simple easy way to introduce the language of C#, the main part of </a:t>
            </a:r>
            <a:r>
              <a:rPr lang="en-US" dirty="0" err="1"/>
              <a:t>ASP.Net</a:t>
            </a:r>
            <a:r>
              <a:rPr lang="en-US" dirty="0"/>
              <a:t> Core.</a:t>
            </a:r>
          </a:p>
          <a:p>
            <a:r>
              <a:rPr lang="en-US" dirty="0"/>
              <a:t>They allow you to combine C# with HTML such that they it can generate a recursive HTML page for you easily.</a:t>
            </a:r>
          </a:p>
          <a:p>
            <a:r>
              <a:rPr lang="en-US" dirty="0"/>
              <a:t>They allow you to create simple web pages with basic models an interactions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E1FF-8EBA-42FE-B4A1-73EC8975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Controlers</a:t>
            </a:r>
            <a:r>
              <a:rPr lang="en-US" dirty="0"/>
              <a:t>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79A7-7747-4ED7-A6A6-D8C70CE6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Routing</a:t>
            </a:r>
          </a:p>
          <a:p>
            <a:r>
              <a:rPr lang="en-US" dirty="0"/>
              <a:t>Can work really well</a:t>
            </a:r>
          </a:p>
          <a:p>
            <a:r>
              <a:rPr lang="en-US" dirty="0"/>
              <a:t>Makes complex sites more manageable</a:t>
            </a:r>
          </a:p>
          <a:p>
            <a:r>
              <a:rPr lang="en-US" dirty="0"/>
              <a:t>Allows you to use authentication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4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8AA4-E863-40CE-9422-90A65ABE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Authentication.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A049-439A-4D1E-A6C8-C5F26C61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authentication</a:t>
            </a:r>
          </a:p>
          <a:p>
            <a:r>
              <a:rPr lang="en-US" dirty="0"/>
              <a:t>No fuss authentication</a:t>
            </a:r>
          </a:p>
          <a:p>
            <a:r>
              <a:rPr lang="en-US" dirty="0"/>
              <a:t>Supports OAuth, through third party apps supported by MS.</a:t>
            </a:r>
          </a:p>
          <a:p>
            <a:r>
              <a:rPr lang="en-US" dirty="0"/>
              <a:t>Easy way to teach how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6021-F5C7-4C78-9342-63B25954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ASP.Net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E74C-4284-44FB-A4EA-F2E4F87E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</a:t>
            </a:r>
            <a:r>
              <a:rPr lang="en-US" dirty="0" err="1"/>
              <a:t>Databases</a:t>
            </a:r>
            <a:r>
              <a:rPr lang="en-US" dirty="0"/>
              <a:t> </a:t>
            </a:r>
            <a:r>
              <a:rPr lang="en-US" dirty="0" err="1"/>
              <a:t>Databases</a:t>
            </a:r>
            <a:endParaRPr lang="en-US" dirty="0"/>
          </a:p>
          <a:p>
            <a:r>
              <a:rPr lang="en-US" dirty="0"/>
              <a:t>Finicky </a:t>
            </a:r>
            <a:r>
              <a:rPr lang="en-US" dirty="0" err="1"/>
              <a:t>Finicky</a:t>
            </a:r>
            <a:r>
              <a:rPr lang="en-US" dirty="0"/>
              <a:t> Finicky</a:t>
            </a:r>
          </a:p>
          <a:p>
            <a:r>
              <a:rPr lang="en-US" dirty="0"/>
              <a:t>Servers </a:t>
            </a:r>
            <a:r>
              <a:rPr lang="en-US" dirty="0" err="1"/>
              <a:t>Servers</a:t>
            </a:r>
            <a:r>
              <a:rPr lang="en-US" dirty="0"/>
              <a:t> </a:t>
            </a:r>
            <a:r>
              <a:rPr lang="en-US" dirty="0" err="1"/>
              <a:t>Servers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IIS</a:t>
            </a:r>
            <a:endParaRPr lang="en-US" dirty="0"/>
          </a:p>
          <a:p>
            <a:r>
              <a:rPr lang="en-US" dirty="0" err="1"/>
              <a:t>Permitions</a:t>
            </a:r>
            <a:r>
              <a:rPr lang="en-US" dirty="0"/>
              <a:t> </a:t>
            </a:r>
            <a:r>
              <a:rPr lang="en-US" dirty="0" err="1"/>
              <a:t>Permitions</a:t>
            </a:r>
            <a:r>
              <a:rPr lang="en-US" dirty="0"/>
              <a:t> </a:t>
            </a:r>
            <a:r>
              <a:rPr lang="en-US" dirty="0" err="1"/>
              <a:t>Permitions</a:t>
            </a:r>
            <a:endParaRPr lang="en-US" dirty="0"/>
          </a:p>
          <a:p>
            <a:r>
              <a:rPr lang="en-US" dirty="0"/>
              <a:t>PITA </a:t>
            </a:r>
            <a:r>
              <a:rPr lang="en-US" dirty="0" err="1"/>
              <a:t>PITA</a:t>
            </a:r>
            <a:r>
              <a:rPr lang="en-US" dirty="0"/>
              <a:t> </a:t>
            </a:r>
            <a:r>
              <a:rPr lang="en-US" dirty="0" err="1"/>
              <a:t>PITA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D47A-D16F-4272-97E9-0D90227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Promising Platform but with flaws.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90B8-C027-4C9E-8634-83DA5031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works</a:t>
            </a:r>
          </a:p>
          <a:p>
            <a:pPr lvl="1"/>
            <a:r>
              <a:rPr lang="en-US" dirty="0"/>
              <a:t>It’s faster then PHP</a:t>
            </a:r>
          </a:p>
          <a:p>
            <a:pPr lvl="1"/>
            <a:r>
              <a:rPr lang="en-US" dirty="0"/>
              <a:t>It works better and isn’t as clunky as PHP</a:t>
            </a:r>
          </a:p>
          <a:p>
            <a:pPr lvl="1"/>
            <a:r>
              <a:rPr lang="en-US" dirty="0"/>
              <a:t>And it is simpler and easier to program then PHP</a:t>
            </a:r>
          </a:p>
          <a:p>
            <a:r>
              <a:rPr lang="en-US" dirty="0"/>
              <a:t>But it’s broken</a:t>
            </a:r>
          </a:p>
          <a:p>
            <a:pPr lvl="1"/>
            <a:r>
              <a:rPr lang="en-US" dirty="0"/>
              <a:t>IIS is a mess</a:t>
            </a:r>
          </a:p>
          <a:p>
            <a:pPr lvl="1"/>
            <a:r>
              <a:rPr lang="en-US" dirty="0"/>
              <a:t>Permissions aren’t always correct and it won’t work without those permissions</a:t>
            </a:r>
          </a:p>
          <a:p>
            <a:pPr lvl="1"/>
            <a:r>
              <a:rPr lang="en-US" dirty="0" err="1"/>
              <a:t>Web.Config</a:t>
            </a:r>
            <a:r>
              <a:rPr lang="en-US" dirty="0"/>
              <a:t> needs to be set exactly</a:t>
            </a:r>
          </a:p>
          <a:p>
            <a:pPr lvl="1"/>
            <a:r>
              <a:rPr lang="en-US" dirty="0"/>
              <a:t>IIS needs to be set up correctly, </a:t>
            </a:r>
          </a:p>
          <a:p>
            <a:pPr lvl="1"/>
            <a:r>
              <a:rPr lang="en-US" dirty="0"/>
              <a:t>I tried to set it up on an Ubuntu VM…</a:t>
            </a:r>
          </a:p>
        </p:txBody>
      </p:sp>
    </p:spTree>
    <p:extLst>
      <p:ext uri="{BB962C8B-B14F-4D97-AF65-F5344CB8AC3E}">
        <p14:creationId xmlns:p14="http://schemas.microsoft.com/office/powerpoint/2010/main" val="6958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B2371-D5AA-4AFA-9B5D-D8A076DF4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D68C58-D645-4B62-B940-08313B220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461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2713</TotalTime>
  <Words>447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We Should Use ASP.Net Core in IST 351</vt:lpstr>
      <vt:lpstr>What is ASP.net Core</vt:lpstr>
      <vt:lpstr>Built in Visual Studio</vt:lpstr>
      <vt:lpstr>Razor Pages.</vt:lpstr>
      <vt:lpstr>Model View Controlers. MVC</vt:lpstr>
      <vt:lpstr>Built in Authentication. </vt:lpstr>
      <vt:lpstr>Issues with ASP.Net</vt:lpstr>
      <vt:lpstr>A Promising Platform but with flaws.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Should Use ASP.Net Core in IST 351</dc:title>
  <dc:creator>Jonathan Oakes</dc:creator>
  <cp:lastModifiedBy>Jonathan Oakes</cp:lastModifiedBy>
  <cp:revision>7</cp:revision>
  <dcterms:created xsi:type="dcterms:W3CDTF">2018-04-21T14:17:58Z</dcterms:created>
  <dcterms:modified xsi:type="dcterms:W3CDTF">2018-04-23T11:31:30Z</dcterms:modified>
</cp:coreProperties>
</file>