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2"/>
          <p:cNvSpPr txBox="1"/>
          <p:nvPr>
            <p:ph type="title"/>
          </p:nvPr>
        </p:nvSpPr>
        <p:spPr>
          <a:xfrm>
            <a:off x="1015894" y="1267036"/>
            <a:ext cx="16256209" cy="90106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75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914400" y="2366010"/>
            <a:ext cx="16459200" cy="67894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2823982" y="3800550"/>
            <a:ext cx="12640034" cy="25660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780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4"/>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4"/>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4"/>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1015894" y="1267036"/>
            <a:ext cx="16256209" cy="90106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75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914400" y="2366010"/>
            <a:ext cx="7955280" cy="67894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9418320" y="2366010"/>
            <a:ext cx="7955280" cy="67894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6"/>
          <p:cNvSpPr txBox="1"/>
          <p:nvPr>
            <p:ph type="title"/>
          </p:nvPr>
        </p:nvSpPr>
        <p:spPr>
          <a:xfrm>
            <a:off x="1015894" y="1267036"/>
            <a:ext cx="16256209" cy="90106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75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1015894" y="1267036"/>
            <a:ext cx="16256209" cy="90106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5750" u="none" cap="none" strike="noStrike">
                <a:solidFill>
                  <a:srgbClr val="ECF1FE"/>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14400" y="2366010"/>
            <a:ext cx="16459200" cy="67894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7"/>
          <p:cNvGrpSpPr/>
          <p:nvPr/>
        </p:nvGrpSpPr>
        <p:grpSpPr>
          <a:xfrm>
            <a:off x="8396127" y="9483523"/>
            <a:ext cx="1496060" cy="803910"/>
            <a:chOff x="8396127" y="9483523"/>
            <a:chExt cx="1496060" cy="803910"/>
          </a:xfrm>
        </p:grpSpPr>
        <p:sp>
          <p:nvSpPr>
            <p:cNvPr id="49" name="Google Shape;49;p7"/>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7"/>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 name="Google Shape;51;p7"/>
          <p:cNvSpPr/>
          <p:nvPr/>
        </p:nvSpPr>
        <p:spPr>
          <a:xfrm>
            <a:off x="6105265" y="0"/>
            <a:ext cx="5045075" cy="4389755"/>
          </a:xfrm>
          <a:custGeom>
            <a:rect b="b" l="l" r="r" t="t"/>
            <a:pathLst>
              <a:path extrusionOk="0" h="4389755" w="5045075">
                <a:moveTo>
                  <a:pt x="1693978" y="4389347"/>
                </a:moveTo>
                <a:lnTo>
                  <a:pt x="1643853" y="4389125"/>
                </a:lnTo>
                <a:lnTo>
                  <a:pt x="1593734" y="4387908"/>
                </a:lnTo>
                <a:lnTo>
                  <a:pt x="1543630" y="4385679"/>
                </a:lnTo>
                <a:lnTo>
                  <a:pt x="1493555" y="4382420"/>
                </a:lnTo>
                <a:lnTo>
                  <a:pt x="1443519" y="4378113"/>
                </a:lnTo>
                <a:lnTo>
                  <a:pt x="1393535" y="4372741"/>
                </a:lnTo>
                <a:lnTo>
                  <a:pt x="1343614" y="4366285"/>
                </a:lnTo>
                <a:lnTo>
                  <a:pt x="1293769" y="4358728"/>
                </a:lnTo>
                <a:lnTo>
                  <a:pt x="1244011" y="4350053"/>
                </a:lnTo>
                <a:lnTo>
                  <a:pt x="1194909" y="4340137"/>
                </a:lnTo>
                <a:lnTo>
                  <a:pt x="1146151" y="4329002"/>
                </a:lnTo>
                <a:lnTo>
                  <a:pt x="1097783" y="4316646"/>
                </a:lnTo>
                <a:lnTo>
                  <a:pt x="1049851" y="4303062"/>
                </a:lnTo>
                <a:lnTo>
                  <a:pt x="1002404" y="4288247"/>
                </a:lnTo>
                <a:lnTo>
                  <a:pt x="955384" y="4272156"/>
                </a:lnTo>
                <a:lnTo>
                  <a:pt x="909148" y="4254902"/>
                </a:lnTo>
                <a:lnTo>
                  <a:pt x="863434" y="4236362"/>
                </a:lnTo>
                <a:lnTo>
                  <a:pt x="818391" y="4216573"/>
                </a:lnTo>
                <a:lnTo>
                  <a:pt x="774068" y="4195528"/>
                </a:lnTo>
                <a:lnTo>
                  <a:pt x="730510" y="4173222"/>
                </a:lnTo>
                <a:lnTo>
                  <a:pt x="687765" y="4149653"/>
                </a:lnTo>
                <a:lnTo>
                  <a:pt x="645880" y="4124813"/>
                </a:lnTo>
                <a:lnTo>
                  <a:pt x="604901" y="4098700"/>
                </a:lnTo>
                <a:lnTo>
                  <a:pt x="564876" y="4071308"/>
                </a:lnTo>
                <a:lnTo>
                  <a:pt x="525852" y="4042632"/>
                </a:lnTo>
                <a:lnTo>
                  <a:pt x="487875" y="4012668"/>
                </a:lnTo>
                <a:lnTo>
                  <a:pt x="450993" y="3981411"/>
                </a:lnTo>
                <a:lnTo>
                  <a:pt x="415252" y="3948856"/>
                </a:lnTo>
                <a:lnTo>
                  <a:pt x="380700" y="3914999"/>
                </a:lnTo>
                <a:lnTo>
                  <a:pt x="347384" y="3879836"/>
                </a:lnTo>
                <a:lnTo>
                  <a:pt x="315350" y="3843360"/>
                </a:lnTo>
                <a:lnTo>
                  <a:pt x="284645" y="3805568"/>
                </a:lnTo>
                <a:lnTo>
                  <a:pt x="255317" y="3766454"/>
                </a:lnTo>
                <a:lnTo>
                  <a:pt x="227413" y="3726015"/>
                </a:lnTo>
                <a:lnTo>
                  <a:pt x="200979" y="3684246"/>
                </a:lnTo>
                <a:lnTo>
                  <a:pt x="176062" y="3641141"/>
                </a:lnTo>
                <a:lnTo>
                  <a:pt x="152710" y="3596696"/>
                </a:lnTo>
                <a:lnTo>
                  <a:pt x="130969" y="3550906"/>
                </a:lnTo>
                <a:lnTo>
                  <a:pt x="110886" y="3503767"/>
                </a:lnTo>
                <a:lnTo>
                  <a:pt x="92922" y="3456614"/>
                </a:lnTo>
                <a:lnTo>
                  <a:pt x="76663" y="3409184"/>
                </a:lnTo>
                <a:lnTo>
                  <a:pt x="62072" y="3361500"/>
                </a:lnTo>
                <a:lnTo>
                  <a:pt x="49113" y="3313584"/>
                </a:lnTo>
                <a:lnTo>
                  <a:pt x="37750" y="3265458"/>
                </a:lnTo>
                <a:lnTo>
                  <a:pt x="27948" y="3217142"/>
                </a:lnTo>
                <a:lnTo>
                  <a:pt x="19670" y="3168658"/>
                </a:lnTo>
                <a:lnTo>
                  <a:pt x="12881" y="3120030"/>
                </a:lnTo>
                <a:lnTo>
                  <a:pt x="7544" y="3071277"/>
                </a:lnTo>
                <a:lnTo>
                  <a:pt x="3623" y="3022422"/>
                </a:lnTo>
                <a:lnTo>
                  <a:pt x="1083" y="2973486"/>
                </a:lnTo>
                <a:lnTo>
                  <a:pt x="71" y="2932015"/>
                </a:lnTo>
                <a:lnTo>
                  <a:pt x="0" y="2875460"/>
                </a:lnTo>
                <a:lnTo>
                  <a:pt x="1384" y="2826412"/>
                </a:lnTo>
                <a:lnTo>
                  <a:pt x="4006" y="2777371"/>
                </a:lnTo>
                <a:lnTo>
                  <a:pt x="7827" y="2728358"/>
                </a:lnTo>
                <a:lnTo>
                  <a:pt x="12813" y="2679394"/>
                </a:lnTo>
                <a:lnTo>
                  <a:pt x="18927" y="2630502"/>
                </a:lnTo>
                <a:lnTo>
                  <a:pt x="26134" y="2581703"/>
                </a:lnTo>
                <a:lnTo>
                  <a:pt x="34397" y="2533018"/>
                </a:lnTo>
                <a:lnTo>
                  <a:pt x="43680" y="2484470"/>
                </a:lnTo>
                <a:lnTo>
                  <a:pt x="53948" y="2436079"/>
                </a:lnTo>
                <a:lnTo>
                  <a:pt x="65164" y="2387869"/>
                </a:lnTo>
                <a:lnTo>
                  <a:pt x="77293" y="2339860"/>
                </a:lnTo>
                <a:lnTo>
                  <a:pt x="90298" y="2292074"/>
                </a:lnTo>
                <a:lnTo>
                  <a:pt x="104143" y="2244533"/>
                </a:lnTo>
                <a:lnTo>
                  <a:pt x="118793" y="2197258"/>
                </a:lnTo>
                <a:lnTo>
                  <a:pt x="134211" y="2150272"/>
                </a:lnTo>
                <a:lnTo>
                  <a:pt x="150361" y="2103596"/>
                </a:lnTo>
                <a:lnTo>
                  <a:pt x="167208" y="2057251"/>
                </a:lnTo>
                <a:lnTo>
                  <a:pt x="184715" y="2011259"/>
                </a:lnTo>
                <a:lnTo>
                  <a:pt x="202847" y="1965643"/>
                </a:lnTo>
                <a:lnTo>
                  <a:pt x="222142" y="1918811"/>
                </a:lnTo>
                <a:lnTo>
                  <a:pt x="241955" y="1872243"/>
                </a:lnTo>
                <a:lnTo>
                  <a:pt x="262252" y="1825923"/>
                </a:lnTo>
                <a:lnTo>
                  <a:pt x="283002" y="1779835"/>
                </a:lnTo>
                <a:lnTo>
                  <a:pt x="304173" y="1733963"/>
                </a:lnTo>
                <a:lnTo>
                  <a:pt x="325733" y="1688290"/>
                </a:lnTo>
                <a:lnTo>
                  <a:pt x="347650" y="1642802"/>
                </a:lnTo>
                <a:lnTo>
                  <a:pt x="369892" y="1597481"/>
                </a:lnTo>
                <a:lnTo>
                  <a:pt x="392428" y="1552312"/>
                </a:lnTo>
                <a:lnTo>
                  <a:pt x="415225" y="1507279"/>
                </a:lnTo>
                <a:lnTo>
                  <a:pt x="438251" y="1462366"/>
                </a:lnTo>
                <a:lnTo>
                  <a:pt x="461474" y="1417557"/>
                </a:lnTo>
                <a:lnTo>
                  <a:pt x="484863" y="1372836"/>
                </a:lnTo>
                <a:lnTo>
                  <a:pt x="508385" y="1328187"/>
                </a:lnTo>
                <a:lnTo>
                  <a:pt x="532008" y="1283593"/>
                </a:lnTo>
                <a:lnTo>
                  <a:pt x="626878" y="1105460"/>
                </a:lnTo>
                <a:lnTo>
                  <a:pt x="674091" y="1016313"/>
                </a:lnTo>
                <a:lnTo>
                  <a:pt x="697531" y="971664"/>
                </a:lnTo>
                <a:lnTo>
                  <a:pt x="720816" y="926943"/>
                </a:lnTo>
                <a:lnTo>
                  <a:pt x="743915" y="882134"/>
                </a:lnTo>
                <a:lnTo>
                  <a:pt x="766796" y="837221"/>
                </a:lnTo>
                <a:lnTo>
                  <a:pt x="789427" y="792188"/>
                </a:lnTo>
                <a:lnTo>
                  <a:pt x="811776" y="747019"/>
                </a:lnTo>
                <a:lnTo>
                  <a:pt x="833811" y="701698"/>
                </a:lnTo>
                <a:lnTo>
                  <a:pt x="855501" y="656210"/>
                </a:lnTo>
                <a:lnTo>
                  <a:pt x="876812" y="610537"/>
                </a:lnTo>
                <a:lnTo>
                  <a:pt x="897714" y="564665"/>
                </a:lnTo>
                <a:lnTo>
                  <a:pt x="918174" y="518577"/>
                </a:lnTo>
                <a:lnTo>
                  <a:pt x="938161" y="472257"/>
                </a:lnTo>
                <a:lnTo>
                  <a:pt x="957642" y="425689"/>
                </a:lnTo>
                <a:lnTo>
                  <a:pt x="976585" y="378857"/>
                </a:lnTo>
                <a:lnTo>
                  <a:pt x="1015018" y="282317"/>
                </a:lnTo>
                <a:lnTo>
                  <a:pt x="1034408" y="234117"/>
                </a:lnTo>
                <a:lnTo>
                  <a:pt x="1054097" y="186069"/>
                </a:lnTo>
                <a:lnTo>
                  <a:pt x="1074222" y="138253"/>
                </a:lnTo>
                <a:lnTo>
                  <a:pt x="1094920" y="90748"/>
                </a:lnTo>
                <a:lnTo>
                  <a:pt x="1116329" y="43631"/>
                </a:lnTo>
                <a:lnTo>
                  <a:pt x="1137146" y="0"/>
                </a:lnTo>
                <a:lnTo>
                  <a:pt x="4066681" y="0"/>
                </a:lnTo>
                <a:lnTo>
                  <a:pt x="4121141" y="58460"/>
                </a:lnTo>
                <a:lnTo>
                  <a:pt x="4154794" y="95802"/>
                </a:lnTo>
                <a:lnTo>
                  <a:pt x="4188008" y="133522"/>
                </a:lnTo>
                <a:lnTo>
                  <a:pt x="4220785" y="171600"/>
                </a:lnTo>
                <a:lnTo>
                  <a:pt x="4253133" y="210014"/>
                </a:lnTo>
                <a:lnTo>
                  <a:pt x="4285054" y="248741"/>
                </a:lnTo>
                <a:lnTo>
                  <a:pt x="4316339" y="287472"/>
                </a:lnTo>
                <a:lnTo>
                  <a:pt x="4347349" y="326509"/>
                </a:lnTo>
                <a:lnTo>
                  <a:pt x="4378056" y="365854"/>
                </a:lnTo>
                <a:lnTo>
                  <a:pt x="4408432" y="405510"/>
                </a:lnTo>
                <a:lnTo>
                  <a:pt x="4438451" y="445479"/>
                </a:lnTo>
                <a:lnTo>
                  <a:pt x="4468085" y="485764"/>
                </a:lnTo>
                <a:lnTo>
                  <a:pt x="4497307" y="526366"/>
                </a:lnTo>
                <a:lnTo>
                  <a:pt x="4526088" y="567288"/>
                </a:lnTo>
                <a:lnTo>
                  <a:pt x="4554401" y="608532"/>
                </a:lnTo>
                <a:lnTo>
                  <a:pt x="4582220" y="650101"/>
                </a:lnTo>
                <a:lnTo>
                  <a:pt x="4609516" y="691997"/>
                </a:lnTo>
                <a:lnTo>
                  <a:pt x="4636261" y="734223"/>
                </a:lnTo>
                <a:lnTo>
                  <a:pt x="4662430" y="776780"/>
                </a:lnTo>
                <a:lnTo>
                  <a:pt x="4687993" y="819671"/>
                </a:lnTo>
                <a:lnTo>
                  <a:pt x="4712924" y="862898"/>
                </a:lnTo>
                <a:lnTo>
                  <a:pt x="4737194" y="906463"/>
                </a:lnTo>
                <a:lnTo>
                  <a:pt x="4760777" y="950370"/>
                </a:lnTo>
                <a:lnTo>
                  <a:pt x="4783646" y="994620"/>
                </a:lnTo>
                <a:lnTo>
                  <a:pt x="4805772" y="1039215"/>
                </a:lnTo>
                <a:lnTo>
                  <a:pt x="4827128" y="1084159"/>
                </a:lnTo>
                <a:lnTo>
                  <a:pt x="4847686" y="1129452"/>
                </a:lnTo>
                <a:lnTo>
                  <a:pt x="4867420" y="1175098"/>
                </a:lnTo>
                <a:lnTo>
                  <a:pt x="4886301" y="1221099"/>
                </a:lnTo>
                <a:lnTo>
                  <a:pt x="4904302" y="1267457"/>
                </a:lnTo>
                <a:lnTo>
                  <a:pt x="4921396" y="1314175"/>
                </a:lnTo>
                <a:lnTo>
                  <a:pt x="4937556" y="1361254"/>
                </a:lnTo>
                <a:lnTo>
                  <a:pt x="4952752" y="1408698"/>
                </a:lnTo>
                <a:lnTo>
                  <a:pt x="4966960" y="1456508"/>
                </a:lnTo>
                <a:lnTo>
                  <a:pt x="4980149" y="1504687"/>
                </a:lnTo>
                <a:lnTo>
                  <a:pt x="4992295" y="1553237"/>
                </a:lnTo>
                <a:lnTo>
                  <a:pt x="5003367" y="1602160"/>
                </a:lnTo>
                <a:lnTo>
                  <a:pt x="5013340" y="1651459"/>
                </a:lnTo>
                <a:lnTo>
                  <a:pt x="5021476" y="1701521"/>
                </a:lnTo>
                <a:lnTo>
                  <a:pt x="5028595" y="1751953"/>
                </a:lnTo>
                <a:lnTo>
                  <a:pt x="5034586" y="1802736"/>
                </a:lnTo>
                <a:lnTo>
                  <a:pt x="5039338" y="1853852"/>
                </a:lnTo>
                <a:lnTo>
                  <a:pt x="5042740" y="1905283"/>
                </a:lnTo>
                <a:lnTo>
                  <a:pt x="5044681" y="1957010"/>
                </a:lnTo>
                <a:lnTo>
                  <a:pt x="5045051" y="2009015"/>
                </a:lnTo>
                <a:lnTo>
                  <a:pt x="5043964" y="2057894"/>
                </a:lnTo>
                <a:lnTo>
                  <a:pt x="5041541" y="2106752"/>
                </a:lnTo>
                <a:lnTo>
                  <a:pt x="5037770" y="2155541"/>
                </a:lnTo>
                <a:lnTo>
                  <a:pt x="5032641" y="2204211"/>
                </a:lnTo>
                <a:lnTo>
                  <a:pt x="5026142" y="2252714"/>
                </a:lnTo>
                <a:lnTo>
                  <a:pt x="5018262" y="2301001"/>
                </a:lnTo>
                <a:lnTo>
                  <a:pt x="5008989" y="2349022"/>
                </a:lnTo>
                <a:lnTo>
                  <a:pt x="4998313" y="2396729"/>
                </a:lnTo>
                <a:lnTo>
                  <a:pt x="4986222" y="2444074"/>
                </a:lnTo>
                <a:lnTo>
                  <a:pt x="4972704" y="2491006"/>
                </a:lnTo>
                <a:lnTo>
                  <a:pt x="4957749" y="2537478"/>
                </a:lnTo>
                <a:lnTo>
                  <a:pt x="4941345" y="2583440"/>
                </a:lnTo>
                <a:lnTo>
                  <a:pt x="4923481" y="2628844"/>
                </a:lnTo>
                <a:lnTo>
                  <a:pt x="4904145" y="2673640"/>
                </a:lnTo>
                <a:lnTo>
                  <a:pt x="4883327" y="2717779"/>
                </a:lnTo>
                <a:lnTo>
                  <a:pt x="4859831" y="2763218"/>
                </a:lnTo>
                <a:lnTo>
                  <a:pt x="4834633" y="2807318"/>
                </a:lnTo>
                <a:lnTo>
                  <a:pt x="4807805" y="2850122"/>
                </a:lnTo>
                <a:lnTo>
                  <a:pt x="4779422" y="2891673"/>
                </a:lnTo>
                <a:lnTo>
                  <a:pt x="4749555" y="2932015"/>
                </a:lnTo>
                <a:lnTo>
                  <a:pt x="4718280" y="2971191"/>
                </a:lnTo>
                <a:lnTo>
                  <a:pt x="4685668" y="3009245"/>
                </a:lnTo>
                <a:lnTo>
                  <a:pt x="4651794" y="3046219"/>
                </a:lnTo>
                <a:lnTo>
                  <a:pt x="4616730" y="3082156"/>
                </a:lnTo>
                <a:lnTo>
                  <a:pt x="4580550" y="3117101"/>
                </a:lnTo>
                <a:lnTo>
                  <a:pt x="4543327" y="3151096"/>
                </a:lnTo>
                <a:lnTo>
                  <a:pt x="4505134" y="3184184"/>
                </a:lnTo>
                <a:lnTo>
                  <a:pt x="4466045" y="3216410"/>
                </a:lnTo>
                <a:lnTo>
                  <a:pt x="4426133" y="3247815"/>
                </a:lnTo>
                <a:lnTo>
                  <a:pt x="4385471" y="3278444"/>
                </a:lnTo>
                <a:lnTo>
                  <a:pt x="4345381" y="3307734"/>
                </a:lnTo>
                <a:lnTo>
                  <a:pt x="4304962" y="3336628"/>
                </a:lnTo>
                <a:lnTo>
                  <a:pt x="4264236" y="3365146"/>
                </a:lnTo>
                <a:lnTo>
                  <a:pt x="4223224" y="3393308"/>
                </a:lnTo>
                <a:lnTo>
                  <a:pt x="4181949" y="3421136"/>
                </a:lnTo>
                <a:lnTo>
                  <a:pt x="4140433" y="3448650"/>
                </a:lnTo>
                <a:lnTo>
                  <a:pt x="4056764" y="3502819"/>
                </a:lnTo>
                <a:lnTo>
                  <a:pt x="3972393" y="3555980"/>
                </a:lnTo>
                <a:lnTo>
                  <a:pt x="3802245" y="3659941"/>
                </a:lnTo>
                <a:lnTo>
                  <a:pt x="3630755" y="3761958"/>
                </a:lnTo>
                <a:lnTo>
                  <a:pt x="3543649" y="3812146"/>
                </a:lnTo>
                <a:lnTo>
                  <a:pt x="3455939" y="3861223"/>
                </a:lnTo>
                <a:lnTo>
                  <a:pt x="3367573" y="3909034"/>
                </a:lnTo>
                <a:lnTo>
                  <a:pt x="3323128" y="3932416"/>
                </a:lnTo>
                <a:lnTo>
                  <a:pt x="3278500" y="3955424"/>
                </a:lnTo>
                <a:lnTo>
                  <a:pt x="3233682" y="3978037"/>
                </a:lnTo>
                <a:lnTo>
                  <a:pt x="3188668" y="4000238"/>
                </a:lnTo>
                <a:lnTo>
                  <a:pt x="3143451" y="4022005"/>
                </a:lnTo>
                <a:lnTo>
                  <a:pt x="3098025" y="4043320"/>
                </a:lnTo>
                <a:lnTo>
                  <a:pt x="3052383" y="4064164"/>
                </a:lnTo>
                <a:lnTo>
                  <a:pt x="3006520" y="4084516"/>
                </a:lnTo>
                <a:lnTo>
                  <a:pt x="2960428" y="4104359"/>
                </a:lnTo>
                <a:lnTo>
                  <a:pt x="2914101" y="4123672"/>
                </a:lnTo>
                <a:lnTo>
                  <a:pt x="2867692" y="4142537"/>
                </a:lnTo>
                <a:lnTo>
                  <a:pt x="2820993" y="4160852"/>
                </a:lnTo>
                <a:lnTo>
                  <a:pt x="2774016" y="4178599"/>
                </a:lnTo>
                <a:lnTo>
                  <a:pt x="2726772" y="4195761"/>
                </a:lnTo>
                <a:lnTo>
                  <a:pt x="2679274" y="4212318"/>
                </a:lnTo>
                <a:lnTo>
                  <a:pt x="2631533" y="4228254"/>
                </a:lnTo>
                <a:lnTo>
                  <a:pt x="2583560" y="4243551"/>
                </a:lnTo>
                <a:lnTo>
                  <a:pt x="2535369" y="4258191"/>
                </a:lnTo>
                <a:lnTo>
                  <a:pt x="2486970" y="4272156"/>
                </a:lnTo>
                <a:lnTo>
                  <a:pt x="2438375" y="4285429"/>
                </a:lnTo>
                <a:lnTo>
                  <a:pt x="2389597" y="4297992"/>
                </a:lnTo>
                <a:lnTo>
                  <a:pt x="2340646" y="4309826"/>
                </a:lnTo>
                <a:lnTo>
                  <a:pt x="2291535" y="4320915"/>
                </a:lnTo>
                <a:lnTo>
                  <a:pt x="2242275" y="4331241"/>
                </a:lnTo>
                <a:lnTo>
                  <a:pt x="2192878" y="4340785"/>
                </a:lnTo>
                <a:lnTo>
                  <a:pt x="2143357" y="4349530"/>
                </a:lnTo>
                <a:lnTo>
                  <a:pt x="2093722" y="4357458"/>
                </a:lnTo>
                <a:lnTo>
                  <a:pt x="2043985" y="4364552"/>
                </a:lnTo>
                <a:lnTo>
                  <a:pt x="1994159" y="4370793"/>
                </a:lnTo>
                <a:lnTo>
                  <a:pt x="1944255" y="4376164"/>
                </a:lnTo>
                <a:lnTo>
                  <a:pt x="1894285" y="4380648"/>
                </a:lnTo>
                <a:lnTo>
                  <a:pt x="1844260" y="4384225"/>
                </a:lnTo>
                <a:lnTo>
                  <a:pt x="1794193" y="4386880"/>
                </a:lnTo>
                <a:lnTo>
                  <a:pt x="1744095" y="4388593"/>
                </a:lnTo>
                <a:lnTo>
                  <a:pt x="1693978" y="4389347"/>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7"/>
          <p:cNvSpPr/>
          <p:nvPr/>
        </p:nvSpPr>
        <p:spPr>
          <a:xfrm>
            <a:off x="12788451" y="3103010"/>
            <a:ext cx="4762796" cy="52549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7"/>
          <p:cNvSpPr/>
          <p:nvPr/>
        </p:nvSpPr>
        <p:spPr>
          <a:xfrm>
            <a:off x="10614080" y="3579266"/>
            <a:ext cx="302260" cy="302260"/>
          </a:xfrm>
          <a:custGeom>
            <a:rect b="b" l="l" r="r" t="t"/>
            <a:pathLst>
              <a:path extrusionOk="0" h="302260" w="302259">
                <a:moveTo>
                  <a:pt x="150891" y="301782"/>
                </a:moveTo>
                <a:lnTo>
                  <a:pt x="107089" y="295287"/>
                </a:lnTo>
                <a:lnTo>
                  <a:pt x="67060" y="276352"/>
                </a:lnTo>
                <a:lnTo>
                  <a:pt x="34249" y="246616"/>
                </a:lnTo>
                <a:lnTo>
                  <a:pt x="11485" y="208634"/>
                </a:lnTo>
                <a:lnTo>
                  <a:pt x="724" y="165681"/>
                </a:lnTo>
                <a:lnTo>
                  <a:pt x="0" y="150891"/>
                </a:lnTo>
                <a:lnTo>
                  <a:pt x="181" y="143478"/>
                </a:lnTo>
                <a:lnTo>
                  <a:pt x="8816" y="100065"/>
                </a:lnTo>
                <a:lnTo>
                  <a:pt x="29698" y="60997"/>
                </a:lnTo>
                <a:lnTo>
                  <a:pt x="60997" y="29698"/>
                </a:lnTo>
                <a:lnTo>
                  <a:pt x="100065" y="8816"/>
                </a:lnTo>
                <a:lnTo>
                  <a:pt x="143478" y="181"/>
                </a:lnTo>
                <a:lnTo>
                  <a:pt x="150891" y="0"/>
                </a:lnTo>
                <a:lnTo>
                  <a:pt x="158304" y="181"/>
                </a:lnTo>
                <a:lnTo>
                  <a:pt x="201716" y="8816"/>
                </a:lnTo>
                <a:lnTo>
                  <a:pt x="240784" y="29698"/>
                </a:lnTo>
                <a:lnTo>
                  <a:pt x="272083" y="60997"/>
                </a:lnTo>
                <a:lnTo>
                  <a:pt x="292966" y="100065"/>
                </a:lnTo>
                <a:lnTo>
                  <a:pt x="301601" y="143478"/>
                </a:lnTo>
                <a:lnTo>
                  <a:pt x="301782" y="150891"/>
                </a:lnTo>
                <a:lnTo>
                  <a:pt x="301601" y="158304"/>
                </a:lnTo>
                <a:lnTo>
                  <a:pt x="292966" y="201716"/>
                </a:lnTo>
                <a:lnTo>
                  <a:pt x="272083" y="240784"/>
                </a:lnTo>
                <a:lnTo>
                  <a:pt x="240784" y="272083"/>
                </a:lnTo>
                <a:lnTo>
                  <a:pt x="201716" y="292966"/>
                </a:lnTo>
                <a:lnTo>
                  <a:pt x="158304" y="301601"/>
                </a:lnTo>
                <a:lnTo>
                  <a:pt x="150891" y="301782"/>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7"/>
          <p:cNvSpPr/>
          <p:nvPr/>
        </p:nvSpPr>
        <p:spPr>
          <a:xfrm>
            <a:off x="16154606" y="1562788"/>
            <a:ext cx="342265" cy="342265"/>
          </a:xfrm>
          <a:custGeom>
            <a:rect b="b" l="l" r="r" t="t"/>
            <a:pathLst>
              <a:path extrusionOk="0" h="342264" w="342265">
                <a:moveTo>
                  <a:pt x="267512" y="122428"/>
                </a:moveTo>
                <a:lnTo>
                  <a:pt x="170977" y="122428"/>
                </a:lnTo>
                <a:lnTo>
                  <a:pt x="283417" y="9989"/>
                </a:lnTo>
                <a:lnTo>
                  <a:pt x="294708" y="2495"/>
                </a:lnTo>
                <a:lnTo>
                  <a:pt x="307562" y="0"/>
                </a:lnTo>
                <a:lnTo>
                  <a:pt x="320395" y="2500"/>
                </a:lnTo>
                <a:lnTo>
                  <a:pt x="331686" y="10000"/>
                </a:lnTo>
                <a:lnTo>
                  <a:pt x="339180" y="21288"/>
                </a:lnTo>
                <a:lnTo>
                  <a:pt x="341678" y="34132"/>
                </a:lnTo>
                <a:lnTo>
                  <a:pt x="339176" y="46979"/>
                </a:lnTo>
                <a:lnTo>
                  <a:pt x="331667" y="58273"/>
                </a:lnTo>
                <a:lnTo>
                  <a:pt x="267512" y="122428"/>
                </a:lnTo>
                <a:close/>
              </a:path>
              <a:path extrusionOk="0" h="342264" w="342265">
                <a:moveTo>
                  <a:pt x="34122" y="341676"/>
                </a:moveTo>
                <a:lnTo>
                  <a:pt x="2497" y="320388"/>
                </a:lnTo>
                <a:lnTo>
                  <a:pt x="0" y="307545"/>
                </a:lnTo>
                <a:lnTo>
                  <a:pt x="2497" y="294702"/>
                </a:lnTo>
                <a:lnTo>
                  <a:pt x="9991" y="283414"/>
                </a:lnTo>
                <a:lnTo>
                  <a:pt x="122704" y="170701"/>
                </a:lnTo>
                <a:lnTo>
                  <a:pt x="10257" y="58262"/>
                </a:lnTo>
                <a:lnTo>
                  <a:pt x="2770" y="46974"/>
                </a:lnTo>
                <a:lnTo>
                  <a:pt x="273" y="34129"/>
                </a:lnTo>
                <a:lnTo>
                  <a:pt x="2774" y="21283"/>
                </a:lnTo>
                <a:lnTo>
                  <a:pt x="10282" y="9989"/>
                </a:lnTo>
                <a:lnTo>
                  <a:pt x="21584" y="2495"/>
                </a:lnTo>
                <a:lnTo>
                  <a:pt x="34405" y="0"/>
                </a:lnTo>
                <a:lnTo>
                  <a:pt x="47249" y="2500"/>
                </a:lnTo>
                <a:lnTo>
                  <a:pt x="58537" y="10000"/>
                </a:lnTo>
                <a:lnTo>
                  <a:pt x="170977" y="122428"/>
                </a:lnTo>
                <a:lnTo>
                  <a:pt x="267512" y="122428"/>
                </a:lnTo>
                <a:lnTo>
                  <a:pt x="219239" y="170701"/>
                </a:lnTo>
                <a:lnTo>
                  <a:pt x="267502" y="218974"/>
                </a:lnTo>
                <a:lnTo>
                  <a:pt x="170966" y="218974"/>
                </a:lnTo>
                <a:lnTo>
                  <a:pt x="58264" y="331676"/>
                </a:lnTo>
                <a:lnTo>
                  <a:pt x="52907" y="336051"/>
                </a:lnTo>
                <a:lnTo>
                  <a:pt x="46966" y="339176"/>
                </a:lnTo>
                <a:lnTo>
                  <a:pt x="40638" y="341051"/>
                </a:lnTo>
                <a:lnTo>
                  <a:pt x="34122" y="341676"/>
                </a:lnTo>
                <a:close/>
              </a:path>
              <a:path extrusionOk="0" h="342264" w="342265">
                <a:moveTo>
                  <a:pt x="307525" y="341403"/>
                </a:moveTo>
                <a:lnTo>
                  <a:pt x="170966" y="218974"/>
                </a:lnTo>
                <a:lnTo>
                  <a:pt x="267502" y="218974"/>
                </a:lnTo>
                <a:lnTo>
                  <a:pt x="331656" y="283141"/>
                </a:lnTo>
                <a:lnTo>
                  <a:pt x="339156" y="294429"/>
                </a:lnTo>
                <a:lnTo>
                  <a:pt x="341656" y="307272"/>
                </a:lnTo>
                <a:lnTo>
                  <a:pt x="339156" y="320115"/>
                </a:lnTo>
                <a:lnTo>
                  <a:pt x="307525" y="341403"/>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txBox="1"/>
          <p:nvPr/>
        </p:nvSpPr>
        <p:spPr>
          <a:xfrm>
            <a:off x="1138475" y="6940902"/>
            <a:ext cx="6882900" cy="2764500"/>
          </a:xfrm>
          <a:prstGeom prst="rect">
            <a:avLst/>
          </a:prstGeom>
          <a:noFill/>
          <a:ln>
            <a:noFill/>
          </a:ln>
        </p:spPr>
        <p:txBody>
          <a:bodyPr anchorCtr="0" anchor="t" bIns="0" lIns="0" spcFirstLastPara="1" rIns="0" wrap="square" tIns="12050">
            <a:noAutofit/>
          </a:bodyPr>
          <a:lstStyle/>
          <a:p>
            <a:pPr indent="0" lvl="0" marL="0" rtl="0" algn="ctr">
              <a:lnSpc>
                <a:spcPct val="90000"/>
              </a:lnSpc>
              <a:spcBef>
                <a:spcPts val="1000"/>
              </a:spcBef>
              <a:spcAft>
                <a:spcPts val="0"/>
              </a:spcAft>
              <a:buClr>
                <a:schemeClr val="dk1"/>
              </a:buClr>
              <a:buSzPts val="1100"/>
              <a:buFont typeface="Arial"/>
              <a:buNone/>
            </a:pPr>
            <a:r>
              <a:rPr lang="en-US" sz="3900">
                <a:solidFill>
                  <a:schemeClr val="dk1"/>
                </a:solidFill>
                <a:latin typeface="Calibri"/>
                <a:ea typeface="Calibri"/>
                <a:cs typeface="Calibri"/>
                <a:sym typeface="Calibri"/>
              </a:rPr>
              <a:t>Team Void_X here is able to detect Car in video frames and to keep tracking the same object. We are able to do this with Python.</a:t>
            </a:r>
            <a:endParaRPr sz="3900">
              <a:solidFill>
                <a:schemeClr val="dk1"/>
              </a:solidFill>
              <a:latin typeface="Calibri"/>
              <a:ea typeface="Calibri"/>
              <a:cs typeface="Calibri"/>
              <a:sym typeface="Calibri"/>
            </a:endParaRPr>
          </a:p>
          <a:p>
            <a:pPr indent="0" lvl="0" marL="12700" marR="0" rtl="0" algn="l">
              <a:lnSpc>
                <a:spcPct val="100000"/>
              </a:lnSpc>
              <a:spcBef>
                <a:spcPts val="860"/>
              </a:spcBef>
              <a:spcAft>
                <a:spcPts val="0"/>
              </a:spcAft>
              <a:buNone/>
            </a:pPr>
            <a:r>
              <a:t/>
            </a:r>
            <a:endParaRPr sz="2400">
              <a:solidFill>
                <a:srgbClr val="ECF1FE"/>
              </a:solidFill>
            </a:endParaRPr>
          </a:p>
        </p:txBody>
      </p:sp>
      <p:sp>
        <p:nvSpPr>
          <p:cNvPr id="56" name="Google Shape;56;p7"/>
          <p:cNvSpPr/>
          <p:nvPr/>
        </p:nvSpPr>
        <p:spPr>
          <a:xfrm>
            <a:off x="3376330" y="307280"/>
            <a:ext cx="9382109" cy="52768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txBox="1"/>
          <p:nvPr>
            <p:ph type="title"/>
          </p:nvPr>
        </p:nvSpPr>
        <p:spPr>
          <a:xfrm>
            <a:off x="624853" y="160389"/>
            <a:ext cx="3572400" cy="3147000"/>
          </a:xfrm>
          <a:prstGeom prst="rect">
            <a:avLst/>
          </a:prstGeom>
          <a:noFill/>
          <a:ln>
            <a:noFill/>
          </a:ln>
        </p:spPr>
        <p:txBody>
          <a:bodyPr anchorCtr="0" anchor="t" bIns="0" lIns="0" spcFirstLastPara="1" rIns="0" wrap="square" tIns="182225">
            <a:noAutofit/>
          </a:bodyPr>
          <a:lstStyle/>
          <a:p>
            <a:pPr indent="0" lvl="0" marL="12700" marR="5080" rtl="0" algn="l">
              <a:lnSpc>
                <a:spcPct val="109532"/>
              </a:lnSpc>
              <a:spcBef>
                <a:spcPts val="0"/>
              </a:spcBef>
              <a:spcAft>
                <a:spcPts val="0"/>
              </a:spcAft>
              <a:buNone/>
            </a:pPr>
            <a:r>
              <a:rPr b="1" lang="en-US" sz="6000">
                <a:solidFill>
                  <a:schemeClr val="dk1"/>
                </a:solidFill>
                <a:latin typeface="Arial"/>
                <a:ea typeface="Arial"/>
                <a:cs typeface="Arial"/>
                <a:sym typeface="Arial"/>
              </a:rPr>
              <a:t>Vehicle detection in a Video frame</a:t>
            </a:r>
            <a:endParaRPr sz="10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p8"/>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3" name="Google Shape;63;p8"/>
          <p:cNvGrpSpPr/>
          <p:nvPr/>
        </p:nvGrpSpPr>
        <p:grpSpPr>
          <a:xfrm>
            <a:off x="8396127" y="9483523"/>
            <a:ext cx="1496060" cy="803910"/>
            <a:chOff x="8396127" y="9483523"/>
            <a:chExt cx="1496060" cy="803910"/>
          </a:xfrm>
        </p:grpSpPr>
        <p:sp>
          <p:nvSpPr>
            <p:cNvPr id="64" name="Google Shape;64;p8"/>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8"/>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6" name="Google Shape;66;p8"/>
          <p:cNvSpPr/>
          <p:nvPr/>
        </p:nvSpPr>
        <p:spPr>
          <a:xfrm>
            <a:off x="3124382" y="8419855"/>
            <a:ext cx="339090" cy="339090"/>
          </a:xfrm>
          <a:custGeom>
            <a:rect b="b" l="l" r="r" t="t"/>
            <a:pathLst>
              <a:path extrusionOk="0" h="339090" w="339089">
                <a:moveTo>
                  <a:pt x="169237" y="338474"/>
                </a:moveTo>
                <a:lnTo>
                  <a:pt x="128105" y="333401"/>
                </a:lnTo>
                <a:lnTo>
                  <a:pt x="89458" y="318493"/>
                </a:lnTo>
                <a:lnTo>
                  <a:pt x="55591" y="294641"/>
                </a:lnTo>
                <a:lnTo>
                  <a:pt x="28521" y="263260"/>
                </a:lnTo>
                <a:lnTo>
                  <a:pt x="9888" y="226242"/>
                </a:lnTo>
                <a:lnTo>
                  <a:pt x="812" y="185825"/>
                </a:lnTo>
                <a:lnTo>
                  <a:pt x="0" y="169237"/>
                </a:lnTo>
                <a:lnTo>
                  <a:pt x="203" y="160923"/>
                </a:lnTo>
                <a:lnTo>
                  <a:pt x="7285" y="120109"/>
                </a:lnTo>
                <a:lnTo>
                  <a:pt x="24071" y="82240"/>
                </a:lnTo>
                <a:lnTo>
                  <a:pt x="49568" y="49568"/>
                </a:lnTo>
                <a:lnTo>
                  <a:pt x="82240" y="24071"/>
                </a:lnTo>
                <a:lnTo>
                  <a:pt x="120109" y="7285"/>
                </a:lnTo>
                <a:lnTo>
                  <a:pt x="160923" y="203"/>
                </a:lnTo>
                <a:lnTo>
                  <a:pt x="169237" y="0"/>
                </a:lnTo>
                <a:lnTo>
                  <a:pt x="177551" y="203"/>
                </a:lnTo>
                <a:lnTo>
                  <a:pt x="218364" y="7285"/>
                </a:lnTo>
                <a:lnTo>
                  <a:pt x="256234" y="24071"/>
                </a:lnTo>
                <a:lnTo>
                  <a:pt x="288906" y="49568"/>
                </a:lnTo>
                <a:lnTo>
                  <a:pt x="314403" y="82240"/>
                </a:lnTo>
                <a:lnTo>
                  <a:pt x="331189" y="120109"/>
                </a:lnTo>
                <a:lnTo>
                  <a:pt x="338271" y="160923"/>
                </a:lnTo>
                <a:lnTo>
                  <a:pt x="338474" y="169237"/>
                </a:lnTo>
                <a:lnTo>
                  <a:pt x="338271" y="177551"/>
                </a:lnTo>
                <a:lnTo>
                  <a:pt x="331189" y="218364"/>
                </a:lnTo>
                <a:lnTo>
                  <a:pt x="314403" y="256234"/>
                </a:lnTo>
                <a:lnTo>
                  <a:pt x="288906" y="288906"/>
                </a:lnTo>
                <a:lnTo>
                  <a:pt x="256234" y="314403"/>
                </a:lnTo>
                <a:lnTo>
                  <a:pt x="218364" y="331189"/>
                </a:lnTo>
                <a:lnTo>
                  <a:pt x="177551" y="338271"/>
                </a:lnTo>
                <a:lnTo>
                  <a:pt x="169237" y="338474"/>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8"/>
          <p:cNvSpPr/>
          <p:nvPr/>
        </p:nvSpPr>
        <p:spPr>
          <a:xfrm>
            <a:off x="1065562" y="1559616"/>
            <a:ext cx="6328729" cy="65907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8"/>
          <p:cNvSpPr txBox="1"/>
          <p:nvPr>
            <p:ph type="ctrTitle"/>
          </p:nvPr>
        </p:nvSpPr>
        <p:spPr>
          <a:xfrm>
            <a:off x="2893207" y="3329800"/>
            <a:ext cx="12639900" cy="2565900"/>
          </a:xfrm>
          <a:prstGeom prst="rect">
            <a:avLst/>
          </a:prstGeom>
          <a:noFill/>
          <a:ln>
            <a:noFill/>
          </a:ln>
        </p:spPr>
        <p:txBody>
          <a:bodyPr anchorCtr="0" anchor="t" bIns="0" lIns="0" spcFirstLastPara="1" rIns="0" wrap="square" tIns="12050">
            <a:noAutofit/>
          </a:bodyPr>
          <a:lstStyle/>
          <a:p>
            <a:pPr indent="0" lvl="0" marL="7041515" marR="5080" rtl="0" algn="l">
              <a:lnSpc>
                <a:spcPct val="106900"/>
              </a:lnSpc>
              <a:spcBef>
                <a:spcPts val="0"/>
              </a:spcBef>
              <a:spcAft>
                <a:spcPts val="0"/>
              </a:spcAft>
              <a:buNone/>
            </a:pPr>
            <a:r>
              <a:rPr lang="en-US"/>
              <a:t>Alert Today Alive Tomorrow</a:t>
            </a:r>
            <a:endParaRPr/>
          </a:p>
        </p:txBody>
      </p:sp>
      <p:grpSp>
        <p:nvGrpSpPr>
          <p:cNvPr id="69" name="Google Shape;69;p8"/>
          <p:cNvGrpSpPr/>
          <p:nvPr/>
        </p:nvGrpSpPr>
        <p:grpSpPr>
          <a:xfrm>
            <a:off x="14129734" y="481025"/>
            <a:ext cx="4158264" cy="2467895"/>
            <a:chOff x="14129734" y="481025"/>
            <a:chExt cx="4158264" cy="2467895"/>
          </a:xfrm>
        </p:grpSpPr>
        <p:sp>
          <p:nvSpPr>
            <p:cNvPr id="70" name="Google Shape;70;p8"/>
            <p:cNvSpPr/>
            <p:nvPr/>
          </p:nvSpPr>
          <p:spPr>
            <a:xfrm>
              <a:off x="15163977" y="481025"/>
              <a:ext cx="2155825" cy="2244090"/>
            </a:xfrm>
            <a:custGeom>
              <a:rect b="b" l="l" r="r" t="t"/>
              <a:pathLst>
                <a:path extrusionOk="0" h="2244090" w="2155825">
                  <a:moveTo>
                    <a:pt x="724988" y="2243554"/>
                  </a:moveTo>
                  <a:lnTo>
                    <a:pt x="676450" y="2242790"/>
                  </a:lnTo>
                  <a:lnTo>
                    <a:pt x="627953" y="2239793"/>
                  </a:lnTo>
                  <a:lnTo>
                    <a:pt x="579556" y="2234473"/>
                  </a:lnTo>
                  <a:lnTo>
                    <a:pt x="531316" y="2226742"/>
                  </a:lnTo>
                  <a:lnTo>
                    <a:pt x="483130" y="2216160"/>
                  </a:lnTo>
                  <a:lnTo>
                    <a:pt x="435863" y="2202787"/>
                  </a:lnTo>
                  <a:lnTo>
                    <a:pt x="389763" y="2186600"/>
                  </a:lnTo>
                  <a:lnTo>
                    <a:pt x="345077" y="2167574"/>
                  </a:lnTo>
                  <a:lnTo>
                    <a:pt x="302050" y="2145684"/>
                  </a:lnTo>
                  <a:lnTo>
                    <a:pt x="260931" y="2120904"/>
                  </a:lnTo>
                  <a:lnTo>
                    <a:pt x="221964" y="2093211"/>
                  </a:lnTo>
                  <a:lnTo>
                    <a:pt x="185398" y="2062580"/>
                  </a:lnTo>
                  <a:lnTo>
                    <a:pt x="151478" y="2028986"/>
                  </a:lnTo>
                  <a:lnTo>
                    <a:pt x="120452" y="1992404"/>
                  </a:lnTo>
                  <a:lnTo>
                    <a:pt x="92566" y="1952809"/>
                  </a:lnTo>
                  <a:lnTo>
                    <a:pt x="68066" y="1910178"/>
                  </a:lnTo>
                  <a:lnTo>
                    <a:pt x="47200" y="1864484"/>
                  </a:lnTo>
                  <a:lnTo>
                    <a:pt x="30725" y="1818176"/>
                  </a:lnTo>
                  <a:lnTo>
                    <a:pt x="17952" y="1771313"/>
                  </a:lnTo>
                  <a:lnTo>
                    <a:pt x="8695" y="1724007"/>
                  </a:lnTo>
                  <a:lnTo>
                    <a:pt x="2772" y="1676368"/>
                  </a:lnTo>
                  <a:lnTo>
                    <a:pt x="0" y="1628508"/>
                  </a:lnTo>
                  <a:lnTo>
                    <a:pt x="193" y="1580536"/>
                  </a:lnTo>
                  <a:lnTo>
                    <a:pt x="3169" y="1532565"/>
                  </a:lnTo>
                  <a:lnTo>
                    <a:pt x="8744" y="1484704"/>
                  </a:lnTo>
                  <a:lnTo>
                    <a:pt x="16735" y="1437065"/>
                  </a:lnTo>
                  <a:lnTo>
                    <a:pt x="26957" y="1389759"/>
                  </a:lnTo>
                  <a:lnTo>
                    <a:pt x="39228" y="1342896"/>
                  </a:lnTo>
                  <a:lnTo>
                    <a:pt x="53362" y="1296588"/>
                  </a:lnTo>
                  <a:lnTo>
                    <a:pt x="69177" y="1250946"/>
                  </a:lnTo>
                  <a:lnTo>
                    <a:pt x="86490" y="1206079"/>
                  </a:lnTo>
                  <a:lnTo>
                    <a:pt x="106066" y="1159478"/>
                  </a:lnTo>
                  <a:lnTo>
                    <a:pt x="126746" y="1113442"/>
                  </a:lnTo>
                  <a:lnTo>
                    <a:pt x="148355" y="1067885"/>
                  </a:lnTo>
                  <a:lnTo>
                    <a:pt x="170721" y="1022718"/>
                  </a:lnTo>
                  <a:lnTo>
                    <a:pt x="193670" y="977856"/>
                  </a:lnTo>
                  <a:lnTo>
                    <a:pt x="217028" y="933212"/>
                  </a:lnTo>
                  <a:lnTo>
                    <a:pt x="264278" y="844226"/>
                  </a:lnTo>
                  <a:lnTo>
                    <a:pt x="287824" y="799712"/>
                  </a:lnTo>
                  <a:lnTo>
                    <a:pt x="311086" y="755067"/>
                  </a:lnTo>
                  <a:lnTo>
                    <a:pt x="333890" y="710205"/>
                  </a:lnTo>
                  <a:lnTo>
                    <a:pt x="356063" y="665039"/>
                  </a:lnTo>
                  <a:lnTo>
                    <a:pt x="377431" y="619481"/>
                  </a:lnTo>
                  <a:lnTo>
                    <a:pt x="397822" y="573445"/>
                  </a:lnTo>
                  <a:lnTo>
                    <a:pt x="417061" y="526844"/>
                  </a:lnTo>
                  <a:lnTo>
                    <a:pt x="434659" y="482569"/>
                  </a:lnTo>
                  <a:lnTo>
                    <a:pt x="452613" y="438461"/>
                  </a:lnTo>
                  <a:lnTo>
                    <a:pt x="471498" y="394851"/>
                  </a:lnTo>
                  <a:lnTo>
                    <a:pt x="491893" y="352073"/>
                  </a:lnTo>
                  <a:lnTo>
                    <a:pt x="514373" y="310460"/>
                  </a:lnTo>
                  <a:lnTo>
                    <a:pt x="539515" y="270343"/>
                  </a:lnTo>
                  <a:lnTo>
                    <a:pt x="567896" y="232057"/>
                  </a:lnTo>
                  <a:lnTo>
                    <a:pt x="600503" y="194881"/>
                  </a:lnTo>
                  <a:lnTo>
                    <a:pt x="636222" y="160460"/>
                  </a:lnTo>
                  <a:lnTo>
                    <a:pt x="674700" y="128983"/>
                  </a:lnTo>
                  <a:lnTo>
                    <a:pt x="715586" y="100637"/>
                  </a:lnTo>
                  <a:lnTo>
                    <a:pt x="758530" y="75613"/>
                  </a:lnTo>
                  <a:lnTo>
                    <a:pt x="803180" y="54097"/>
                  </a:lnTo>
                  <a:lnTo>
                    <a:pt x="848595" y="36083"/>
                  </a:lnTo>
                  <a:lnTo>
                    <a:pt x="895240" y="21527"/>
                  </a:lnTo>
                  <a:lnTo>
                    <a:pt x="942838" y="10570"/>
                  </a:lnTo>
                  <a:lnTo>
                    <a:pt x="991113" y="3347"/>
                  </a:lnTo>
                  <a:lnTo>
                    <a:pt x="1039790" y="0"/>
                  </a:lnTo>
                  <a:lnTo>
                    <a:pt x="1088592" y="664"/>
                  </a:lnTo>
                  <a:lnTo>
                    <a:pt x="1137609" y="6071"/>
                  </a:lnTo>
                  <a:lnTo>
                    <a:pt x="1186439" y="16295"/>
                  </a:lnTo>
                  <a:lnTo>
                    <a:pt x="1234741" y="30494"/>
                  </a:lnTo>
                  <a:lnTo>
                    <a:pt x="1282178" y="47825"/>
                  </a:lnTo>
                  <a:lnTo>
                    <a:pt x="1328411" y="67445"/>
                  </a:lnTo>
                  <a:lnTo>
                    <a:pt x="1373100" y="88512"/>
                  </a:lnTo>
                  <a:lnTo>
                    <a:pt x="1417729" y="111624"/>
                  </a:lnTo>
                  <a:lnTo>
                    <a:pt x="1461085" y="136729"/>
                  </a:lnTo>
                  <a:lnTo>
                    <a:pt x="1503197" y="163709"/>
                  </a:lnTo>
                  <a:lnTo>
                    <a:pt x="1544090" y="192443"/>
                  </a:lnTo>
                  <a:lnTo>
                    <a:pt x="1583791" y="222813"/>
                  </a:lnTo>
                  <a:lnTo>
                    <a:pt x="1622328" y="254698"/>
                  </a:lnTo>
                  <a:lnTo>
                    <a:pt x="1659726" y="287979"/>
                  </a:lnTo>
                  <a:lnTo>
                    <a:pt x="1696012" y="322537"/>
                  </a:lnTo>
                  <a:lnTo>
                    <a:pt x="1731213" y="358253"/>
                  </a:lnTo>
                  <a:lnTo>
                    <a:pt x="1765355" y="395006"/>
                  </a:lnTo>
                  <a:lnTo>
                    <a:pt x="1798466" y="432677"/>
                  </a:lnTo>
                  <a:lnTo>
                    <a:pt x="1830572" y="471147"/>
                  </a:lnTo>
                  <a:lnTo>
                    <a:pt x="1860949" y="509235"/>
                  </a:lnTo>
                  <a:lnTo>
                    <a:pt x="1890632" y="548014"/>
                  </a:lnTo>
                  <a:lnTo>
                    <a:pt x="1919482" y="587495"/>
                  </a:lnTo>
                  <a:lnTo>
                    <a:pt x="1947359" y="627692"/>
                  </a:lnTo>
                  <a:lnTo>
                    <a:pt x="1974121" y="668615"/>
                  </a:lnTo>
                  <a:lnTo>
                    <a:pt x="1999630" y="710277"/>
                  </a:lnTo>
                  <a:lnTo>
                    <a:pt x="2023744" y="752690"/>
                  </a:lnTo>
                  <a:lnTo>
                    <a:pt x="2046324" y="795865"/>
                  </a:lnTo>
                  <a:lnTo>
                    <a:pt x="2067229" y="839814"/>
                  </a:lnTo>
                  <a:lnTo>
                    <a:pt x="2086319" y="884550"/>
                  </a:lnTo>
                  <a:lnTo>
                    <a:pt x="2103454" y="930083"/>
                  </a:lnTo>
                  <a:lnTo>
                    <a:pt x="2118493" y="976427"/>
                  </a:lnTo>
                  <a:lnTo>
                    <a:pt x="2131297" y="1023592"/>
                  </a:lnTo>
                  <a:lnTo>
                    <a:pt x="2141725" y="1071591"/>
                  </a:lnTo>
                  <a:lnTo>
                    <a:pt x="2151886" y="1147269"/>
                  </a:lnTo>
                  <a:lnTo>
                    <a:pt x="2154553" y="1185766"/>
                  </a:lnTo>
                  <a:lnTo>
                    <a:pt x="2155273" y="1224645"/>
                  </a:lnTo>
                  <a:lnTo>
                    <a:pt x="2153040" y="1276929"/>
                  </a:lnTo>
                  <a:lnTo>
                    <a:pt x="2147194" y="1328962"/>
                  </a:lnTo>
                  <a:lnTo>
                    <a:pt x="2137661" y="1380416"/>
                  </a:lnTo>
                  <a:lnTo>
                    <a:pt x="2124363" y="1430964"/>
                  </a:lnTo>
                  <a:lnTo>
                    <a:pt x="2107228" y="1480280"/>
                  </a:lnTo>
                  <a:lnTo>
                    <a:pt x="2086178" y="1528036"/>
                  </a:lnTo>
                  <a:lnTo>
                    <a:pt x="2059728" y="1575593"/>
                  </a:lnTo>
                  <a:lnTo>
                    <a:pt x="2029025" y="1619741"/>
                  </a:lnTo>
                  <a:lnTo>
                    <a:pt x="1994560" y="1660770"/>
                  </a:lnTo>
                  <a:lnTo>
                    <a:pt x="1956820" y="1698969"/>
                  </a:lnTo>
                  <a:lnTo>
                    <a:pt x="1916295" y="1734626"/>
                  </a:lnTo>
                  <a:lnTo>
                    <a:pt x="1873474" y="1768033"/>
                  </a:lnTo>
                  <a:lnTo>
                    <a:pt x="1831636" y="1798190"/>
                  </a:lnTo>
                  <a:lnTo>
                    <a:pt x="1789047" y="1827420"/>
                  </a:lnTo>
                  <a:lnTo>
                    <a:pt x="1745842" y="1855850"/>
                  </a:lnTo>
                  <a:lnTo>
                    <a:pt x="1702155" y="1883607"/>
                  </a:lnTo>
                  <a:lnTo>
                    <a:pt x="1658121" y="1910817"/>
                  </a:lnTo>
                  <a:lnTo>
                    <a:pt x="1613873" y="1937608"/>
                  </a:lnTo>
                  <a:lnTo>
                    <a:pt x="1569547" y="1964105"/>
                  </a:lnTo>
                  <a:lnTo>
                    <a:pt x="1524472" y="1990395"/>
                  </a:lnTo>
                  <a:lnTo>
                    <a:pt x="1479026" y="2016012"/>
                  </a:lnTo>
                  <a:lnTo>
                    <a:pt x="1433170" y="2040837"/>
                  </a:lnTo>
                  <a:lnTo>
                    <a:pt x="1386863" y="2064751"/>
                  </a:lnTo>
                  <a:lnTo>
                    <a:pt x="1340066" y="2087635"/>
                  </a:lnTo>
                  <a:lnTo>
                    <a:pt x="1292740" y="2109370"/>
                  </a:lnTo>
                  <a:lnTo>
                    <a:pt x="1244846" y="2129838"/>
                  </a:lnTo>
                  <a:lnTo>
                    <a:pt x="1199726" y="2147804"/>
                  </a:lnTo>
                  <a:lnTo>
                    <a:pt x="1154002" y="2164509"/>
                  </a:lnTo>
                  <a:lnTo>
                    <a:pt x="1107732" y="2179866"/>
                  </a:lnTo>
                  <a:lnTo>
                    <a:pt x="1060977" y="2193786"/>
                  </a:lnTo>
                  <a:lnTo>
                    <a:pt x="1013793" y="2206181"/>
                  </a:lnTo>
                  <a:lnTo>
                    <a:pt x="966241" y="2216961"/>
                  </a:lnTo>
                  <a:lnTo>
                    <a:pt x="918377" y="2226039"/>
                  </a:lnTo>
                  <a:lnTo>
                    <a:pt x="870261" y="2233326"/>
                  </a:lnTo>
                  <a:lnTo>
                    <a:pt x="821952" y="2238733"/>
                  </a:lnTo>
                  <a:lnTo>
                    <a:pt x="773508" y="2242172"/>
                  </a:lnTo>
                  <a:lnTo>
                    <a:pt x="724988" y="2243554"/>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14129734" y="615296"/>
              <a:ext cx="4158264" cy="23336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9"/>
          <p:cNvSpPr/>
          <p:nvPr/>
        </p:nvSpPr>
        <p:spPr>
          <a:xfrm>
            <a:off x="0" y="1"/>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7" name="Google Shape;77;p9"/>
          <p:cNvGrpSpPr/>
          <p:nvPr/>
        </p:nvGrpSpPr>
        <p:grpSpPr>
          <a:xfrm>
            <a:off x="8396127" y="9483523"/>
            <a:ext cx="1496060" cy="803910"/>
            <a:chOff x="8396127" y="9483523"/>
            <a:chExt cx="1496060" cy="803910"/>
          </a:xfrm>
        </p:grpSpPr>
        <p:sp>
          <p:nvSpPr>
            <p:cNvPr id="78" name="Google Shape;78;p9"/>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9"/>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0" name="Google Shape;80;p9"/>
          <p:cNvSpPr txBox="1"/>
          <p:nvPr>
            <p:ph type="title"/>
          </p:nvPr>
        </p:nvSpPr>
        <p:spPr>
          <a:xfrm>
            <a:off x="6324335" y="1583781"/>
            <a:ext cx="2105660" cy="7874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5000">
                <a:solidFill>
                  <a:srgbClr val="080F4D"/>
                </a:solidFill>
                <a:latin typeface="Trebuchet MS"/>
                <a:ea typeface="Trebuchet MS"/>
                <a:cs typeface="Trebuchet MS"/>
                <a:sym typeface="Trebuchet MS"/>
              </a:rPr>
              <a:t>Theme</a:t>
            </a:r>
            <a:endParaRPr sz="5000">
              <a:latin typeface="Trebuchet MS"/>
              <a:ea typeface="Trebuchet MS"/>
              <a:cs typeface="Trebuchet MS"/>
              <a:sym typeface="Trebuchet MS"/>
            </a:endParaRPr>
          </a:p>
        </p:txBody>
      </p:sp>
      <p:sp>
        <p:nvSpPr>
          <p:cNvPr id="81" name="Google Shape;81;p9"/>
          <p:cNvSpPr txBox="1"/>
          <p:nvPr/>
        </p:nvSpPr>
        <p:spPr>
          <a:xfrm>
            <a:off x="6324335" y="2546594"/>
            <a:ext cx="6428740" cy="5664835"/>
          </a:xfrm>
          <a:prstGeom prst="rect">
            <a:avLst/>
          </a:prstGeom>
          <a:noFill/>
          <a:ln>
            <a:noFill/>
          </a:ln>
        </p:spPr>
        <p:txBody>
          <a:bodyPr anchorCtr="0" anchor="t" bIns="0" lIns="0" spcFirstLastPara="1" rIns="0" wrap="square" tIns="133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Calibri"/>
                <a:ea typeface="Calibri"/>
                <a:cs typeface="Calibri"/>
                <a:sym typeface="Calibri"/>
              </a:rPr>
              <a:t>This idea belongs to Open Innovation theme.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500">
              <a:latin typeface="Arial"/>
              <a:ea typeface="Arial"/>
              <a:cs typeface="Arial"/>
              <a:sym typeface="Arial"/>
            </a:endParaRPr>
          </a:p>
          <a:p>
            <a:pPr indent="0" lvl="0" marL="12700" marR="0" rtl="0" algn="l">
              <a:lnSpc>
                <a:spcPct val="100000"/>
              </a:lnSpc>
              <a:spcBef>
                <a:spcPts val="1500"/>
              </a:spcBef>
              <a:spcAft>
                <a:spcPts val="0"/>
              </a:spcAft>
              <a:buNone/>
            </a:pPr>
            <a:r>
              <a:rPr b="1" lang="en-US" sz="5000">
                <a:solidFill>
                  <a:srgbClr val="080F4D"/>
                </a:solidFill>
                <a:latin typeface="Trebuchet MS"/>
                <a:ea typeface="Trebuchet MS"/>
                <a:cs typeface="Trebuchet MS"/>
                <a:sym typeface="Trebuchet MS"/>
              </a:rPr>
              <a:t>Your</a:t>
            </a:r>
            <a:r>
              <a:rPr b="1" lang="en-US" sz="5000">
                <a:solidFill>
                  <a:srgbClr val="080F4D"/>
                </a:solidFill>
                <a:latin typeface="Trebuchet MS"/>
                <a:ea typeface="Trebuchet MS"/>
                <a:cs typeface="Trebuchet MS"/>
                <a:sym typeface="Trebuchet MS"/>
              </a:rPr>
              <a:t> Idea</a:t>
            </a:r>
            <a:endParaRPr sz="5000">
              <a:latin typeface="Trebuchet MS"/>
              <a:ea typeface="Trebuchet MS"/>
              <a:cs typeface="Trebuchet MS"/>
              <a:sym typeface="Trebuchet MS"/>
            </a:endParaRPr>
          </a:p>
          <a:p>
            <a:pPr indent="0" lvl="0" marL="12700" marR="1405255" rtl="0" algn="l">
              <a:lnSpc>
                <a:spcPct val="122300"/>
              </a:lnSpc>
              <a:spcBef>
                <a:spcPts val="1689"/>
              </a:spcBef>
              <a:spcAft>
                <a:spcPts val="0"/>
              </a:spcAft>
              <a:buClr>
                <a:srgbClr val="000000"/>
              </a:buClr>
              <a:buFont typeface="Arial"/>
              <a:buNone/>
            </a:pPr>
            <a:r>
              <a:rPr lang="en-US" sz="2500">
                <a:solidFill>
                  <a:srgbClr val="080F4D"/>
                </a:solidFill>
              </a:rPr>
              <a:t>The objective of our program is to detect object of interest(car) in video frames and to keep tracking the same object. This is an example of how to detect vehicles in Python.</a:t>
            </a:r>
            <a:endParaRPr sz="2500">
              <a:latin typeface="Arial"/>
              <a:ea typeface="Arial"/>
              <a:cs typeface="Arial"/>
              <a:sym typeface="Arial"/>
            </a:endParaRPr>
          </a:p>
        </p:txBody>
      </p:sp>
      <p:sp>
        <p:nvSpPr>
          <p:cNvPr id="82" name="Google Shape;82;p9"/>
          <p:cNvSpPr/>
          <p:nvPr/>
        </p:nvSpPr>
        <p:spPr>
          <a:xfrm>
            <a:off x="5109362" y="1945209"/>
            <a:ext cx="509905" cy="184785"/>
          </a:xfrm>
          <a:custGeom>
            <a:rect b="b" l="l" r="r" t="t"/>
            <a:pathLst>
              <a:path extrusionOk="0" h="184785" w="509904">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9"/>
          <p:cNvSpPr/>
          <p:nvPr/>
        </p:nvSpPr>
        <p:spPr>
          <a:xfrm>
            <a:off x="5109362" y="4242167"/>
            <a:ext cx="509905" cy="184785"/>
          </a:xfrm>
          <a:custGeom>
            <a:rect b="b" l="l" r="r" t="t"/>
            <a:pathLst>
              <a:path extrusionOk="0" h="184785" w="509904">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4" name="Google Shape;84;p9"/>
          <p:cNvGrpSpPr/>
          <p:nvPr/>
        </p:nvGrpSpPr>
        <p:grpSpPr>
          <a:xfrm>
            <a:off x="11978609" y="1"/>
            <a:ext cx="6309390" cy="3581276"/>
            <a:chOff x="11978609" y="1"/>
            <a:chExt cx="6309390" cy="3581276"/>
          </a:xfrm>
        </p:grpSpPr>
        <p:sp>
          <p:nvSpPr>
            <p:cNvPr id="85" name="Google Shape;85;p9"/>
            <p:cNvSpPr/>
            <p:nvPr/>
          </p:nvSpPr>
          <p:spPr>
            <a:xfrm>
              <a:off x="13775781" y="1"/>
              <a:ext cx="3756025" cy="3174365"/>
            </a:xfrm>
            <a:custGeom>
              <a:rect b="b" l="l" r="r" t="t"/>
              <a:pathLst>
                <a:path extrusionOk="0" h="3174365" w="3756025">
                  <a:moveTo>
                    <a:pt x="1229742" y="3173907"/>
                  </a:moveTo>
                  <a:lnTo>
                    <a:pt x="1179002" y="3172657"/>
                  </a:lnTo>
                  <a:lnTo>
                    <a:pt x="1128287" y="3170011"/>
                  </a:lnTo>
                  <a:lnTo>
                    <a:pt x="1077621" y="3165937"/>
                  </a:lnTo>
                  <a:lnTo>
                    <a:pt x="1026926" y="3160387"/>
                  </a:lnTo>
                  <a:lnTo>
                    <a:pt x="976519" y="3153369"/>
                  </a:lnTo>
                  <a:lnTo>
                    <a:pt x="926128" y="3144808"/>
                  </a:lnTo>
                  <a:lnTo>
                    <a:pt x="878502" y="3135021"/>
                  </a:lnTo>
                  <a:lnTo>
                    <a:pt x="831328" y="3123693"/>
                  </a:lnTo>
                  <a:lnTo>
                    <a:pt x="784684" y="3110817"/>
                  </a:lnTo>
                  <a:lnTo>
                    <a:pt x="738648" y="3096384"/>
                  </a:lnTo>
                  <a:lnTo>
                    <a:pt x="693297" y="3080387"/>
                  </a:lnTo>
                  <a:lnTo>
                    <a:pt x="648709" y="3062819"/>
                  </a:lnTo>
                  <a:lnTo>
                    <a:pt x="604961" y="3043671"/>
                  </a:lnTo>
                  <a:lnTo>
                    <a:pt x="562132" y="3022936"/>
                  </a:lnTo>
                  <a:lnTo>
                    <a:pt x="520298" y="3000605"/>
                  </a:lnTo>
                  <a:lnTo>
                    <a:pt x="479499" y="2976648"/>
                  </a:lnTo>
                  <a:lnTo>
                    <a:pt x="439928" y="2951129"/>
                  </a:lnTo>
                  <a:lnTo>
                    <a:pt x="401546" y="2923968"/>
                  </a:lnTo>
                  <a:lnTo>
                    <a:pt x="364471" y="2895180"/>
                  </a:lnTo>
                  <a:lnTo>
                    <a:pt x="328780" y="2864759"/>
                  </a:lnTo>
                  <a:lnTo>
                    <a:pt x="294550" y="2832696"/>
                  </a:lnTo>
                  <a:lnTo>
                    <a:pt x="261858" y="2798984"/>
                  </a:lnTo>
                  <a:lnTo>
                    <a:pt x="230784" y="2763616"/>
                  </a:lnTo>
                  <a:lnTo>
                    <a:pt x="201403" y="2726582"/>
                  </a:lnTo>
                  <a:lnTo>
                    <a:pt x="173794" y="2687876"/>
                  </a:lnTo>
                  <a:lnTo>
                    <a:pt x="148034" y="2647490"/>
                  </a:lnTo>
                  <a:lnTo>
                    <a:pt x="124202" y="2605415"/>
                  </a:lnTo>
                  <a:lnTo>
                    <a:pt x="102374" y="2561645"/>
                  </a:lnTo>
                  <a:lnTo>
                    <a:pt x="82628" y="2516172"/>
                  </a:lnTo>
                  <a:lnTo>
                    <a:pt x="65081" y="2469423"/>
                  </a:lnTo>
                  <a:lnTo>
                    <a:pt x="49774" y="2422320"/>
                  </a:lnTo>
                  <a:lnTo>
                    <a:pt x="36643" y="2374901"/>
                  </a:lnTo>
                  <a:lnTo>
                    <a:pt x="25625" y="2327203"/>
                  </a:lnTo>
                  <a:lnTo>
                    <a:pt x="16656" y="2279265"/>
                  </a:lnTo>
                  <a:lnTo>
                    <a:pt x="9672" y="2231125"/>
                  </a:lnTo>
                  <a:lnTo>
                    <a:pt x="4611" y="2182821"/>
                  </a:lnTo>
                  <a:lnTo>
                    <a:pt x="1408" y="2134392"/>
                  </a:lnTo>
                  <a:lnTo>
                    <a:pt x="0" y="2085875"/>
                  </a:lnTo>
                  <a:lnTo>
                    <a:pt x="323" y="2037309"/>
                  </a:lnTo>
                  <a:lnTo>
                    <a:pt x="2314" y="1988733"/>
                  </a:lnTo>
                  <a:lnTo>
                    <a:pt x="5910" y="1940184"/>
                  </a:lnTo>
                  <a:lnTo>
                    <a:pt x="11047" y="1891700"/>
                  </a:lnTo>
                  <a:lnTo>
                    <a:pt x="17661" y="1843320"/>
                  </a:lnTo>
                  <a:lnTo>
                    <a:pt x="25689" y="1795082"/>
                  </a:lnTo>
                  <a:lnTo>
                    <a:pt x="35067" y="1747023"/>
                  </a:lnTo>
                  <a:lnTo>
                    <a:pt x="45732" y="1699184"/>
                  </a:lnTo>
                  <a:lnTo>
                    <a:pt x="57621" y="1651600"/>
                  </a:lnTo>
                  <a:lnTo>
                    <a:pt x="70669" y="1604311"/>
                  </a:lnTo>
                  <a:lnTo>
                    <a:pt x="84813" y="1557356"/>
                  </a:lnTo>
                  <a:lnTo>
                    <a:pt x="99991" y="1510771"/>
                  </a:lnTo>
                  <a:lnTo>
                    <a:pt x="116137" y="1464595"/>
                  </a:lnTo>
                  <a:lnTo>
                    <a:pt x="133189" y="1418867"/>
                  </a:lnTo>
                  <a:lnTo>
                    <a:pt x="151083" y="1373625"/>
                  </a:lnTo>
                  <a:lnTo>
                    <a:pt x="170510" y="1326842"/>
                  </a:lnTo>
                  <a:lnTo>
                    <a:pt x="190618" y="1280407"/>
                  </a:lnTo>
                  <a:lnTo>
                    <a:pt x="211351" y="1234290"/>
                  </a:lnTo>
                  <a:lnTo>
                    <a:pt x="232650" y="1188463"/>
                  </a:lnTo>
                  <a:lnTo>
                    <a:pt x="254458" y="1142897"/>
                  </a:lnTo>
                  <a:lnTo>
                    <a:pt x="276715" y="1097563"/>
                  </a:lnTo>
                  <a:lnTo>
                    <a:pt x="299365" y="1052431"/>
                  </a:lnTo>
                  <a:lnTo>
                    <a:pt x="322349" y="1007473"/>
                  </a:lnTo>
                  <a:lnTo>
                    <a:pt x="345609" y="962661"/>
                  </a:lnTo>
                  <a:lnTo>
                    <a:pt x="369087" y="917964"/>
                  </a:lnTo>
                  <a:lnTo>
                    <a:pt x="392725" y="873353"/>
                  </a:lnTo>
                  <a:lnTo>
                    <a:pt x="487718" y="695203"/>
                  </a:lnTo>
                  <a:lnTo>
                    <a:pt x="511287" y="650593"/>
                  </a:lnTo>
                  <a:lnTo>
                    <a:pt x="534667" y="605896"/>
                  </a:lnTo>
                  <a:lnTo>
                    <a:pt x="557801" y="561083"/>
                  </a:lnTo>
                  <a:lnTo>
                    <a:pt x="580632" y="516125"/>
                  </a:lnTo>
                  <a:lnTo>
                    <a:pt x="603100" y="470994"/>
                  </a:lnTo>
                  <a:lnTo>
                    <a:pt x="625148" y="425659"/>
                  </a:lnTo>
                  <a:lnTo>
                    <a:pt x="646718" y="380093"/>
                  </a:lnTo>
                  <a:lnTo>
                    <a:pt x="667751" y="334266"/>
                  </a:lnTo>
                  <a:lnTo>
                    <a:pt x="688191" y="288150"/>
                  </a:lnTo>
                  <a:lnTo>
                    <a:pt x="707978" y="241714"/>
                  </a:lnTo>
                  <a:lnTo>
                    <a:pt x="727056" y="194931"/>
                  </a:lnTo>
                  <a:lnTo>
                    <a:pt x="746549" y="146036"/>
                  </a:lnTo>
                  <a:lnTo>
                    <a:pt x="766145" y="97172"/>
                  </a:lnTo>
                  <a:lnTo>
                    <a:pt x="786103" y="48488"/>
                  </a:lnTo>
                  <a:lnTo>
                    <a:pt x="806742" y="0"/>
                  </a:lnTo>
                  <a:lnTo>
                    <a:pt x="3106395" y="0"/>
                  </a:lnTo>
                  <a:lnTo>
                    <a:pt x="3158134" y="59973"/>
                  </a:lnTo>
                  <a:lnTo>
                    <a:pt x="3189887" y="98279"/>
                  </a:lnTo>
                  <a:lnTo>
                    <a:pt x="3220894" y="136689"/>
                  </a:lnTo>
                  <a:lnTo>
                    <a:pt x="3251525" y="175505"/>
                  </a:lnTo>
                  <a:lnTo>
                    <a:pt x="3281730" y="214730"/>
                  </a:lnTo>
                  <a:lnTo>
                    <a:pt x="3311463" y="254368"/>
                  </a:lnTo>
                  <a:lnTo>
                    <a:pt x="3340673" y="294424"/>
                  </a:lnTo>
                  <a:lnTo>
                    <a:pt x="3369313" y="334901"/>
                  </a:lnTo>
                  <a:lnTo>
                    <a:pt x="3397334" y="375804"/>
                  </a:lnTo>
                  <a:lnTo>
                    <a:pt x="3424688" y="417137"/>
                  </a:lnTo>
                  <a:lnTo>
                    <a:pt x="3451327" y="458903"/>
                  </a:lnTo>
                  <a:lnTo>
                    <a:pt x="3477200" y="501108"/>
                  </a:lnTo>
                  <a:lnTo>
                    <a:pt x="3502262" y="543754"/>
                  </a:lnTo>
                  <a:lnTo>
                    <a:pt x="3526461" y="586847"/>
                  </a:lnTo>
                  <a:lnTo>
                    <a:pt x="3549751" y="630390"/>
                  </a:lnTo>
                  <a:lnTo>
                    <a:pt x="3572083" y="674387"/>
                  </a:lnTo>
                  <a:lnTo>
                    <a:pt x="3593408" y="718842"/>
                  </a:lnTo>
                  <a:lnTo>
                    <a:pt x="3613677" y="763760"/>
                  </a:lnTo>
                  <a:lnTo>
                    <a:pt x="3632843" y="809145"/>
                  </a:lnTo>
                  <a:lnTo>
                    <a:pt x="3650857" y="855000"/>
                  </a:lnTo>
                  <a:lnTo>
                    <a:pt x="3667670" y="901330"/>
                  </a:lnTo>
                  <a:lnTo>
                    <a:pt x="3683233" y="948138"/>
                  </a:lnTo>
                  <a:lnTo>
                    <a:pt x="3697499" y="995430"/>
                  </a:lnTo>
                  <a:lnTo>
                    <a:pt x="3710419" y="1043209"/>
                  </a:lnTo>
                  <a:lnTo>
                    <a:pt x="3721944" y="1091479"/>
                  </a:lnTo>
                  <a:lnTo>
                    <a:pt x="3732025" y="1140244"/>
                  </a:lnTo>
                  <a:lnTo>
                    <a:pt x="3740296" y="1192383"/>
                  </a:lnTo>
                  <a:lnTo>
                    <a:pt x="3747019" y="1245050"/>
                  </a:lnTo>
                  <a:lnTo>
                    <a:pt x="3751967" y="1298207"/>
                  </a:lnTo>
                  <a:lnTo>
                    <a:pt x="3754913" y="1351818"/>
                  </a:lnTo>
                  <a:lnTo>
                    <a:pt x="3755631" y="1405843"/>
                  </a:lnTo>
                  <a:lnTo>
                    <a:pt x="3754281" y="1455352"/>
                  </a:lnTo>
                  <a:lnTo>
                    <a:pt x="3751076" y="1504808"/>
                  </a:lnTo>
                  <a:lnTo>
                    <a:pt x="3745995" y="1554119"/>
                  </a:lnTo>
                  <a:lnTo>
                    <a:pt x="3739016" y="1603192"/>
                  </a:lnTo>
                  <a:lnTo>
                    <a:pt x="3730119" y="1651937"/>
                  </a:lnTo>
                  <a:lnTo>
                    <a:pt x="3719281" y="1700259"/>
                  </a:lnTo>
                  <a:lnTo>
                    <a:pt x="3706481" y="1748068"/>
                  </a:lnTo>
                  <a:lnTo>
                    <a:pt x="3691699" y="1795271"/>
                  </a:lnTo>
                  <a:lnTo>
                    <a:pt x="3674913" y="1841777"/>
                  </a:lnTo>
                  <a:lnTo>
                    <a:pt x="3656101" y="1887492"/>
                  </a:lnTo>
                  <a:lnTo>
                    <a:pt x="3635243" y="1932326"/>
                  </a:lnTo>
                  <a:lnTo>
                    <a:pt x="3611075" y="1978104"/>
                  </a:lnTo>
                  <a:lnTo>
                    <a:pt x="3584588" y="2022054"/>
                  </a:lnTo>
                  <a:lnTo>
                    <a:pt x="3555919" y="2064258"/>
                  </a:lnTo>
                  <a:lnTo>
                    <a:pt x="3525207" y="2104797"/>
                  </a:lnTo>
                  <a:lnTo>
                    <a:pt x="3492591" y="2143753"/>
                  </a:lnTo>
                  <a:lnTo>
                    <a:pt x="3458208" y="2181206"/>
                  </a:lnTo>
                  <a:lnTo>
                    <a:pt x="3422196" y="2217240"/>
                  </a:lnTo>
                  <a:lnTo>
                    <a:pt x="3384696" y="2251934"/>
                  </a:lnTo>
                  <a:lnTo>
                    <a:pt x="3345843" y="2285371"/>
                  </a:lnTo>
                  <a:lnTo>
                    <a:pt x="3305778" y="2317631"/>
                  </a:lnTo>
                  <a:lnTo>
                    <a:pt x="3264638" y="2348797"/>
                  </a:lnTo>
                  <a:lnTo>
                    <a:pt x="3222287" y="2379533"/>
                  </a:lnTo>
                  <a:lnTo>
                    <a:pt x="3179458" y="2409689"/>
                  </a:lnTo>
                  <a:lnTo>
                    <a:pt x="3136197" y="2439311"/>
                  </a:lnTo>
                  <a:lnTo>
                    <a:pt x="3092551" y="2468442"/>
                  </a:lnTo>
                  <a:lnTo>
                    <a:pt x="3048567" y="2497125"/>
                  </a:lnTo>
                  <a:lnTo>
                    <a:pt x="3004290" y="2525405"/>
                  </a:lnTo>
                  <a:lnTo>
                    <a:pt x="2915045" y="2580927"/>
                  </a:lnTo>
                  <a:lnTo>
                    <a:pt x="2735090" y="2689047"/>
                  </a:lnTo>
                  <a:lnTo>
                    <a:pt x="2650487" y="2738133"/>
                  </a:lnTo>
                  <a:lnTo>
                    <a:pt x="2607907" y="2762176"/>
                  </a:lnTo>
                  <a:lnTo>
                    <a:pt x="2565128" y="2785845"/>
                  </a:lnTo>
                  <a:lnTo>
                    <a:pt x="2522138" y="2809105"/>
                  </a:lnTo>
                  <a:lnTo>
                    <a:pt x="2478926" y="2831926"/>
                  </a:lnTo>
                  <a:lnTo>
                    <a:pt x="2435483" y="2854274"/>
                  </a:lnTo>
                  <a:lnTo>
                    <a:pt x="2391796" y="2876119"/>
                  </a:lnTo>
                  <a:lnTo>
                    <a:pt x="2347857" y="2897426"/>
                  </a:lnTo>
                  <a:lnTo>
                    <a:pt x="2303652" y="2918165"/>
                  </a:lnTo>
                  <a:lnTo>
                    <a:pt x="2259173" y="2938303"/>
                  </a:lnTo>
                  <a:lnTo>
                    <a:pt x="2214408" y="2957808"/>
                  </a:lnTo>
                  <a:lnTo>
                    <a:pt x="2169286" y="2976673"/>
                  </a:lnTo>
                  <a:lnTo>
                    <a:pt x="2122309" y="2995607"/>
                  </a:lnTo>
                  <a:lnTo>
                    <a:pt x="2074879" y="3013802"/>
                  </a:lnTo>
                  <a:lnTo>
                    <a:pt x="2027077" y="3031198"/>
                  </a:lnTo>
                  <a:lnTo>
                    <a:pt x="1978926" y="3047763"/>
                  </a:lnTo>
                  <a:lnTo>
                    <a:pt x="1930447" y="3063463"/>
                  </a:lnTo>
                  <a:lnTo>
                    <a:pt x="1881663" y="3078266"/>
                  </a:lnTo>
                  <a:lnTo>
                    <a:pt x="1832597" y="3092137"/>
                  </a:lnTo>
                  <a:lnTo>
                    <a:pt x="1783269" y="3105045"/>
                  </a:lnTo>
                  <a:lnTo>
                    <a:pt x="1733702" y="3116955"/>
                  </a:lnTo>
                  <a:lnTo>
                    <a:pt x="1683918" y="3127835"/>
                  </a:lnTo>
                  <a:lnTo>
                    <a:pt x="1633940" y="3137652"/>
                  </a:lnTo>
                  <a:lnTo>
                    <a:pt x="1583788" y="3146371"/>
                  </a:lnTo>
                  <a:lnTo>
                    <a:pt x="1533486" y="3153960"/>
                  </a:lnTo>
                  <a:lnTo>
                    <a:pt x="1483055" y="3160387"/>
                  </a:lnTo>
                  <a:lnTo>
                    <a:pt x="1432518" y="3165616"/>
                  </a:lnTo>
                  <a:lnTo>
                    <a:pt x="1381895" y="3169617"/>
                  </a:lnTo>
                  <a:lnTo>
                    <a:pt x="1331211" y="3172354"/>
                  </a:lnTo>
                  <a:lnTo>
                    <a:pt x="1280485" y="3173795"/>
                  </a:lnTo>
                  <a:lnTo>
                    <a:pt x="1229742" y="3173907"/>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9"/>
            <p:cNvSpPr/>
            <p:nvPr/>
          </p:nvSpPr>
          <p:spPr>
            <a:xfrm>
              <a:off x="11978609" y="1"/>
              <a:ext cx="6309390" cy="35812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10"/>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2" name="Google Shape;92;p10"/>
          <p:cNvGrpSpPr/>
          <p:nvPr/>
        </p:nvGrpSpPr>
        <p:grpSpPr>
          <a:xfrm>
            <a:off x="8396127" y="9483523"/>
            <a:ext cx="1496060" cy="803910"/>
            <a:chOff x="8396127" y="9483523"/>
            <a:chExt cx="1496060" cy="803910"/>
          </a:xfrm>
        </p:grpSpPr>
        <p:sp>
          <p:nvSpPr>
            <p:cNvPr id="93" name="Google Shape;93;p10"/>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10"/>
            <p:cNvSpPr/>
            <p:nvPr/>
          </p:nvSpPr>
          <p:spPr>
            <a:xfrm>
              <a:off x="8936235" y="9901904"/>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95" name="Google Shape;95;p10"/>
          <p:cNvGrpSpPr/>
          <p:nvPr/>
        </p:nvGrpSpPr>
        <p:grpSpPr>
          <a:xfrm>
            <a:off x="1437097" y="1440556"/>
            <a:ext cx="6706516" cy="7437629"/>
            <a:chOff x="1437097" y="1440556"/>
            <a:chExt cx="6706516" cy="7437629"/>
          </a:xfrm>
        </p:grpSpPr>
        <p:sp>
          <p:nvSpPr>
            <p:cNvPr id="96" name="Google Shape;96;p10"/>
            <p:cNvSpPr/>
            <p:nvPr/>
          </p:nvSpPr>
          <p:spPr>
            <a:xfrm>
              <a:off x="1437097" y="1793529"/>
              <a:ext cx="6706516" cy="7084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10"/>
            <p:cNvSpPr/>
            <p:nvPr/>
          </p:nvSpPr>
          <p:spPr>
            <a:xfrm>
              <a:off x="6456196" y="1440556"/>
              <a:ext cx="318135" cy="318135"/>
            </a:xfrm>
            <a:custGeom>
              <a:rect b="b" l="l" r="r" t="t"/>
              <a:pathLst>
                <a:path extrusionOk="0" h="318135" w="318134">
                  <a:moveTo>
                    <a:pt x="248848" y="113887"/>
                  </a:moveTo>
                  <a:lnTo>
                    <a:pt x="159048" y="113887"/>
                  </a:lnTo>
                  <a:lnTo>
                    <a:pt x="263643" y="9292"/>
                  </a:lnTo>
                  <a:lnTo>
                    <a:pt x="274147" y="2321"/>
                  </a:lnTo>
                  <a:lnTo>
                    <a:pt x="286104" y="0"/>
                  </a:lnTo>
                  <a:lnTo>
                    <a:pt x="298042" y="2325"/>
                  </a:lnTo>
                  <a:lnTo>
                    <a:pt x="308545" y="9302"/>
                  </a:lnTo>
                  <a:lnTo>
                    <a:pt x="315516" y="19803"/>
                  </a:lnTo>
                  <a:lnTo>
                    <a:pt x="317840" y="31751"/>
                  </a:lnTo>
                  <a:lnTo>
                    <a:pt x="315512" y="43701"/>
                  </a:lnTo>
                  <a:lnTo>
                    <a:pt x="308527" y="54207"/>
                  </a:lnTo>
                  <a:lnTo>
                    <a:pt x="248848" y="113887"/>
                  </a:lnTo>
                  <a:close/>
                </a:path>
                <a:path extrusionOk="0" h="318135" w="318134">
                  <a:moveTo>
                    <a:pt x="39859" y="317838"/>
                  </a:moveTo>
                  <a:lnTo>
                    <a:pt x="23624" y="317838"/>
                  </a:lnTo>
                  <a:lnTo>
                    <a:pt x="15486" y="314737"/>
                  </a:lnTo>
                  <a:lnTo>
                    <a:pt x="9294" y="308535"/>
                  </a:lnTo>
                  <a:lnTo>
                    <a:pt x="2323" y="298035"/>
                  </a:lnTo>
                  <a:lnTo>
                    <a:pt x="0" y="286088"/>
                  </a:lnTo>
                  <a:lnTo>
                    <a:pt x="2323" y="274141"/>
                  </a:lnTo>
                  <a:lnTo>
                    <a:pt x="9294" y="263641"/>
                  </a:lnTo>
                  <a:lnTo>
                    <a:pt x="114143" y="158792"/>
                  </a:lnTo>
                  <a:lnTo>
                    <a:pt x="9541" y="54197"/>
                  </a:lnTo>
                  <a:lnTo>
                    <a:pt x="2576" y="43696"/>
                  </a:lnTo>
                  <a:lnTo>
                    <a:pt x="254" y="31748"/>
                  </a:lnTo>
                  <a:lnTo>
                    <a:pt x="2580" y="19798"/>
                  </a:lnTo>
                  <a:lnTo>
                    <a:pt x="9564" y="9292"/>
                  </a:lnTo>
                  <a:lnTo>
                    <a:pt x="20079" y="2321"/>
                  </a:lnTo>
                  <a:lnTo>
                    <a:pt x="32005" y="0"/>
                  </a:lnTo>
                  <a:lnTo>
                    <a:pt x="43953" y="2325"/>
                  </a:lnTo>
                  <a:lnTo>
                    <a:pt x="54453" y="9302"/>
                  </a:lnTo>
                  <a:lnTo>
                    <a:pt x="159048" y="113887"/>
                  </a:lnTo>
                  <a:lnTo>
                    <a:pt x="248848" y="113887"/>
                  </a:lnTo>
                  <a:lnTo>
                    <a:pt x="203943" y="158792"/>
                  </a:lnTo>
                  <a:lnTo>
                    <a:pt x="248839" y="203697"/>
                  </a:lnTo>
                  <a:lnTo>
                    <a:pt x="159038" y="203697"/>
                  </a:lnTo>
                  <a:lnTo>
                    <a:pt x="47998" y="314737"/>
                  </a:lnTo>
                  <a:lnTo>
                    <a:pt x="39859" y="317838"/>
                  </a:lnTo>
                  <a:close/>
                </a:path>
                <a:path extrusionOk="0" h="318135" w="318134">
                  <a:moveTo>
                    <a:pt x="294187" y="317584"/>
                  </a:moveTo>
                  <a:lnTo>
                    <a:pt x="277952" y="317584"/>
                  </a:lnTo>
                  <a:lnTo>
                    <a:pt x="269824" y="314483"/>
                  </a:lnTo>
                  <a:lnTo>
                    <a:pt x="159038" y="203697"/>
                  </a:lnTo>
                  <a:lnTo>
                    <a:pt x="248839" y="203697"/>
                  </a:lnTo>
                  <a:lnTo>
                    <a:pt x="308517" y="263387"/>
                  </a:lnTo>
                  <a:lnTo>
                    <a:pt x="315494" y="273887"/>
                  </a:lnTo>
                  <a:lnTo>
                    <a:pt x="317819" y="285834"/>
                  </a:lnTo>
                  <a:lnTo>
                    <a:pt x="315494" y="297781"/>
                  </a:lnTo>
                  <a:lnTo>
                    <a:pt x="308517" y="308281"/>
                  </a:lnTo>
                  <a:lnTo>
                    <a:pt x="302315" y="314483"/>
                  </a:lnTo>
                  <a:lnTo>
                    <a:pt x="294187" y="317584"/>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8" name="Google Shape;98;p10"/>
          <p:cNvSpPr txBox="1"/>
          <p:nvPr/>
        </p:nvSpPr>
        <p:spPr>
          <a:xfrm>
            <a:off x="10037093" y="474715"/>
            <a:ext cx="4792200" cy="3836100"/>
          </a:xfrm>
          <a:prstGeom prst="rect">
            <a:avLst/>
          </a:prstGeom>
          <a:noFill/>
          <a:ln>
            <a:noFill/>
          </a:ln>
        </p:spPr>
        <p:txBody>
          <a:bodyPr anchorCtr="0" anchor="t" bIns="0" lIns="0" spcFirstLastPara="1" rIns="0" wrap="square" tIns="12050">
            <a:noAutofit/>
          </a:bodyPr>
          <a:lstStyle/>
          <a:p>
            <a:pPr indent="0" lvl="0" marL="12700" marR="5080" rtl="0" algn="l">
              <a:lnSpc>
                <a:spcPct val="106900"/>
              </a:lnSpc>
              <a:spcBef>
                <a:spcPts val="0"/>
              </a:spcBef>
              <a:spcAft>
                <a:spcPts val="0"/>
              </a:spcAft>
              <a:buNone/>
            </a:pPr>
            <a:r>
              <a:rPr lang="en-US" sz="5900">
                <a:solidFill>
                  <a:srgbClr val="ECF1FE"/>
                </a:solidFill>
                <a:latin typeface="Verdana"/>
                <a:ea typeface="Verdana"/>
                <a:cs typeface="Verdana"/>
                <a:sym typeface="Verdana"/>
              </a:rPr>
              <a:t>Our idea solves he startling loses both is human lives and finance caused by vehicle accidents.</a:t>
            </a:r>
            <a:endParaRPr sz="5900">
              <a:latin typeface="Verdana"/>
              <a:ea typeface="Verdana"/>
              <a:cs typeface="Verdana"/>
              <a:sym typeface="Verdana"/>
            </a:endParaRPr>
          </a:p>
        </p:txBody>
      </p:sp>
      <p:sp>
        <p:nvSpPr>
          <p:cNvPr id="99" name="Google Shape;99;p10"/>
          <p:cNvSpPr txBox="1"/>
          <p:nvPr/>
        </p:nvSpPr>
        <p:spPr>
          <a:xfrm>
            <a:off x="10078618" y="7562017"/>
            <a:ext cx="6240145" cy="959485"/>
          </a:xfrm>
          <a:prstGeom prst="rect">
            <a:avLst/>
          </a:prstGeom>
          <a:noFill/>
          <a:ln>
            <a:noFill/>
          </a:ln>
        </p:spPr>
        <p:txBody>
          <a:bodyPr anchorCtr="0" anchor="t" bIns="0" lIns="0" spcFirstLastPara="1" rIns="0" wrap="square" tIns="12700">
            <a:noAutofit/>
          </a:bodyPr>
          <a:lstStyle/>
          <a:p>
            <a:pPr indent="0" lvl="0" marL="12700" marR="5080" rtl="0" algn="l">
              <a:lnSpc>
                <a:spcPct val="122500"/>
              </a:lnSpc>
              <a:spcBef>
                <a:spcPts val="0"/>
              </a:spcBef>
              <a:spcAft>
                <a:spcPts val="0"/>
              </a:spcAft>
              <a:buNone/>
            </a:pPr>
            <a:r>
              <a:t/>
            </a:r>
            <a:endParaRPr sz="2500">
              <a:latin typeface="Arial"/>
              <a:ea typeface="Arial"/>
              <a:cs typeface="Arial"/>
              <a:sym typeface="Arial"/>
            </a:endParaRPr>
          </a:p>
        </p:txBody>
      </p:sp>
      <p:grpSp>
        <p:nvGrpSpPr>
          <p:cNvPr id="100" name="Google Shape;100;p10"/>
          <p:cNvGrpSpPr/>
          <p:nvPr/>
        </p:nvGrpSpPr>
        <p:grpSpPr>
          <a:xfrm>
            <a:off x="13973311" y="338161"/>
            <a:ext cx="4314687" cy="2921024"/>
            <a:chOff x="13973311" y="338161"/>
            <a:chExt cx="4314687" cy="2921024"/>
          </a:xfrm>
        </p:grpSpPr>
        <p:sp>
          <p:nvSpPr>
            <p:cNvPr id="101" name="Google Shape;101;p10"/>
            <p:cNvSpPr/>
            <p:nvPr/>
          </p:nvSpPr>
          <p:spPr>
            <a:xfrm>
              <a:off x="15194653" y="338161"/>
              <a:ext cx="2551430" cy="2649220"/>
            </a:xfrm>
            <a:custGeom>
              <a:rect b="b" l="l" r="r" t="t"/>
              <a:pathLst>
                <a:path extrusionOk="0" h="2649220" w="2551430">
                  <a:moveTo>
                    <a:pt x="831182" y="2648990"/>
                  </a:moveTo>
                  <a:lnTo>
                    <a:pt x="780509" y="2647249"/>
                  </a:lnTo>
                  <a:lnTo>
                    <a:pt x="729893" y="2643425"/>
                  </a:lnTo>
                  <a:lnTo>
                    <a:pt x="679382" y="2637447"/>
                  </a:lnTo>
                  <a:lnTo>
                    <a:pt x="629023" y="2629244"/>
                  </a:lnTo>
                  <a:lnTo>
                    <a:pt x="579546" y="2618605"/>
                  </a:lnTo>
                  <a:lnTo>
                    <a:pt x="530857" y="2605495"/>
                  </a:lnTo>
                  <a:lnTo>
                    <a:pt x="483147" y="2589894"/>
                  </a:lnTo>
                  <a:lnTo>
                    <a:pt x="436605" y="2571785"/>
                  </a:lnTo>
                  <a:lnTo>
                    <a:pt x="391422" y="2551147"/>
                  </a:lnTo>
                  <a:lnTo>
                    <a:pt x="347788" y="2527962"/>
                  </a:lnTo>
                  <a:lnTo>
                    <a:pt x="305892" y="2502211"/>
                  </a:lnTo>
                  <a:lnTo>
                    <a:pt x="265925" y="2473874"/>
                  </a:lnTo>
                  <a:lnTo>
                    <a:pt x="228077" y="2442933"/>
                  </a:lnTo>
                  <a:lnTo>
                    <a:pt x="192537" y="2409369"/>
                  </a:lnTo>
                  <a:lnTo>
                    <a:pt x="159496" y="2373163"/>
                  </a:lnTo>
                  <a:lnTo>
                    <a:pt x="129144" y="2334295"/>
                  </a:lnTo>
                  <a:lnTo>
                    <a:pt x="101671" y="2292747"/>
                  </a:lnTo>
                  <a:lnTo>
                    <a:pt x="77266" y="2248500"/>
                  </a:lnTo>
                  <a:lnTo>
                    <a:pt x="56120" y="2201534"/>
                  </a:lnTo>
                  <a:lnTo>
                    <a:pt x="38817" y="2153732"/>
                  </a:lnTo>
                  <a:lnTo>
                    <a:pt x="24888" y="2105416"/>
                  </a:lnTo>
                  <a:lnTo>
                    <a:pt x="14187" y="2056674"/>
                  </a:lnTo>
                  <a:lnTo>
                    <a:pt x="6569" y="2007594"/>
                  </a:lnTo>
                  <a:lnTo>
                    <a:pt x="1889" y="1958263"/>
                  </a:lnTo>
                  <a:lnTo>
                    <a:pt x="0" y="1908770"/>
                  </a:lnTo>
                  <a:lnTo>
                    <a:pt x="757" y="1859201"/>
                  </a:lnTo>
                  <a:lnTo>
                    <a:pt x="4014" y="1809645"/>
                  </a:lnTo>
                  <a:lnTo>
                    <a:pt x="9626" y="1760188"/>
                  </a:lnTo>
                  <a:lnTo>
                    <a:pt x="17448" y="1710920"/>
                  </a:lnTo>
                  <a:lnTo>
                    <a:pt x="27333" y="1661928"/>
                  </a:lnTo>
                  <a:lnTo>
                    <a:pt x="39136" y="1613299"/>
                  </a:lnTo>
                  <a:lnTo>
                    <a:pt x="52711" y="1565121"/>
                  </a:lnTo>
                  <a:lnTo>
                    <a:pt x="67913" y="1517482"/>
                  </a:lnTo>
                  <a:lnTo>
                    <a:pt x="84596" y="1470469"/>
                  </a:lnTo>
                  <a:lnTo>
                    <a:pt x="102615" y="1424171"/>
                  </a:lnTo>
                  <a:lnTo>
                    <a:pt x="121825" y="1378271"/>
                  </a:lnTo>
                  <a:lnTo>
                    <a:pt x="141965" y="1332847"/>
                  </a:lnTo>
                  <a:lnTo>
                    <a:pt x="162916" y="1287838"/>
                  </a:lnTo>
                  <a:lnTo>
                    <a:pt x="184560" y="1243186"/>
                  </a:lnTo>
                  <a:lnTo>
                    <a:pt x="206778" y="1198831"/>
                  </a:lnTo>
                  <a:lnTo>
                    <a:pt x="229452" y="1154714"/>
                  </a:lnTo>
                  <a:lnTo>
                    <a:pt x="252462" y="1110774"/>
                  </a:lnTo>
                  <a:lnTo>
                    <a:pt x="275689" y="1066954"/>
                  </a:lnTo>
                  <a:lnTo>
                    <a:pt x="322323" y="979432"/>
                  </a:lnTo>
                  <a:lnTo>
                    <a:pt x="345491" y="935611"/>
                  </a:lnTo>
                  <a:lnTo>
                    <a:pt x="368402" y="891672"/>
                  </a:lnTo>
                  <a:lnTo>
                    <a:pt x="390937" y="847554"/>
                  </a:lnTo>
                  <a:lnTo>
                    <a:pt x="412977" y="803199"/>
                  </a:lnTo>
                  <a:lnTo>
                    <a:pt x="434403" y="758547"/>
                  </a:lnTo>
                  <a:lnTo>
                    <a:pt x="455098" y="713539"/>
                  </a:lnTo>
                  <a:lnTo>
                    <a:pt x="474941" y="668114"/>
                  </a:lnTo>
                  <a:lnTo>
                    <a:pt x="493814" y="622215"/>
                  </a:lnTo>
                  <a:lnTo>
                    <a:pt x="512027" y="576472"/>
                  </a:lnTo>
                  <a:lnTo>
                    <a:pt x="530497" y="530842"/>
                  </a:lnTo>
                  <a:lnTo>
                    <a:pt x="549681" y="485588"/>
                  </a:lnTo>
                  <a:lnTo>
                    <a:pt x="570036" y="440973"/>
                  </a:lnTo>
                  <a:lnTo>
                    <a:pt x="592019" y="397260"/>
                  </a:lnTo>
                  <a:lnTo>
                    <a:pt x="616088" y="354712"/>
                  </a:lnTo>
                  <a:lnTo>
                    <a:pt x="642700" y="313593"/>
                  </a:lnTo>
                  <a:lnTo>
                    <a:pt x="672311" y="274166"/>
                  </a:lnTo>
                  <a:lnTo>
                    <a:pt x="705151" y="236350"/>
                  </a:lnTo>
                  <a:lnTo>
                    <a:pt x="740739" y="200900"/>
                  </a:lnTo>
                  <a:lnTo>
                    <a:pt x="778814" y="167957"/>
                  </a:lnTo>
                  <a:lnTo>
                    <a:pt x="819114" y="137660"/>
                  </a:lnTo>
                  <a:lnTo>
                    <a:pt x="861377" y="110150"/>
                  </a:lnTo>
                  <a:lnTo>
                    <a:pt x="905342" y="85568"/>
                  </a:lnTo>
                  <a:lnTo>
                    <a:pt x="950746" y="64053"/>
                  </a:lnTo>
                  <a:lnTo>
                    <a:pt x="996716" y="45576"/>
                  </a:lnTo>
                  <a:lnTo>
                    <a:pt x="1043789" y="30083"/>
                  </a:lnTo>
                  <a:lnTo>
                    <a:pt x="1091759" y="17675"/>
                  </a:lnTo>
                  <a:lnTo>
                    <a:pt x="1140422" y="8457"/>
                  </a:lnTo>
                  <a:lnTo>
                    <a:pt x="1189570" y="2531"/>
                  </a:lnTo>
                  <a:lnTo>
                    <a:pt x="1238999" y="0"/>
                  </a:lnTo>
                  <a:lnTo>
                    <a:pt x="1288502" y="966"/>
                  </a:lnTo>
                  <a:lnTo>
                    <a:pt x="1338227" y="6066"/>
                  </a:lnTo>
                  <a:lnTo>
                    <a:pt x="1387830" y="15449"/>
                  </a:lnTo>
                  <a:lnTo>
                    <a:pt x="1437060" y="28490"/>
                  </a:lnTo>
                  <a:lnTo>
                    <a:pt x="1485663" y="44560"/>
                  </a:lnTo>
                  <a:lnTo>
                    <a:pt x="1533387" y="63034"/>
                  </a:lnTo>
                  <a:lnTo>
                    <a:pt x="1579980" y="83284"/>
                  </a:lnTo>
                  <a:lnTo>
                    <a:pt x="1625190" y="104686"/>
                  </a:lnTo>
                  <a:lnTo>
                    <a:pt x="1670551" y="127927"/>
                  </a:lnTo>
                  <a:lnTo>
                    <a:pt x="1714803" y="152914"/>
                  </a:lnTo>
                  <a:lnTo>
                    <a:pt x="1757966" y="179555"/>
                  </a:lnTo>
                  <a:lnTo>
                    <a:pt x="1800060" y="207763"/>
                  </a:lnTo>
                  <a:lnTo>
                    <a:pt x="1841104" y="237449"/>
                  </a:lnTo>
                  <a:lnTo>
                    <a:pt x="1881119" y="268523"/>
                  </a:lnTo>
                  <a:lnTo>
                    <a:pt x="1920125" y="300898"/>
                  </a:lnTo>
                  <a:lnTo>
                    <a:pt x="1958140" y="334483"/>
                  </a:lnTo>
                  <a:lnTo>
                    <a:pt x="1995186" y="369191"/>
                  </a:lnTo>
                  <a:lnTo>
                    <a:pt x="2031282" y="404932"/>
                  </a:lnTo>
                  <a:lnTo>
                    <a:pt x="2066447" y="441618"/>
                  </a:lnTo>
                  <a:lnTo>
                    <a:pt x="2100702" y="479159"/>
                  </a:lnTo>
                  <a:lnTo>
                    <a:pt x="2134067" y="517468"/>
                  </a:lnTo>
                  <a:lnTo>
                    <a:pt x="2166561" y="556454"/>
                  </a:lnTo>
                  <a:lnTo>
                    <a:pt x="2198057" y="595758"/>
                  </a:lnTo>
                  <a:lnTo>
                    <a:pt x="2228941" y="635685"/>
                  </a:lnTo>
                  <a:lnTo>
                    <a:pt x="2259101" y="676245"/>
                  </a:lnTo>
                  <a:lnTo>
                    <a:pt x="2288427" y="717447"/>
                  </a:lnTo>
                  <a:lnTo>
                    <a:pt x="2316807" y="759301"/>
                  </a:lnTo>
                  <a:lnTo>
                    <a:pt x="2344130" y="801815"/>
                  </a:lnTo>
                  <a:lnTo>
                    <a:pt x="2370285" y="845000"/>
                  </a:lnTo>
                  <a:lnTo>
                    <a:pt x="2395161" y="888865"/>
                  </a:lnTo>
                  <a:lnTo>
                    <a:pt x="2418647" y="933419"/>
                  </a:lnTo>
                  <a:lnTo>
                    <a:pt x="2440631" y="978672"/>
                  </a:lnTo>
                  <a:lnTo>
                    <a:pt x="2461003" y="1024632"/>
                  </a:lnTo>
                  <a:lnTo>
                    <a:pt x="2479650" y="1071310"/>
                  </a:lnTo>
                  <a:lnTo>
                    <a:pt x="2496463" y="1118715"/>
                  </a:lnTo>
                  <a:lnTo>
                    <a:pt x="2511329" y="1166856"/>
                  </a:lnTo>
                  <a:lnTo>
                    <a:pt x="2524139" y="1215742"/>
                  </a:lnTo>
                  <a:lnTo>
                    <a:pt x="2534779" y="1265384"/>
                  </a:lnTo>
                  <a:lnTo>
                    <a:pt x="2541643" y="1309784"/>
                  </a:lnTo>
                  <a:lnTo>
                    <a:pt x="2546804" y="1354735"/>
                  </a:lnTo>
                  <a:lnTo>
                    <a:pt x="2549960" y="1400187"/>
                  </a:lnTo>
                  <a:lnTo>
                    <a:pt x="2550812" y="1446091"/>
                  </a:lnTo>
                  <a:lnTo>
                    <a:pt x="2548807" y="1499012"/>
                  </a:lnTo>
                  <a:lnTo>
                    <a:pt x="2543670" y="1551756"/>
                  </a:lnTo>
                  <a:lnTo>
                    <a:pt x="2535345" y="1604079"/>
                  </a:lnTo>
                  <a:lnTo>
                    <a:pt x="2523776" y="1655738"/>
                  </a:lnTo>
                  <a:lnTo>
                    <a:pt x="2508907" y="1706489"/>
                  </a:lnTo>
                  <a:lnTo>
                    <a:pt x="2490682" y="1756090"/>
                  </a:lnTo>
                  <a:lnTo>
                    <a:pt x="2469045" y="1804298"/>
                  </a:lnTo>
                  <a:lnTo>
                    <a:pt x="2446064" y="1846801"/>
                  </a:lnTo>
                  <a:lnTo>
                    <a:pt x="2420170" y="1886992"/>
                  </a:lnTo>
                  <a:lnTo>
                    <a:pt x="2391609" y="1925015"/>
                  </a:lnTo>
                  <a:lnTo>
                    <a:pt x="2360624" y="1961014"/>
                  </a:lnTo>
                  <a:lnTo>
                    <a:pt x="2327459" y="1995133"/>
                  </a:lnTo>
                  <a:lnTo>
                    <a:pt x="2292360" y="2027518"/>
                  </a:lnTo>
                  <a:lnTo>
                    <a:pt x="2255569" y="2058310"/>
                  </a:lnTo>
                  <a:lnTo>
                    <a:pt x="2217331" y="2087656"/>
                  </a:lnTo>
                  <a:lnTo>
                    <a:pt x="2174061" y="2118874"/>
                  </a:lnTo>
                  <a:lnTo>
                    <a:pt x="2130095" y="2149240"/>
                  </a:lnTo>
                  <a:lnTo>
                    <a:pt x="2085541" y="2178853"/>
                  </a:lnTo>
                  <a:lnTo>
                    <a:pt x="2040504" y="2207816"/>
                  </a:lnTo>
                  <a:lnTo>
                    <a:pt x="1995091" y="2236227"/>
                  </a:lnTo>
                  <a:lnTo>
                    <a:pt x="1949410" y="2264187"/>
                  </a:lnTo>
                  <a:lnTo>
                    <a:pt x="1903565" y="2291796"/>
                  </a:lnTo>
                  <a:lnTo>
                    <a:pt x="1857664" y="2319154"/>
                  </a:lnTo>
                  <a:lnTo>
                    <a:pt x="1816213" y="2343360"/>
                  </a:lnTo>
                  <a:lnTo>
                    <a:pt x="1774502" y="2367104"/>
                  </a:lnTo>
                  <a:lnTo>
                    <a:pt x="1732510" y="2390320"/>
                  </a:lnTo>
                  <a:lnTo>
                    <a:pt x="1690214" y="2412942"/>
                  </a:lnTo>
                  <a:lnTo>
                    <a:pt x="1647593" y="2434904"/>
                  </a:lnTo>
                  <a:lnTo>
                    <a:pt x="1604624" y="2456140"/>
                  </a:lnTo>
                  <a:lnTo>
                    <a:pt x="1561286" y="2476584"/>
                  </a:lnTo>
                  <a:lnTo>
                    <a:pt x="1517556" y="2496170"/>
                  </a:lnTo>
                  <a:lnTo>
                    <a:pt x="1473413" y="2514831"/>
                  </a:lnTo>
                  <a:lnTo>
                    <a:pt x="1426338" y="2533622"/>
                  </a:lnTo>
                  <a:lnTo>
                    <a:pt x="1378700" y="2551265"/>
                  </a:lnTo>
                  <a:lnTo>
                    <a:pt x="1330548" y="2567687"/>
                  </a:lnTo>
                  <a:lnTo>
                    <a:pt x="1281928" y="2582817"/>
                  </a:lnTo>
                  <a:lnTo>
                    <a:pt x="1232888" y="2596583"/>
                  </a:lnTo>
                  <a:lnTo>
                    <a:pt x="1183477" y="2608913"/>
                  </a:lnTo>
                  <a:lnTo>
                    <a:pt x="1133741" y="2619736"/>
                  </a:lnTo>
                  <a:lnTo>
                    <a:pt x="1083728" y="2628979"/>
                  </a:lnTo>
                  <a:lnTo>
                    <a:pt x="1033487" y="2636571"/>
                  </a:lnTo>
                  <a:lnTo>
                    <a:pt x="983063" y="2642440"/>
                  </a:lnTo>
                  <a:lnTo>
                    <a:pt x="932506" y="2646514"/>
                  </a:lnTo>
                  <a:lnTo>
                    <a:pt x="881863" y="2648722"/>
                  </a:lnTo>
                  <a:lnTo>
                    <a:pt x="831182" y="264899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0"/>
            <p:cNvSpPr/>
            <p:nvPr/>
          </p:nvSpPr>
          <p:spPr>
            <a:xfrm>
              <a:off x="13973311" y="496945"/>
              <a:ext cx="4314687" cy="27622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1"/>
          <p:cNvSpPr/>
          <p:nvPr/>
        </p:nvSpPr>
        <p:spPr>
          <a:xfrm>
            <a:off x="0" y="2"/>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08" name="Google Shape;108;p11"/>
          <p:cNvGrpSpPr/>
          <p:nvPr/>
        </p:nvGrpSpPr>
        <p:grpSpPr>
          <a:xfrm>
            <a:off x="8396127" y="9483523"/>
            <a:ext cx="1496060" cy="803910"/>
            <a:chOff x="8396127" y="9483523"/>
            <a:chExt cx="1496060" cy="803910"/>
          </a:xfrm>
        </p:grpSpPr>
        <p:sp>
          <p:nvSpPr>
            <p:cNvPr id="109" name="Google Shape;109;p11"/>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1"/>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1" name="Google Shape;111;p11"/>
          <p:cNvSpPr txBox="1"/>
          <p:nvPr>
            <p:ph type="title"/>
          </p:nvPr>
        </p:nvSpPr>
        <p:spPr>
          <a:xfrm>
            <a:off x="5907351" y="1326725"/>
            <a:ext cx="6626100" cy="7659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b="1" lang="en-US" sz="4850">
                <a:solidFill>
                  <a:srgbClr val="080F4D"/>
                </a:solidFill>
                <a:latin typeface="Trebuchet MS"/>
                <a:ea typeface="Trebuchet MS"/>
                <a:cs typeface="Trebuchet MS"/>
                <a:sym typeface="Trebuchet MS"/>
              </a:rPr>
              <a:t>Novelty of your idea</a:t>
            </a:r>
            <a:endParaRPr sz="4850">
              <a:latin typeface="Trebuchet MS"/>
              <a:ea typeface="Trebuchet MS"/>
              <a:cs typeface="Trebuchet MS"/>
              <a:sym typeface="Trebuchet MS"/>
            </a:endParaRPr>
          </a:p>
        </p:txBody>
      </p:sp>
      <p:sp>
        <p:nvSpPr>
          <p:cNvPr id="112" name="Google Shape;112;p11"/>
          <p:cNvSpPr txBox="1"/>
          <p:nvPr/>
        </p:nvSpPr>
        <p:spPr>
          <a:xfrm>
            <a:off x="5641675" y="1795300"/>
            <a:ext cx="6195600" cy="6524700"/>
          </a:xfrm>
          <a:prstGeom prst="rect">
            <a:avLst/>
          </a:prstGeom>
          <a:noFill/>
          <a:ln>
            <a:noFill/>
          </a:ln>
        </p:spPr>
        <p:txBody>
          <a:bodyPr anchorCtr="0" anchor="t" bIns="0" lIns="0" spcFirstLastPara="1" rIns="0" wrap="square" tIns="17125">
            <a:noAutofit/>
          </a:bodyPr>
          <a:lstStyle/>
          <a:p>
            <a:pPr indent="0" lvl="0" marL="1664335" marR="0" rtl="0" algn="l">
              <a:lnSpc>
                <a:spcPct val="100000"/>
              </a:lnSpc>
              <a:spcBef>
                <a:spcPts val="0"/>
              </a:spcBef>
              <a:spcAft>
                <a:spcPts val="0"/>
              </a:spcAft>
              <a:buNone/>
            </a:pPr>
            <a:r>
              <a:t/>
            </a:r>
            <a:endParaRPr sz="2400">
              <a:solidFill>
                <a:srgbClr val="080F4D"/>
              </a:solidFill>
            </a:endParaRPr>
          </a:p>
          <a:p>
            <a:pPr indent="0" lvl="0" marL="1664335" marR="0" rtl="0" algn="l">
              <a:lnSpc>
                <a:spcPct val="100000"/>
              </a:lnSpc>
              <a:spcBef>
                <a:spcPts val="0"/>
              </a:spcBef>
              <a:spcAft>
                <a:spcPts val="0"/>
              </a:spcAft>
              <a:buNone/>
            </a:pPr>
            <a:r>
              <a:rPr lang="en-US" sz="2400">
                <a:solidFill>
                  <a:srgbClr val="080F4D"/>
                </a:solidFill>
              </a:rPr>
              <a:t>Due to increasing deaths in road accidents we want to gather as much information as we can.</a:t>
            </a:r>
            <a:endParaRPr sz="2400">
              <a:latin typeface="Arial"/>
              <a:ea typeface="Arial"/>
              <a:cs typeface="Arial"/>
              <a:sym typeface="Arial"/>
            </a:endParaRPr>
          </a:p>
          <a:p>
            <a:pPr indent="0" lvl="0" marL="0" marR="0" rtl="0" algn="l">
              <a:lnSpc>
                <a:spcPct val="100000"/>
              </a:lnSpc>
              <a:spcBef>
                <a:spcPts val="0"/>
              </a:spcBef>
              <a:spcAft>
                <a:spcPts val="0"/>
              </a:spcAft>
              <a:buNone/>
            </a:pPr>
            <a:r>
              <a:t/>
            </a:r>
            <a:endParaRPr sz="2400">
              <a:latin typeface="Arial"/>
              <a:ea typeface="Arial"/>
              <a:cs typeface="Arial"/>
              <a:sym typeface="Arial"/>
            </a:endParaRPr>
          </a:p>
          <a:p>
            <a:pPr indent="0" lvl="0" marL="0" marR="0" rtl="0" algn="l">
              <a:lnSpc>
                <a:spcPct val="100000"/>
              </a:lnSpc>
              <a:spcBef>
                <a:spcPts val="0"/>
              </a:spcBef>
              <a:spcAft>
                <a:spcPts val="0"/>
              </a:spcAft>
              <a:buNone/>
            </a:pPr>
            <a:r>
              <a:t/>
            </a:r>
            <a:endParaRPr sz="2400">
              <a:latin typeface="Arial"/>
              <a:ea typeface="Arial"/>
              <a:cs typeface="Arial"/>
              <a:sym typeface="Arial"/>
            </a:endParaRPr>
          </a:p>
          <a:p>
            <a:pPr indent="0" lvl="0" marL="0" marR="0" rtl="0" algn="l">
              <a:lnSpc>
                <a:spcPct val="100000"/>
              </a:lnSpc>
              <a:spcBef>
                <a:spcPts val="5"/>
              </a:spcBef>
              <a:spcAft>
                <a:spcPts val="0"/>
              </a:spcAft>
              <a:buNone/>
            </a:pPr>
            <a:r>
              <a:t/>
            </a:r>
            <a:endParaRPr sz="3550">
              <a:latin typeface="Arial"/>
              <a:ea typeface="Arial"/>
              <a:cs typeface="Arial"/>
              <a:sym typeface="Arial"/>
            </a:endParaRPr>
          </a:p>
          <a:p>
            <a:pPr indent="0" lvl="0" marL="0" marR="5080" rtl="0" algn="r">
              <a:lnSpc>
                <a:spcPct val="100000"/>
              </a:lnSpc>
              <a:spcBef>
                <a:spcPts val="5"/>
              </a:spcBef>
              <a:spcAft>
                <a:spcPts val="0"/>
              </a:spcAft>
              <a:buNone/>
            </a:pPr>
            <a:r>
              <a:rPr b="1" lang="en-US" sz="5000">
                <a:solidFill>
                  <a:srgbClr val="080F4D"/>
                </a:solidFill>
                <a:latin typeface="Trebuchet MS"/>
                <a:ea typeface="Trebuchet MS"/>
                <a:cs typeface="Trebuchet MS"/>
                <a:sym typeface="Trebuchet MS"/>
              </a:rPr>
              <a:t>Social Application</a:t>
            </a:r>
            <a:endParaRPr sz="5000">
              <a:latin typeface="Trebuchet MS"/>
              <a:ea typeface="Trebuchet MS"/>
              <a:cs typeface="Trebuchet MS"/>
              <a:sym typeface="Trebuchet MS"/>
            </a:endParaRPr>
          </a:p>
          <a:p>
            <a:pPr indent="-1276350" lvl="0" marL="1387475" marR="5080" rtl="0" algn="r">
              <a:lnSpc>
                <a:spcPct val="120800"/>
              </a:lnSpc>
              <a:spcBef>
                <a:spcPts val="1030"/>
              </a:spcBef>
              <a:spcAft>
                <a:spcPts val="0"/>
              </a:spcAft>
              <a:buNone/>
            </a:pPr>
            <a:r>
              <a:rPr lang="en-US" sz="2500">
                <a:solidFill>
                  <a:srgbClr val="080F4D"/>
                </a:solidFill>
              </a:rPr>
              <a:t>If we are able to identify the vehicles involved in the accident then we can perform suitable actions on them.</a:t>
            </a:r>
            <a:endParaRPr sz="2500">
              <a:latin typeface="Arial"/>
              <a:ea typeface="Arial"/>
              <a:cs typeface="Arial"/>
              <a:sym typeface="Arial"/>
            </a:endParaRPr>
          </a:p>
          <a:p>
            <a:pPr indent="0" lvl="0" marL="0" marR="0" rtl="0" algn="l">
              <a:lnSpc>
                <a:spcPct val="100000"/>
              </a:lnSpc>
              <a:spcBef>
                <a:spcPts val="0"/>
              </a:spcBef>
              <a:spcAft>
                <a:spcPts val="0"/>
              </a:spcAft>
              <a:buNone/>
            </a:pPr>
            <a:r>
              <a:t/>
            </a:r>
            <a:endParaRPr sz="2500">
              <a:latin typeface="Arial"/>
              <a:ea typeface="Arial"/>
              <a:cs typeface="Arial"/>
              <a:sym typeface="Arial"/>
            </a:endParaRPr>
          </a:p>
          <a:p>
            <a:pPr indent="0" lvl="0" marL="0" marR="0" rtl="0" algn="l">
              <a:lnSpc>
                <a:spcPct val="100000"/>
              </a:lnSpc>
              <a:spcBef>
                <a:spcPts val="10"/>
              </a:spcBef>
              <a:spcAft>
                <a:spcPts val="0"/>
              </a:spcAft>
              <a:buNone/>
            </a:pPr>
            <a:r>
              <a:t/>
            </a:r>
            <a:endParaRPr sz="2450">
              <a:latin typeface="Arial"/>
              <a:ea typeface="Arial"/>
              <a:cs typeface="Arial"/>
              <a:sym typeface="Arial"/>
            </a:endParaRPr>
          </a:p>
          <a:p>
            <a:pPr indent="-941705" lvl="0" marL="1311275" marR="5080" rtl="0" algn="r">
              <a:lnSpc>
                <a:spcPct val="120800"/>
              </a:lnSpc>
              <a:spcBef>
                <a:spcPts val="1660"/>
              </a:spcBef>
              <a:spcAft>
                <a:spcPts val="0"/>
              </a:spcAft>
              <a:buNone/>
            </a:pPr>
            <a:r>
              <a:t/>
            </a:r>
            <a:endParaRPr sz="2500">
              <a:latin typeface="Arial"/>
              <a:ea typeface="Arial"/>
              <a:cs typeface="Arial"/>
              <a:sym typeface="Arial"/>
            </a:endParaRPr>
          </a:p>
        </p:txBody>
      </p:sp>
      <p:sp>
        <p:nvSpPr>
          <p:cNvPr id="113" name="Google Shape;113;p11"/>
          <p:cNvSpPr/>
          <p:nvPr/>
        </p:nvSpPr>
        <p:spPr>
          <a:xfrm>
            <a:off x="12630231" y="4851295"/>
            <a:ext cx="473709" cy="173989"/>
          </a:xfrm>
          <a:custGeom>
            <a:rect b="b" l="l" r="r" t="t"/>
            <a:pathLst>
              <a:path extrusionOk="0" h="173989" w="473709">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1"/>
          <p:cNvSpPr/>
          <p:nvPr/>
        </p:nvSpPr>
        <p:spPr>
          <a:xfrm>
            <a:off x="12533331" y="1621299"/>
            <a:ext cx="473709" cy="173990"/>
          </a:xfrm>
          <a:custGeom>
            <a:rect b="b" l="l" r="r" t="t"/>
            <a:pathLst>
              <a:path extrusionOk="0" h="173989" w="473709">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15" name="Google Shape;115;p11"/>
          <p:cNvGrpSpPr/>
          <p:nvPr/>
        </p:nvGrpSpPr>
        <p:grpSpPr>
          <a:xfrm>
            <a:off x="13354720" y="2"/>
            <a:ext cx="4933279" cy="3166259"/>
            <a:chOff x="13354720" y="2"/>
            <a:chExt cx="4933279" cy="3166259"/>
          </a:xfrm>
        </p:grpSpPr>
        <p:sp>
          <p:nvSpPr>
            <p:cNvPr id="116" name="Google Shape;116;p11"/>
            <p:cNvSpPr/>
            <p:nvPr/>
          </p:nvSpPr>
          <p:spPr>
            <a:xfrm>
              <a:off x="14836988" y="3"/>
              <a:ext cx="3096895" cy="2835910"/>
            </a:xfrm>
            <a:custGeom>
              <a:rect b="b" l="l" r="r" t="t"/>
              <a:pathLst>
                <a:path extrusionOk="0" h="2835910" w="3096894">
                  <a:moveTo>
                    <a:pt x="1012012" y="2835428"/>
                  </a:moveTo>
                  <a:lnTo>
                    <a:pt x="962207" y="2834004"/>
                  </a:lnTo>
                  <a:lnTo>
                    <a:pt x="912439" y="2830939"/>
                  </a:lnTo>
                  <a:lnTo>
                    <a:pt x="862737" y="2826185"/>
                  </a:lnTo>
                  <a:lnTo>
                    <a:pt x="813133" y="2819696"/>
                  </a:lnTo>
                  <a:lnTo>
                    <a:pt x="763657" y="2811426"/>
                  </a:lnTo>
                  <a:lnTo>
                    <a:pt x="716164" y="2801481"/>
                  </a:lnTo>
                  <a:lnTo>
                    <a:pt x="669237" y="2789671"/>
                  </a:lnTo>
                  <a:lnTo>
                    <a:pt x="622991" y="2775983"/>
                  </a:lnTo>
                  <a:lnTo>
                    <a:pt x="577538" y="2760407"/>
                  </a:lnTo>
                  <a:lnTo>
                    <a:pt x="532991" y="2742930"/>
                  </a:lnTo>
                  <a:lnTo>
                    <a:pt x="489466" y="2723542"/>
                  </a:lnTo>
                  <a:lnTo>
                    <a:pt x="447074" y="2702231"/>
                  </a:lnTo>
                  <a:lnTo>
                    <a:pt x="405930" y="2678986"/>
                  </a:lnTo>
                  <a:lnTo>
                    <a:pt x="366146" y="2653795"/>
                  </a:lnTo>
                  <a:lnTo>
                    <a:pt x="327837" y="2626648"/>
                  </a:lnTo>
                  <a:lnTo>
                    <a:pt x="291117" y="2597532"/>
                  </a:lnTo>
                  <a:lnTo>
                    <a:pt x="256097" y="2566436"/>
                  </a:lnTo>
                  <a:lnTo>
                    <a:pt x="222893" y="2533350"/>
                  </a:lnTo>
                  <a:lnTo>
                    <a:pt x="191617" y="2498261"/>
                  </a:lnTo>
                  <a:lnTo>
                    <a:pt x="162384" y="2461158"/>
                  </a:lnTo>
                  <a:lnTo>
                    <a:pt x="135305" y="2422031"/>
                  </a:lnTo>
                  <a:lnTo>
                    <a:pt x="110496" y="2380867"/>
                  </a:lnTo>
                  <a:lnTo>
                    <a:pt x="88070" y="2337656"/>
                  </a:lnTo>
                  <a:lnTo>
                    <a:pt x="68139" y="2292385"/>
                  </a:lnTo>
                  <a:lnTo>
                    <a:pt x="51001" y="2246031"/>
                  </a:lnTo>
                  <a:lnTo>
                    <a:pt x="36506" y="2199264"/>
                  </a:lnTo>
                  <a:lnTo>
                    <a:pt x="24566" y="2152139"/>
                  </a:lnTo>
                  <a:lnTo>
                    <a:pt x="15088" y="2104711"/>
                  </a:lnTo>
                  <a:lnTo>
                    <a:pt x="7983" y="2057033"/>
                  </a:lnTo>
                  <a:lnTo>
                    <a:pt x="3160" y="2009161"/>
                  </a:lnTo>
                  <a:lnTo>
                    <a:pt x="529" y="1961148"/>
                  </a:lnTo>
                  <a:lnTo>
                    <a:pt x="0" y="1913050"/>
                  </a:lnTo>
                  <a:lnTo>
                    <a:pt x="1480" y="1864921"/>
                  </a:lnTo>
                  <a:lnTo>
                    <a:pt x="4881" y="1816815"/>
                  </a:lnTo>
                  <a:lnTo>
                    <a:pt x="10112" y="1768787"/>
                  </a:lnTo>
                  <a:lnTo>
                    <a:pt x="17081" y="1720891"/>
                  </a:lnTo>
                  <a:lnTo>
                    <a:pt x="25699" y="1673182"/>
                  </a:lnTo>
                  <a:lnTo>
                    <a:pt x="35876" y="1625714"/>
                  </a:lnTo>
                  <a:lnTo>
                    <a:pt x="47520" y="1578543"/>
                  </a:lnTo>
                  <a:lnTo>
                    <a:pt x="60541" y="1531721"/>
                  </a:lnTo>
                  <a:lnTo>
                    <a:pt x="74848" y="1485305"/>
                  </a:lnTo>
                  <a:lnTo>
                    <a:pt x="90352" y="1439348"/>
                  </a:lnTo>
                  <a:lnTo>
                    <a:pt x="106961" y="1393904"/>
                  </a:lnTo>
                  <a:lnTo>
                    <a:pt x="124585" y="1349030"/>
                  </a:lnTo>
                  <a:lnTo>
                    <a:pt x="144502" y="1301249"/>
                  </a:lnTo>
                  <a:lnTo>
                    <a:pt x="165264" y="1253900"/>
                  </a:lnTo>
                  <a:lnTo>
                    <a:pt x="186780" y="1206937"/>
                  </a:lnTo>
                  <a:lnTo>
                    <a:pt x="208959" y="1160314"/>
                  </a:lnTo>
                  <a:lnTo>
                    <a:pt x="231710" y="1113986"/>
                  </a:lnTo>
                  <a:lnTo>
                    <a:pt x="254944" y="1067908"/>
                  </a:lnTo>
                  <a:lnTo>
                    <a:pt x="278568" y="1022034"/>
                  </a:lnTo>
                  <a:lnTo>
                    <a:pt x="302492" y="976319"/>
                  </a:lnTo>
                  <a:lnTo>
                    <a:pt x="326626" y="930718"/>
                  </a:lnTo>
                  <a:lnTo>
                    <a:pt x="399375" y="794141"/>
                  </a:lnTo>
                  <a:lnTo>
                    <a:pt x="423438" y="748539"/>
                  </a:lnTo>
                  <a:lnTo>
                    <a:pt x="447257" y="702824"/>
                  </a:lnTo>
                  <a:lnTo>
                    <a:pt x="470832" y="656767"/>
                  </a:lnTo>
                  <a:lnTo>
                    <a:pt x="493797" y="610873"/>
                  </a:lnTo>
                  <a:lnTo>
                    <a:pt x="516336" y="564545"/>
                  </a:lnTo>
                  <a:lnTo>
                    <a:pt x="538268" y="517922"/>
                  </a:lnTo>
                  <a:lnTo>
                    <a:pt x="559502" y="470959"/>
                  </a:lnTo>
                  <a:lnTo>
                    <a:pt x="579946" y="423609"/>
                  </a:lnTo>
                  <a:lnTo>
                    <a:pt x="599509" y="375829"/>
                  </a:lnTo>
                  <a:lnTo>
                    <a:pt x="619159" y="326486"/>
                  </a:lnTo>
                  <a:lnTo>
                    <a:pt x="639005" y="277222"/>
                  </a:lnTo>
                  <a:lnTo>
                    <a:pt x="659440" y="228263"/>
                  </a:lnTo>
                  <a:lnTo>
                    <a:pt x="680851" y="179833"/>
                  </a:lnTo>
                  <a:lnTo>
                    <a:pt x="703629" y="132155"/>
                  </a:lnTo>
                  <a:lnTo>
                    <a:pt x="728165" y="85455"/>
                  </a:lnTo>
                  <a:lnTo>
                    <a:pt x="754847" y="39956"/>
                  </a:lnTo>
                  <a:lnTo>
                    <a:pt x="781336" y="0"/>
                  </a:lnTo>
                  <a:lnTo>
                    <a:pt x="2347300" y="0"/>
                  </a:lnTo>
                  <a:lnTo>
                    <a:pt x="2387923" y="36449"/>
                  </a:lnTo>
                  <a:lnTo>
                    <a:pt x="2424820" y="71294"/>
                  </a:lnTo>
                  <a:lnTo>
                    <a:pt x="2460935" y="106985"/>
                  </a:lnTo>
                  <a:lnTo>
                    <a:pt x="2496283" y="143462"/>
                  </a:lnTo>
                  <a:lnTo>
                    <a:pt x="2530876" y="180665"/>
                  </a:lnTo>
                  <a:lnTo>
                    <a:pt x="2564728" y="218534"/>
                  </a:lnTo>
                  <a:lnTo>
                    <a:pt x="2597853" y="257008"/>
                  </a:lnTo>
                  <a:lnTo>
                    <a:pt x="2630264" y="296027"/>
                  </a:lnTo>
                  <a:lnTo>
                    <a:pt x="2660908" y="334124"/>
                  </a:lnTo>
                  <a:lnTo>
                    <a:pt x="2691094" y="372703"/>
                  </a:lnTo>
                  <a:lnTo>
                    <a:pt x="2720753" y="411771"/>
                  </a:lnTo>
                  <a:lnTo>
                    <a:pt x="2749815" y="451334"/>
                  </a:lnTo>
                  <a:lnTo>
                    <a:pt x="2778211" y="491397"/>
                  </a:lnTo>
                  <a:lnTo>
                    <a:pt x="2805873" y="531965"/>
                  </a:lnTo>
                  <a:lnTo>
                    <a:pt x="2832731" y="573046"/>
                  </a:lnTo>
                  <a:lnTo>
                    <a:pt x="2858715" y="614645"/>
                  </a:lnTo>
                  <a:lnTo>
                    <a:pt x="2883862" y="656951"/>
                  </a:lnTo>
                  <a:lnTo>
                    <a:pt x="2907789" y="699418"/>
                  </a:lnTo>
                  <a:lnTo>
                    <a:pt x="2930741" y="742605"/>
                  </a:lnTo>
                  <a:lnTo>
                    <a:pt x="2952543" y="786333"/>
                  </a:lnTo>
                  <a:lnTo>
                    <a:pt x="2973126" y="830608"/>
                  </a:lnTo>
                  <a:lnTo>
                    <a:pt x="2992422" y="875435"/>
                  </a:lnTo>
                  <a:lnTo>
                    <a:pt x="3010361" y="920821"/>
                  </a:lnTo>
                  <a:lnTo>
                    <a:pt x="3026875" y="966772"/>
                  </a:lnTo>
                  <a:lnTo>
                    <a:pt x="3041893" y="1013293"/>
                  </a:lnTo>
                  <a:lnTo>
                    <a:pt x="3055348" y="1060390"/>
                  </a:lnTo>
                  <a:lnTo>
                    <a:pt x="3067170" y="1108069"/>
                  </a:lnTo>
                  <a:lnTo>
                    <a:pt x="3077289" y="1156336"/>
                  </a:lnTo>
                  <a:lnTo>
                    <a:pt x="3085622" y="1210217"/>
                  </a:lnTo>
                  <a:lnTo>
                    <a:pt x="3091887" y="1264767"/>
                  </a:lnTo>
                  <a:lnTo>
                    <a:pt x="3095719" y="1319925"/>
                  </a:lnTo>
                  <a:lnTo>
                    <a:pt x="3096753" y="1375630"/>
                  </a:lnTo>
                  <a:lnTo>
                    <a:pt x="3095186" y="1425589"/>
                  </a:lnTo>
                  <a:lnTo>
                    <a:pt x="3091328" y="1475457"/>
                  </a:lnTo>
                  <a:lnTo>
                    <a:pt x="3085147" y="1525095"/>
                  </a:lnTo>
                  <a:lnTo>
                    <a:pt x="3076611" y="1574364"/>
                  </a:lnTo>
                  <a:lnTo>
                    <a:pt x="3065688" y="1623127"/>
                  </a:lnTo>
                  <a:lnTo>
                    <a:pt x="3052346" y="1671243"/>
                  </a:lnTo>
                  <a:lnTo>
                    <a:pt x="3036554" y="1718574"/>
                  </a:lnTo>
                  <a:lnTo>
                    <a:pt x="3018278" y="1764982"/>
                  </a:lnTo>
                  <a:lnTo>
                    <a:pt x="2997487" y="1810327"/>
                  </a:lnTo>
                  <a:lnTo>
                    <a:pt x="2972867" y="1856316"/>
                  </a:lnTo>
                  <a:lnTo>
                    <a:pt x="2945427" y="1900073"/>
                  </a:lnTo>
                  <a:lnTo>
                    <a:pt x="2915377" y="1941721"/>
                  </a:lnTo>
                  <a:lnTo>
                    <a:pt x="2882923" y="1981382"/>
                  </a:lnTo>
                  <a:lnTo>
                    <a:pt x="2848275" y="2019180"/>
                  </a:lnTo>
                  <a:lnTo>
                    <a:pt x="2811640" y="2055237"/>
                  </a:lnTo>
                  <a:lnTo>
                    <a:pt x="2773228" y="2089676"/>
                  </a:lnTo>
                  <a:lnTo>
                    <a:pt x="2733245" y="2122619"/>
                  </a:lnTo>
                  <a:lnTo>
                    <a:pt x="2691900" y="2154191"/>
                  </a:lnTo>
                  <a:lnTo>
                    <a:pt x="2649947" y="2184584"/>
                  </a:lnTo>
                  <a:lnTo>
                    <a:pt x="2607436" y="2214301"/>
                  </a:lnTo>
                  <a:lnTo>
                    <a:pt x="2564436" y="2243402"/>
                  </a:lnTo>
                  <a:lnTo>
                    <a:pt x="2521011" y="2271951"/>
                  </a:lnTo>
                  <a:lnTo>
                    <a:pt x="2477227" y="2300009"/>
                  </a:lnTo>
                  <a:lnTo>
                    <a:pt x="2433152" y="2327638"/>
                  </a:lnTo>
                  <a:lnTo>
                    <a:pt x="2344391" y="2381863"/>
                  </a:lnTo>
                  <a:lnTo>
                    <a:pt x="2255256" y="2435121"/>
                  </a:lnTo>
                  <a:lnTo>
                    <a:pt x="2209979" y="2461583"/>
                  </a:lnTo>
                  <a:lnTo>
                    <a:pt x="2164449" y="2487596"/>
                  </a:lnTo>
                  <a:lnTo>
                    <a:pt x="2118647" y="2513104"/>
                  </a:lnTo>
                  <a:lnTo>
                    <a:pt x="2072552" y="2538047"/>
                  </a:lnTo>
                  <a:lnTo>
                    <a:pt x="2026147" y="2562367"/>
                  </a:lnTo>
                  <a:lnTo>
                    <a:pt x="1979410" y="2586006"/>
                  </a:lnTo>
                  <a:lnTo>
                    <a:pt x="1932323" y="2608906"/>
                  </a:lnTo>
                  <a:lnTo>
                    <a:pt x="1884867" y="2631007"/>
                  </a:lnTo>
                  <a:lnTo>
                    <a:pt x="1837021" y="2652252"/>
                  </a:lnTo>
                  <a:lnTo>
                    <a:pt x="1788766" y="2672582"/>
                  </a:lnTo>
                  <a:lnTo>
                    <a:pt x="1742556" y="2691147"/>
                  </a:lnTo>
                  <a:lnTo>
                    <a:pt x="1695891" y="2708809"/>
                  </a:lnTo>
                  <a:lnTo>
                    <a:pt x="1648802" y="2725523"/>
                  </a:lnTo>
                  <a:lnTo>
                    <a:pt x="1601320" y="2741241"/>
                  </a:lnTo>
                  <a:lnTo>
                    <a:pt x="1553475" y="2755919"/>
                  </a:lnTo>
                  <a:lnTo>
                    <a:pt x="1505297" y="2769509"/>
                  </a:lnTo>
                  <a:lnTo>
                    <a:pt x="1456819" y="2781965"/>
                  </a:lnTo>
                  <a:lnTo>
                    <a:pt x="1408070" y="2793242"/>
                  </a:lnTo>
                  <a:lnTo>
                    <a:pt x="1359080" y="2803292"/>
                  </a:lnTo>
                  <a:lnTo>
                    <a:pt x="1309882" y="2812070"/>
                  </a:lnTo>
                  <a:lnTo>
                    <a:pt x="1260504" y="2819529"/>
                  </a:lnTo>
                  <a:lnTo>
                    <a:pt x="1210979" y="2825623"/>
                  </a:lnTo>
                  <a:lnTo>
                    <a:pt x="1161337" y="2830307"/>
                  </a:lnTo>
                  <a:lnTo>
                    <a:pt x="1111607" y="2833533"/>
                  </a:lnTo>
                  <a:lnTo>
                    <a:pt x="1061822" y="2835255"/>
                  </a:lnTo>
                  <a:lnTo>
                    <a:pt x="1012012" y="2835428"/>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11"/>
            <p:cNvSpPr/>
            <p:nvPr/>
          </p:nvSpPr>
          <p:spPr>
            <a:xfrm>
              <a:off x="13354720" y="2"/>
              <a:ext cx="4933279" cy="31662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2"/>
          <p:cNvGrpSpPr/>
          <p:nvPr/>
        </p:nvGrpSpPr>
        <p:grpSpPr>
          <a:xfrm>
            <a:off x="8396127" y="9483523"/>
            <a:ext cx="1496060" cy="803910"/>
            <a:chOff x="8396127" y="9483523"/>
            <a:chExt cx="1496060" cy="803910"/>
          </a:xfrm>
        </p:grpSpPr>
        <p:sp>
          <p:nvSpPr>
            <p:cNvPr id="123" name="Google Shape;123;p12"/>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2"/>
            <p:cNvSpPr/>
            <p:nvPr/>
          </p:nvSpPr>
          <p:spPr>
            <a:xfrm>
              <a:off x="8936235" y="9901904"/>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5" name="Google Shape;125;p12"/>
          <p:cNvSpPr txBox="1"/>
          <p:nvPr/>
        </p:nvSpPr>
        <p:spPr>
          <a:xfrm>
            <a:off x="11271939" y="3170389"/>
            <a:ext cx="5719445" cy="3828415"/>
          </a:xfrm>
          <a:prstGeom prst="rect">
            <a:avLst/>
          </a:prstGeom>
          <a:noFill/>
          <a:ln>
            <a:noFill/>
          </a:ln>
        </p:spPr>
        <p:txBody>
          <a:bodyPr anchorCtr="0" anchor="t" bIns="0" lIns="0" spcFirstLastPara="1" rIns="0" wrap="square" tIns="70475">
            <a:noAutofit/>
          </a:bodyPr>
          <a:lstStyle/>
          <a:p>
            <a:pPr indent="0" lvl="0" marL="0" marR="121285" rtl="0" algn="r">
              <a:lnSpc>
                <a:spcPct val="100000"/>
              </a:lnSpc>
              <a:spcBef>
                <a:spcPts val="0"/>
              </a:spcBef>
              <a:spcAft>
                <a:spcPts val="0"/>
              </a:spcAft>
              <a:buNone/>
            </a:pPr>
            <a:r>
              <a:rPr b="1" lang="en-US" sz="5000">
                <a:solidFill>
                  <a:srgbClr val="ECF1FE"/>
                </a:solidFill>
                <a:latin typeface="Trebuchet MS"/>
                <a:ea typeface="Trebuchet MS"/>
                <a:cs typeface="Trebuchet MS"/>
                <a:sym typeface="Trebuchet MS"/>
              </a:rPr>
              <a:t>Approach to</a:t>
            </a:r>
            <a:endParaRPr sz="5000">
              <a:latin typeface="Trebuchet MS"/>
              <a:ea typeface="Trebuchet MS"/>
              <a:cs typeface="Trebuchet MS"/>
              <a:sym typeface="Trebuchet MS"/>
            </a:endParaRPr>
          </a:p>
          <a:p>
            <a:pPr indent="0" lvl="0" marL="0" marR="5080" rtl="0" algn="r">
              <a:lnSpc>
                <a:spcPct val="100000"/>
              </a:lnSpc>
              <a:spcBef>
                <a:spcPts val="450"/>
              </a:spcBef>
              <a:spcAft>
                <a:spcPts val="0"/>
              </a:spcAft>
              <a:buNone/>
            </a:pPr>
            <a:r>
              <a:rPr b="1" lang="en-US" sz="5000">
                <a:solidFill>
                  <a:srgbClr val="ECF1FE"/>
                </a:solidFill>
                <a:latin typeface="Trebuchet MS"/>
                <a:ea typeface="Trebuchet MS"/>
                <a:cs typeface="Trebuchet MS"/>
                <a:sym typeface="Trebuchet MS"/>
              </a:rPr>
              <a:t>solution</a:t>
            </a:r>
            <a:endParaRPr sz="5000">
              <a:latin typeface="Trebuchet MS"/>
              <a:ea typeface="Trebuchet MS"/>
              <a:cs typeface="Trebuchet MS"/>
              <a:sym typeface="Trebuchet MS"/>
            </a:endParaRPr>
          </a:p>
          <a:p>
            <a:pPr indent="-736600" lvl="0" marL="748665" marR="5080" rtl="0" algn="r">
              <a:lnSpc>
                <a:spcPct val="121000"/>
              </a:lnSpc>
              <a:spcBef>
                <a:spcPts val="2515"/>
              </a:spcBef>
              <a:spcAft>
                <a:spcPts val="0"/>
              </a:spcAft>
              <a:buNone/>
            </a:pPr>
            <a:r>
              <a:rPr lang="en-US" sz="2500">
                <a:solidFill>
                  <a:srgbClr val="ECF1FE"/>
                </a:solidFill>
              </a:rPr>
              <a:t>We are using OpenCV and Numpy in Python for the code. The program is able to detect a given car in the video.</a:t>
            </a:r>
            <a:endParaRPr sz="2500">
              <a:solidFill>
                <a:srgbClr val="ECF1FE"/>
              </a:solidFill>
            </a:endParaRPr>
          </a:p>
          <a:p>
            <a:pPr indent="-736600" lvl="0" marL="748665" marR="5080" rtl="0" algn="r">
              <a:lnSpc>
                <a:spcPct val="121000"/>
              </a:lnSpc>
              <a:spcBef>
                <a:spcPts val="2515"/>
              </a:spcBef>
              <a:spcAft>
                <a:spcPts val="0"/>
              </a:spcAft>
              <a:buNone/>
            </a:pPr>
            <a:r>
              <a:rPr lang="en-US" sz="2500">
                <a:solidFill>
                  <a:srgbClr val="ECF1FE"/>
                </a:solidFill>
              </a:rPr>
              <a:t>This will help us in traffic system so that we can easily catch a given vehicle and track its location.</a:t>
            </a:r>
            <a:endParaRPr sz="2500">
              <a:solidFill>
                <a:srgbClr val="ECF1FE"/>
              </a:solidFill>
            </a:endParaRPr>
          </a:p>
        </p:txBody>
      </p:sp>
      <p:grpSp>
        <p:nvGrpSpPr>
          <p:cNvPr id="126" name="Google Shape;126;p12"/>
          <p:cNvGrpSpPr/>
          <p:nvPr/>
        </p:nvGrpSpPr>
        <p:grpSpPr>
          <a:xfrm>
            <a:off x="14077370" y="0"/>
            <a:ext cx="4210628" cy="2866255"/>
            <a:chOff x="14077370" y="0"/>
            <a:chExt cx="4210628" cy="2866255"/>
          </a:xfrm>
        </p:grpSpPr>
        <p:sp>
          <p:nvSpPr>
            <p:cNvPr id="127" name="Google Shape;127;p12"/>
            <p:cNvSpPr/>
            <p:nvPr/>
          </p:nvSpPr>
          <p:spPr>
            <a:xfrm>
              <a:off x="15298713" y="0"/>
              <a:ext cx="2551430" cy="2594610"/>
            </a:xfrm>
            <a:custGeom>
              <a:rect b="b" l="l" r="r" t="t"/>
              <a:pathLst>
                <a:path extrusionOk="0" h="2594610" w="2551430">
                  <a:moveTo>
                    <a:pt x="831182" y="2594222"/>
                  </a:moveTo>
                  <a:lnTo>
                    <a:pt x="780509" y="2592480"/>
                  </a:lnTo>
                  <a:lnTo>
                    <a:pt x="729893" y="2588657"/>
                  </a:lnTo>
                  <a:lnTo>
                    <a:pt x="679382" y="2582679"/>
                  </a:lnTo>
                  <a:lnTo>
                    <a:pt x="629023" y="2574475"/>
                  </a:lnTo>
                  <a:lnTo>
                    <a:pt x="579546" y="2563836"/>
                  </a:lnTo>
                  <a:lnTo>
                    <a:pt x="530857" y="2550726"/>
                  </a:lnTo>
                  <a:lnTo>
                    <a:pt x="483147" y="2535126"/>
                  </a:lnTo>
                  <a:lnTo>
                    <a:pt x="436605" y="2517016"/>
                  </a:lnTo>
                  <a:lnTo>
                    <a:pt x="391422" y="2496379"/>
                  </a:lnTo>
                  <a:lnTo>
                    <a:pt x="347788" y="2473194"/>
                  </a:lnTo>
                  <a:lnTo>
                    <a:pt x="305892" y="2447442"/>
                  </a:lnTo>
                  <a:lnTo>
                    <a:pt x="265925" y="2419106"/>
                  </a:lnTo>
                  <a:lnTo>
                    <a:pt x="228077" y="2388165"/>
                  </a:lnTo>
                  <a:lnTo>
                    <a:pt x="192537" y="2354601"/>
                  </a:lnTo>
                  <a:lnTo>
                    <a:pt x="159496" y="2318394"/>
                  </a:lnTo>
                  <a:lnTo>
                    <a:pt x="129144" y="2279527"/>
                  </a:lnTo>
                  <a:lnTo>
                    <a:pt x="101671" y="2237978"/>
                  </a:lnTo>
                  <a:lnTo>
                    <a:pt x="77266" y="2193731"/>
                  </a:lnTo>
                  <a:lnTo>
                    <a:pt x="56120" y="2146765"/>
                  </a:lnTo>
                  <a:lnTo>
                    <a:pt x="38817" y="2098963"/>
                  </a:lnTo>
                  <a:lnTo>
                    <a:pt x="24888" y="2050648"/>
                  </a:lnTo>
                  <a:lnTo>
                    <a:pt x="14187" y="2001906"/>
                  </a:lnTo>
                  <a:lnTo>
                    <a:pt x="6569" y="1952826"/>
                  </a:lnTo>
                  <a:lnTo>
                    <a:pt x="1889" y="1903495"/>
                  </a:lnTo>
                  <a:lnTo>
                    <a:pt x="0" y="1854001"/>
                  </a:lnTo>
                  <a:lnTo>
                    <a:pt x="757" y="1804432"/>
                  </a:lnTo>
                  <a:lnTo>
                    <a:pt x="4014" y="1754876"/>
                  </a:lnTo>
                  <a:lnTo>
                    <a:pt x="9626" y="1705420"/>
                  </a:lnTo>
                  <a:lnTo>
                    <a:pt x="17448" y="1656152"/>
                  </a:lnTo>
                  <a:lnTo>
                    <a:pt x="27333" y="1607160"/>
                  </a:lnTo>
                  <a:lnTo>
                    <a:pt x="39136" y="1558530"/>
                  </a:lnTo>
                  <a:lnTo>
                    <a:pt x="52711" y="1510353"/>
                  </a:lnTo>
                  <a:lnTo>
                    <a:pt x="67913" y="1462713"/>
                  </a:lnTo>
                  <a:lnTo>
                    <a:pt x="84596" y="1415701"/>
                  </a:lnTo>
                  <a:lnTo>
                    <a:pt x="102615" y="1369402"/>
                  </a:lnTo>
                  <a:lnTo>
                    <a:pt x="121825" y="1323503"/>
                  </a:lnTo>
                  <a:lnTo>
                    <a:pt x="141965" y="1278078"/>
                  </a:lnTo>
                  <a:lnTo>
                    <a:pt x="162916" y="1233070"/>
                  </a:lnTo>
                  <a:lnTo>
                    <a:pt x="184560" y="1188418"/>
                  </a:lnTo>
                  <a:lnTo>
                    <a:pt x="206778" y="1144063"/>
                  </a:lnTo>
                  <a:lnTo>
                    <a:pt x="229452" y="1099945"/>
                  </a:lnTo>
                  <a:lnTo>
                    <a:pt x="252462" y="1056006"/>
                  </a:lnTo>
                  <a:lnTo>
                    <a:pt x="322323" y="924663"/>
                  </a:lnTo>
                  <a:lnTo>
                    <a:pt x="345491" y="880843"/>
                  </a:lnTo>
                  <a:lnTo>
                    <a:pt x="368402" y="836904"/>
                  </a:lnTo>
                  <a:lnTo>
                    <a:pt x="390937" y="792786"/>
                  </a:lnTo>
                  <a:lnTo>
                    <a:pt x="412977" y="748431"/>
                  </a:lnTo>
                  <a:lnTo>
                    <a:pt x="434403" y="703779"/>
                  </a:lnTo>
                  <a:lnTo>
                    <a:pt x="455098" y="658770"/>
                  </a:lnTo>
                  <a:lnTo>
                    <a:pt x="474941" y="613346"/>
                  </a:lnTo>
                  <a:lnTo>
                    <a:pt x="493814" y="567446"/>
                  </a:lnTo>
                  <a:lnTo>
                    <a:pt x="512027" y="521703"/>
                  </a:lnTo>
                  <a:lnTo>
                    <a:pt x="530497" y="476073"/>
                  </a:lnTo>
                  <a:lnTo>
                    <a:pt x="549681" y="430819"/>
                  </a:lnTo>
                  <a:lnTo>
                    <a:pt x="570036" y="386204"/>
                  </a:lnTo>
                  <a:lnTo>
                    <a:pt x="592019" y="342491"/>
                  </a:lnTo>
                  <a:lnTo>
                    <a:pt x="616088" y="299944"/>
                  </a:lnTo>
                  <a:lnTo>
                    <a:pt x="642700" y="258825"/>
                  </a:lnTo>
                  <a:lnTo>
                    <a:pt x="672311" y="219397"/>
                  </a:lnTo>
                  <a:lnTo>
                    <a:pt x="705151" y="181581"/>
                  </a:lnTo>
                  <a:lnTo>
                    <a:pt x="740739" y="146132"/>
                  </a:lnTo>
                  <a:lnTo>
                    <a:pt x="778814" y="113188"/>
                  </a:lnTo>
                  <a:lnTo>
                    <a:pt x="819114" y="82892"/>
                  </a:lnTo>
                  <a:lnTo>
                    <a:pt x="861377" y="55382"/>
                  </a:lnTo>
                  <a:lnTo>
                    <a:pt x="905342" y="30800"/>
                  </a:lnTo>
                  <a:lnTo>
                    <a:pt x="950746" y="9285"/>
                  </a:lnTo>
                  <a:lnTo>
                    <a:pt x="973847" y="0"/>
                  </a:lnTo>
                  <a:lnTo>
                    <a:pt x="1512034" y="0"/>
                  </a:lnTo>
                  <a:lnTo>
                    <a:pt x="1579980" y="28516"/>
                  </a:lnTo>
                  <a:lnTo>
                    <a:pt x="1625190" y="49917"/>
                  </a:lnTo>
                  <a:lnTo>
                    <a:pt x="1670551" y="73159"/>
                  </a:lnTo>
                  <a:lnTo>
                    <a:pt x="1714803" y="98145"/>
                  </a:lnTo>
                  <a:lnTo>
                    <a:pt x="1757966" y="124787"/>
                  </a:lnTo>
                  <a:lnTo>
                    <a:pt x="1800060" y="152995"/>
                  </a:lnTo>
                  <a:lnTo>
                    <a:pt x="1841105" y="182680"/>
                  </a:lnTo>
                  <a:lnTo>
                    <a:pt x="1881120" y="213755"/>
                  </a:lnTo>
                  <a:lnTo>
                    <a:pt x="1920125" y="246129"/>
                  </a:lnTo>
                  <a:lnTo>
                    <a:pt x="1958141" y="279715"/>
                  </a:lnTo>
                  <a:lnTo>
                    <a:pt x="1995186" y="314422"/>
                  </a:lnTo>
                  <a:lnTo>
                    <a:pt x="2031282" y="350164"/>
                  </a:lnTo>
                  <a:lnTo>
                    <a:pt x="2066447" y="386849"/>
                  </a:lnTo>
                  <a:lnTo>
                    <a:pt x="2100702" y="424391"/>
                  </a:lnTo>
                  <a:lnTo>
                    <a:pt x="2134067" y="462699"/>
                  </a:lnTo>
                  <a:lnTo>
                    <a:pt x="2166561" y="501686"/>
                  </a:lnTo>
                  <a:lnTo>
                    <a:pt x="2198057" y="540990"/>
                  </a:lnTo>
                  <a:lnTo>
                    <a:pt x="2228941" y="580917"/>
                  </a:lnTo>
                  <a:lnTo>
                    <a:pt x="2259101" y="621476"/>
                  </a:lnTo>
                  <a:lnTo>
                    <a:pt x="2288427" y="662679"/>
                  </a:lnTo>
                  <a:lnTo>
                    <a:pt x="2316807" y="704532"/>
                  </a:lnTo>
                  <a:lnTo>
                    <a:pt x="2344130" y="747047"/>
                  </a:lnTo>
                  <a:lnTo>
                    <a:pt x="2370285" y="790232"/>
                  </a:lnTo>
                  <a:lnTo>
                    <a:pt x="2395161" y="834097"/>
                  </a:lnTo>
                  <a:lnTo>
                    <a:pt x="2418647" y="878651"/>
                  </a:lnTo>
                  <a:lnTo>
                    <a:pt x="2440631" y="923903"/>
                  </a:lnTo>
                  <a:lnTo>
                    <a:pt x="2461003" y="969864"/>
                  </a:lnTo>
                  <a:lnTo>
                    <a:pt x="2479650" y="1016542"/>
                  </a:lnTo>
                  <a:lnTo>
                    <a:pt x="2496463" y="1063946"/>
                  </a:lnTo>
                  <a:lnTo>
                    <a:pt x="2511330" y="1112087"/>
                  </a:lnTo>
                  <a:lnTo>
                    <a:pt x="2524139" y="1160974"/>
                  </a:lnTo>
                  <a:lnTo>
                    <a:pt x="2534779" y="1210615"/>
                  </a:lnTo>
                  <a:lnTo>
                    <a:pt x="2541644" y="1255015"/>
                  </a:lnTo>
                  <a:lnTo>
                    <a:pt x="2546804" y="1299966"/>
                  </a:lnTo>
                  <a:lnTo>
                    <a:pt x="2549960" y="1345419"/>
                  </a:lnTo>
                  <a:lnTo>
                    <a:pt x="2550812" y="1391323"/>
                  </a:lnTo>
                  <a:lnTo>
                    <a:pt x="2548807" y="1444244"/>
                  </a:lnTo>
                  <a:lnTo>
                    <a:pt x="2543670" y="1496988"/>
                  </a:lnTo>
                  <a:lnTo>
                    <a:pt x="2535345" y="1549310"/>
                  </a:lnTo>
                  <a:lnTo>
                    <a:pt x="2523776" y="1600969"/>
                  </a:lnTo>
                  <a:lnTo>
                    <a:pt x="2508907" y="1651721"/>
                  </a:lnTo>
                  <a:lnTo>
                    <a:pt x="2490682" y="1701322"/>
                  </a:lnTo>
                  <a:lnTo>
                    <a:pt x="2469045" y="1749530"/>
                  </a:lnTo>
                  <a:lnTo>
                    <a:pt x="2446064" y="1792032"/>
                  </a:lnTo>
                  <a:lnTo>
                    <a:pt x="2420171" y="1832223"/>
                  </a:lnTo>
                  <a:lnTo>
                    <a:pt x="2391609" y="1870246"/>
                  </a:lnTo>
                  <a:lnTo>
                    <a:pt x="2360624" y="1906245"/>
                  </a:lnTo>
                  <a:lnTo>
                    <a:pt x="2327459" y="1940365"/>
                  </a:lnTo>
                  <a:lnTo>
                    <a:pt x="2292360" y="1972749"/>
                  </a:lnTo>
                  <a:lnTo>
                    <a:pt x="2255569" y="2003542"/>
                  </a:lnTo>
                  <a:lnTo>
                    <a:pt x="2217332" y="2032888"/>
                  </a:lnTo>
                  <a:lnTo>
                    <a:pt x="2174061" y="2064105"/>
                  </a:lnTo>
                  <a:lnTo>
                    <a:pt x="2130095" y="2094471"/>
                  </a:lnTo>
                  <a:lnTo>
                    <a:pt x="2085541" y="2124085"/>
                  </a:lnTo>
                  <a:lnTo>
                    <a:pt x="2040504" y="2153047"/>
                  </a:lnTo>
                  <a:lnTo>
                    <a:pt x="1995091" y="2181458"/>
                  </a:lnTo>
                  <a:lnTo>
                    <a:pt x="1903565" y="2237027"/>
                  </a:lnTo>
                  <a:lnTo>
                    <a:pt x="1857664" y="2264386"/>
                  </a:lnTo>
                  <a:lnTo>
                    <a:pt x="1816213" y="2288592"/>
                  </a:lnTo>
                  <a:lnTo>
                    <a:pt x="1774502" y="2312336"/>
                  </a:lnTo>
                  <a:lnTo>
                    <a:pt x="1732510" y="2335552"/>
                  </a:lnTo>
                  <a:lnTo>
                    <a:pt x="1690214" y="2358174"/>
                  </a:lnTo>
                  <a:lnTo>
                    <a:pt x="1647593" y="2380136"/>
                  </a:lnTo>
                  <a:lnTo>
                    <a:pt x="1604624" y="2401372"/>
                  </a:lnTo>
                  <a:lnTo>
                    <a:pt x="1561286" y="2421815"/>
                  </a:lnTo>
                  <a:lnTo>
                    <a:pt x="1517556" y="2441401"/>
                  </a:lnTo>
                  <a:lnTo>
                    <a:pt x="1473413" y="2460063"/>
                  </a:lnTo>
                  <a:lnTo>
                    <a:pt x="1426338" y="2478854"/>
                  </a:lnTo>
                  <a:lnTo>
                    <a:pt x="1378700" y="2496496"/>
                  </a:lnTo>
                  <a:lnTo>
                    <a:pt x="1330548" y="2512919"/>
                  </a:lnTo>
                  <a:lnTo>
                    <a:pt x="1281928" y="2528049"/>
                  </a:lnTo>
                  <a:lnTo>
                    <a:pt x="1232889" y="2541815"/>
                  </a:lnTo>
                  <a:lnTo>
                    <a:pt x="1183477" y="2554145"/>
                  </a:lnTo>
                  <a:lnTo>
                    <a:pt x="1133741" y="2564968"/>
                  </a:lnTo>
                  <a:lnTo>
                    <a:pt x="1083728" y="2574211"/>
                  </a:lnTo>
                  <a:lnTo>
                    <a:pt x="1033487" y="2581803"/>
                  </a:lnTo>
                  <a:lnTo>
                    <a:pt x="983063" y="2587672"/>
                  </a:lnTo>
                  <a:lnTo>
                    <a:pt x="932506" y="2591746"/>
                  </a:lnTo>
                  <a:lnTo>
                    <a:pt x="881863" y="2593953"/>
                  </a:lnTo>
                  <a:lnTo>
                    <a:pt x="831182" y="2594222"/>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2"/>
            <p:cNvSpPr/>
            <p:nvPr/>
          </p:nvSpPr>
          <p:spPr>
            <a:xfrm>
              <a:off x="14077370" y="104006"/>
              <a:ext cx="4210628" cy="2762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nvSpPr>
        <p:spPr>
          <a:xfrm>
            <a:off x="13360827" y="4600557"/>
            <a:ext cx="3020060" cy="989965"/>
          </a:xfrm>
          <a:prstGeom prst="rect">
            <a:avLst/>
          </a:prstGeom>
          <a:noFill/>
          <a:ln>
            <a:noFill/>
          </a:ln>
        </p:spPr>
        <p:txBody>
          <a:bodyPr anchorCtr="0" anchor="t" bIns="0" lIns="0" spcFirstLastPara="1" rIns="0" wrap="square" tIns="98425">
            <a:noAutofit/>
          </a:bodyPr>
          <a:lstStyle/>
          <a:p>
            <a:pPr indent="0" lvl="0" marL="12700" marR="0" rtl="0" algn="l">
              <a:lnSpc>
                <a:spcPct val="100000"/>
              </a:lnSpc>
              <a:spcBef>
                <a:spcPts val="555"/>
              </a:spcBef>
              <a:spcAft>
                <a:spcPts val="0"/>
              </a:spcAft>
              <a:buNone/>
            </a:pPr>
            <a:r>
              <a:rPr lang="en-US" sz="2900">
                <a:solidFill>
                  <a:srgbClr val="080F4D"/>
                </a:solidFill>
                <a:latin typeface="Verdana"/>
                <a:ea typeface="Verdana"/>
                <a:cs typeface="Verdana"/>
                <a:sym typeface="Verdana"/>
              </a:rPr>
              <a:t>Abhimanyu Singh</a:t>
            </a:r>
            <a:endParaRPr sz="2400">
              <a:latin typeface="Arial"/>
              <a:ea typeface="Arial"/>
              <a:cs typeface="Arial"/>
              <a:sym typeface="Arial"/>
            </a:endParaRPr>
          </a:p>
        </p:txBody>
      </p:sp>
      <p:sp>
        <p:nvSpPr>
          <p:cNvPr id="134" name="Google Shape;134;p13"/>
          <p:cNvSpPr txBox="1"/>
          <p:nvPr/>
        </p:nvSpPr>
        <p:spPr>
          <a:xfrm>
            <a:off x="988300" y="4803135"/>
            <a:ext cx="2962200" cy="787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5000">
                <a:solidFill>
                  <a:srgbClr val="080F4D"/>
                </a:solidFill>
                <a:latin typeface="Trebuchet MS"/>
                <a:ea typeface="Trebuchet MS"/>
                <a:cs typeface="Trebuchet MS"/>
                <a:sym typeface="Trebuchet MS"/>
              </a:rPr>
              <a:t>Team Void_X</a:t>
            </a:r>
            <a:endParaRPr sz="5000">
              <a:latin typeface="Trebuchet MS"/>
              <a:ea typeface="Trebuchet MS"/>
              <a:cs typeface="Trebuchet MS"/>
              <a:sym typeface="Trebuchet MS"/>
            </a:endParaRPr>
          </a:p>
        </p:txBody>
      </p:sp>
      <p:pic>
        <p:nvPicPr>
          <p:cNvPr id="135" name="Google Shape;135;p13"/>
          <p:cNvPicPr preferRelativeResize="0"/>
          <p:nvPr/>
        </p:nvPicPr>
        <p:blipFill>
          <a:blip r:embed="rId3">
            <a:alphaModFix/>
          </a:blip>
          <a:stretch>
            <a:fillRect/>
          </a:stretch>
        </p:blipFill>
        <p:spPr>
          <a:xfrm>
            <a:off x="6567450" y="761575"/>
            <a:ext cx="5090249" cy="67869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14"/>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41" name="Google Shape;141;p14"/>
          <p:cNvGrpSpPr/>
          <p:nvPr/>
        </p:nvGrpSpPr>
        <p:grpSpPr>
          <a:xfrm>
            <a:off x="8396127" y="9483523"/>
            <a:ext cx="1496060" cy="803910"/>
            <a:chOff x="8396127" y="9483523"/>
            <a:chExt cx="1496060" cy="803910"/>
          </a:xfrm>
        </p:grpSpPr>
        <p:sp>
          <p:nvSpPr>
            <p:cNvPr id="142" name="Google Shape;142;p14"/>
            <p:cNvSpPr/>
            <p:nvPr/>
          </p:nvSpPr>
          <p:spPr>
            <a:xfrm>
              <a:off x="8396127" y="9483523"/>
              <a:ext cx="1496060" cy="803910"/>
            </a:xfrm>
            <a:custGeom>
              <a:rect b="b" l="l" r="r" t="t"/>
              <a:pathLst>
                <a:path extrusionOk="0" h="803909" w="1496059">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324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4"/>
            <p:cNvSpPr/>
            <p:nvPr/>
          </p:nvSpPr>
          <p:spPr>
            <a:xfrm>
              <a:off x="8936235" y="9901935"/>
              <a:ext cx="415290" cy="248920"/>
            </a:xfrm>
            <a:custGeom>
              <a:rect b="b" l="l" r="r" t="t"/>
              <a:pathLst>
                <a:path extrusionOk="0" h="248920" w="41529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4" name="Google Shape;144;p14"/>
          <p:cNvSpPr txBox="1"/>
          <p:nvPr/>
        </p:nvSpPr>
        <p:spPr>
          <a:xfrm>
            <a:off x="13360827" y="4600557"/>
            <a:ext cx="3020060" cy="989965"/>
          </a:xfrm>
          <a:prstGeom prst="rect">
            <a:avLst/>
          </a:prstGeom>
          <a:noFill/>
          <a:ln>
            <a:noFill/>
          </a:ln>
        </p:spPr>
        <p:txBody>
          <a:bodyPr anchorCtr="0" anchor="t" bIns="0" lIns="0" spcFirstLastPara="1" rIns="0" wrap="square" tIns="98425">
            <a:noAutofit/>
          </a:bodyPr>
          <a:lstStyle/>
          <a:p>
            <a:pPr indent="0" lvl="0" marL="12700" marR="0" rtl="0" algn="l">
              <a:lnSpc>
                <a:spcPct val="100000"/>
              </a:lnSpc>
              <a:spcBef>
                <a:spcPts val="555"/>
              </a:spcBef>
              <a:spcAft>
                <a:spcPts val="0"/>
              </a:spcAft>
              <a:buNone/>
            </a:pPr>
            <a:r>
              <a:rPr lang="en-US" sz="2900">
                <a:solidFill>
                  <a:srgbClr val="080F4D"/>
                </a:solidFill>
                <a:latin typeface="Verdana"/>
                <a:ea typeface="Verdana"/>
                <a:cs typeface="Verdana"/>
                <a:sym typeface="Verdana"/>
              </a:rPr>
              <a:t>Chaitanya Singh Bisht</a:t>
            </a:r>
            <a:endParaRPr sz="2400">
              <a:latin typeface="Arial"/>
              <a:ea typeface="Arial"/>
              <a:cs typeface="Arial"/>
              <a:sym typeface="Arial"/>
            </a:endParaRPr>
          </a:p>
        </p:txBody>
      </p:sp>
      <p:sp>
        <p:nvSpPr>
          <p:cNvPr id="145" name="Google Shape;145;p14"/>
          <p:cNvSpPr txBox="1"/>
          <p:nvPr/>
        </p:nvSpPr>
        <p:spPr>
          <a:xfrm>
            <a:off x="1016000" y="4754935"/>
            <a:ext cx="2962275" cy="7874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b="1" lang="en-US" sz="5000">
                <a:solidFill>
                  <a:srgbClr val="080F4D"/>
                </a:solidFill>
                <a:latin typeface="Trebuchet MS"/>
                <a:ea typeface="Trebuchet MS"/>
                <a:cs typeface="Trebuchet MS"/>
                <a:sym typeface="Trebuchet MS"/>
              </a:rPr>
              <a:t>Team Void_X</a:t>
            </a:r>
            <a:endParaRPr sz="5000">
              <a:latin typeface="Trebuchet MS"/>
              <a:ea typeface="Trebuchet MS"/>
              <a:cs typeface="Trebuchet MS"/>
              <a:sym typeface="Trebuchet MS"/>
            </a:endParaRPr>
          </a:p>
        </p:txBody>
      </p:sp>
      <p:pic>
        <p:nvPicPr>
          <p:cNvPr id="146" name="Google Shape;146;p14"/>
          <p:cNvPicPr preferRelativeResize="0"/>
          <p:nvPr/>
        </p:nvPicPr>
        <p:blipFill>
          <a:blip r:embed="rId3">
            <a:alphaModFix/>
          </a:blip>
          <a:stretch>
            <a:fillRect/>
          </a:stretch>
        </p:blipFill>
        <p:spPr>
          <a:xfrm>
            <a:off x="7422088" y="456825"/>
            <a:ext cx="3609975" cy="790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015894" y="1267036"/>
            <a:ext cx="16256209" cy="901064"/>
          </a:xfrm>
          <a:prstGeom prst="rect">
            <a:avLst/>
          </a:prstGeom>
          <a:noFill/>
          <a:ln>
            <a:noFill/>
          </a:ln>
        </p:spPr>
        <p:txBody>
          <a:bodyPr anchorCtr="0" anchor="t" bIns="0" lIns="0" spcFirstLastPara="1" rIns="0" wrap="square" tIns="11425">
            <a:noAutofit/>
          </a:bodyPr>
          <a:lstStyle/>
          <a:p>
            <a:pPr indent="0" lvl="0" marL="10761345" rtl="0" algn="l">
              <a:lnSpc>
                <a:spcPct val="100000"/>
              </a:lnSpc>
              <a:spcBef>
                <a:spcPts val="0"/>
              </a:spcBef>
              <a:spcAft>
                <a:spcPts val="0"/>
              </a:spcAft>
              <a:buNone/>
            </a:pPr>
            <a:r>
              <a:rPr lang="en-US"/>
              <a:t>Contact Us</a:t>
            </a:r>
            <a:endParaRPr/>
          </a:p>
        </p:txBody>
      </p:sp>
      <p:sp>
        <p:nvSpPr>
          <p:cNvPr id="152" name="Google Shape;152;p15"/>
          <p:cNvSpPr txBox="1"/>
          <p:nvPr/>
        </p:nvSpPr>
        <p:spPr>
          <a:xfrm>
            <a:off x="13277574" y="5436200"/>
            <a:ext cx="2420100" cy="393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2400">
                <a:solidFill>
                  <a:srgbClr val="ECF1FE"/>
                </a:solidFill>
              </a:rPr>
              <a:t>+</a:t>
            </a:r>
            <a:r>
              <a:rPr lang="en-US" sz="2700">
                <a:solidFill>
                  <a:srgbClr val="ECF1FE"/>
                </a:solidFill>
              </a:rPr>
              <a:t>91-7597022308</a:t>
            </a:r>
            <a:endParaRPr sz="2700">
              <a:latin typeface="Arial"/>
              <a:ea typeface="Arial"/>
              <a:cs typeface="Arial"/>
              <a:sym typeface="Arial"/>
            </a:endParaRPr>
          </a:p>
        </p:txBody>
      </p:sp>
      <p:sp>
        <p:nvSpPr>
          <p:cNvPr id="153" name="Google Shape;153;p15"/>
          <p:cNvSpPr/>
          <p:nvPr/>
        </p:nvSpPr>
        <p:spPr>
          <a:xfrm>
            <a:off x="1028700" y="1970791"/>
            <a:ext cx="6779147" cy="632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5"/>
          <p:cNvSpPr txBox="1"/>
          <p:nvPr/>
        </p:nvSpPr>
        <p:spPr>
          <a:xfrm>
            <a:off x="10536225" y="6977425"/>
            <a:ext cx="5162400" cy="393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2900"/>
              <a:t>abhimanyu14.net@gmail.com</a:t>
            </a:r>
            <a:endParaRPr sz="2900">
              <a:latin typeface="Arial"/>
              <a:ea typeface="Arial"/>
              <a:cs typeface="Arial"/>
              <a:sym typeface="Arial"/>
            </a:endParaRPr>
          </a:p>
        </p:txBody>
      </p:sp>
      <p:grpSp>
        <p:nvGrpSpPr>
          <p:cNvPr id="155" name="Google Shape;155;p15"/>
          <p:cNvGrpSpPr/>
          <p:nvPr/>
        </p:nvGrpSpPr>
        <p:grpSpPr>
          <a:xfrm>
            <a:off x="16266505" y="5143499"/>
            <a:ext cx="993140" cy="993140"/>
            <a:chOff x="16266505" y="5143499"/>
            <a:chExt cx="993140" cy="993140"/>
          </a:xfrm>
        </p:grpSpPr>
        <p:sp>
          <p:nvSpPr>
            <p:cNvPr id="156" name="Google Shape;156;p15"/>
            <p:cNvSpPr/>
            <p:nvPr/>
          </p:nvSpPr>
          <p:spPr>
            <a:xfrm>
              <a:off x="16266505" y="5143499"/>
              <a:ext cx="993140" cy="993140"/>
            </a:xfrm>
            <a:custGeom>
              <a:rect b="b" l="l" r="r" t="t"/>
              <a:pathLst>
                <a:path extrusionOk="0" h="993139" w="99314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5"/>
            <p:cNvSpPr/>
            <p:nvPr/>
          </p:nvSpPr>
          <p:spPr>
            <a:xfrm>
              <a:off x="16596628" y="5470732"/>
              <a:ext cx="332105" cy="342900"/>
            </a:xfrm>
            <a:custGeom>
              <a:rect b="b" l="l" r="r" t="t"/>
              <a:pathLst>
                <a:path extrusionOk="0" h="342900" w="332105">
                  <a:moveTo>
                    <a:pt x="255541" y="342900"/>
                  </a:moveTo>
                  <a:lnTo>
                    <a:pt x="251675" y="342900"/>
                  </a:lnTo>
                  <a:lnTo>
                    <a:pt x="247708" y="342613"/>
                  </a:lnTo>
                  <a:lnTo>
                    <a:pt x="208217" y="332043"/>
                  </a:lnTo>
                  <a:lnTo>
                    <a:pt x="169758" y="311993"/>
                  </a:lnTo>
                  <a:lnTo>
                    <a:pt x="130174" y="283212"/>
                  </a:lnTo>
                  <a:lnTo>
                    <a:pt x="91593" y="247031"/>
                  </a:lnTo>
                  <a:lnTo>
                    <a:pt x="55746" y="205268"/>
                  </a:lnTo>
                  <a:lnTo>
                    <a:pt x="28245" y="164779"/>
                  </a:lnTo>
                  <a:lnTo>
                    <a:pt x="9870" y="126897"/>
                  </a:lnTo>
                  <a:lnTo>
                    <a:pt x="0" y="82207"/>
                  </a:lnTo>
                  <a:lnTo>
                    <a:pt x="475" y="71096"/>
                  </a:lnTo>
                  <a:lnTo>
                    <a:pt x="14590" y="34867"/>
                  </a:lnTo>
                  <a:lnTo>
                    <a:pt x="46471" y="6589"/>
                  </a:lnTo>
                  <a:lnTo>
                    <a:pt x="47029" y="6237"/>
                  </a:lnTo>
                  <a:lnTo>
                    <a:pt x="47279" y="6106"/>
                  </a:lnTo>
                  <a:lnTo>
                    <a:pt x="54461" y="2072"/>
                  </a:lnTo>
                  <a:lnTo>
                    <a:pt x="57058" y="626"/>
                  </a:lnTo>
                  <a:lnTo>
                    <a:pt x="59537" y="0"/>
                  </a:lnTo>
                  <a:lnTo>
                    <a:pt x="62195" y="0"/>
                  </a:lnTo>
                  <a:lnTo>
                    <a:pt x="104907" y="38401"/>
                  </a:lnTo>
                  <a:lnTo>
                    <a:pt x="128673" y="93588"/>
                  </a:lnTo>
                  <a:lnTo>
                    <a:pt x="129261" y="112029"/>
                  </a:lnTo>
                  <a:lnTo>
                    <a:pt x="121346" y="123787"/>
                  </a:lnTo>
                  <a:lnTo>
                    <a:pt x="121033" y="123965"/>
                  </a:lnTo>
                  <a:lnTo>
                    <a:pt x="120709" y="124126"/>
                  </a:lnTo>
                  <a:lnTo>
                    <a:pt x="120379" y="124265"/>
                  </a:lnTo>
                  <a:lnTo>
                    <a:pt x="113667" y="128062"/>
                  </a:lnTo>
                  <a:lnTo>
                    <a:pt x="100618" y="135366"/>
                  </a:lnTo>
                  <a:lnTo>
                    <a:pt x="98422" y="136681"/>
                  </a:lnTo>
                  <a:lnTo>
                    <a:pt x="95393" y="137290"/>
                  </a:lnTo>
                  <a:lnTo>
                    <a:pt x="92072" y="136927"/>
                  </a:lnTo>
                  <a:lnTo>
                    <a:pt x="90189" y="137498"/>
                  </a:lnTo>
                  <a:lnTo>
                    <a:pt x="90177" y="142797"/>
                  </a:lnTo>
                  <a:lnTo>
                    <a:pt x="92081" y="147833"/>
                  </a:lnTo>
                  <a:lnTo>
                    <a:pt x="95651" y="151610"/>
                  </a:lnTo>
                  <a:lnTo>
                    <a:pt x="185046" y="245906"/>
                  </a:lnTo>
                  <a:lnTo>
                    <a:pt x="187530" y="248545"/>
                  </a:lnTo>
                  <a:lnTo>
                    <a:pt x="190596" y="250405"/>
                  </a:lnTo>
                  <a:lnTo>
                    <a:pt x="193996" y="251387"/>
                  </a:lnTo>
                  <a:lnTo>
                    <a:pt x="196963" y="240958"/>
                  </a:lnTo>
                  <a:lnTo>
                    <a:pt x="197021" y="240670"/>
                  </a:lnTo>
                  <a:lnTo>
                    <a:pt x="197095" y="240383"/>
                  </a:lnTo>
                  <a:lnTo>
                    <a:pt x="198513" y="235554"/>
                  </a:lnTo>
                  <a:lnTo>
                    <a:pt x="199579" y="231731"/>
                  </a:lnTo>
                  <a:lnTo>
                    <a:pt x="202986" y="225539"/>
                  </a:lnTo>
                  <a:lnTo>
                    <a:pt x="209056" y="221132"/>
                  </a:lnTo>
                  <a:lnTo>
                    <a:pt x="217775" y="218488"/>
                  </a:lnTo>
                  <a:lnTo>
                    <a:pt x="229119" y="217606"/>
                  </a:lnTo>
                  <a:lnTo>
                    <a:pt x="239009" y="218080"/>
                  </a:lnTo>
                  <a:lnTo>
                    <a:pt x="284725" y="228643"/>
                  </a:lnTo>
                  <a:lnTo>
                    <a:pt x="323248" y="249522"/>
                  </a:lnTo>
                  <a:lnTo>
                    <a:pt x="331917" y="263406"/>
                  </a:lnTo>
                  <a:lnTo>
                    <a:pt x="331510" y="270374"/>
                  </a:lnTo>
                  <a:lnTo>
                    <a:pt x="331427" y="270670"/>
                  </a:lnTo>
                  <a:lnTo>
                    <a:pt x="331219" y="271245"/>
                  </a:lnTo>
                  <a:lnTo>
                    <a:pt x="329036" y="278891"/>
                  </a:lnTo>
                  <a:lnTo>
                    <a:pt x="328920" y="279357"/>
                  </a:lnTo>
                  <a:lnTo>
                    <a:pt x="328786" y="279805"/>
                  </a:lnTo>
                  <a:lnTo>
                    <a:pt x="303527" y="322618"/>
                  </a:lnTo>
                  <a:lnTo>
                    <a:pt x="265264" y="342234"/>
                  </a:lnTo>
                  <a:lnTo>
                    <a:pt x="255541" y="34290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58" name="Google Shape;158;p15"/>
          <p:cNvGrpSpPr/>
          <p:nvPr/>
        </p:nvGrpSpPr>
        <p:grpSpPr>
          <a:xfrm>
            <a:off x="16266505" y="6684720"/>
            <a:ext cx="993140" cy="993140"/>
            <a:chOff x="16266505" y="6684720"/>
            <a:chExt cx="993140" cy="993140"/>
          </a:xfrm>
        </p:grpSpPr>
        <p:sp>
          <p:nvSpPr>
            <p:cNvPr id="159" name="Google Shape;159;p15"/>
            <p:cNvSpPr/>
            <p:nvPr/>
          </p:nvSpPr>
          <p:spPr>
            <a:xfrm>
              <a:off x="16266505" y="6684720"/>
              <a:ext cx="993140" cy="993140"/>
            </a:xfrm>
            <a:custGeom>
              <a:rect b="b" l="l" r="r" t="t"/>
              <a:pathLst>
                <a:path extrusionOk="0" h="993140" w="99314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5"/>
            <p:cNvSpPr/>
            <p:nvPr/>
          </p:nvSpPr>
          <p:spPr>
            <a:xfrm>
              <a:off x="16577188" y="7046997"/>
              <a:ext cx="371475" cy="268605"/>
            </a:xfrm>
            <a:custGeom>
              <a:rect b="b" l="l" r="r" t="t"/>
              <a:pathLst>
                <a:path extrusionOk="0" h="268604" w="371475">
                  <a:moveTo>
                    <a:pt x="330200" y="268287"/>
                  </a:moveTo>
                  <a:lnTo>
                    <a:pt x="41275" y="268287"/>
                  </a:lnTo>
                  <a:lnTo>
                    <a:pt x="25209" y="265043"/>
                  </a:lnTo>
                  <a:lnTo>
                    <a:pt x="12089" y="256198"/>
                  </a:lnTo>
                  <a:lnTo>
                    <a:pt x="3243" y="243078"/>
                  </a:lnTo>
                  <a:lnTo>
                    <a:pt x="0" y="227012"/>
                  </a:lnTo>
                  <a:lnTo>
                    <a:pt x="0" y="41275"/>
                  </a:lnTo>
                  <a:lnTo>
                    <a:pt x="3243" y="25209"/>
                  </a:lnTo>
                  <a:lnTo>
                    <a:pt x="12089" y="12089"/>
                  </a:lnTo>
                  <a:lnTo>
                    <a:pt x="25209" y="3243"/>
                  </a:lnTo>
                  <a:lnTo>
                    <a:pt x="41275" y="0"/>
                  </a:lnTo>
                  <a:lnTo>
                    <a:pt x="330200" y="0"/>
                  </a:lnTo>
                  <a:lnTo>
                    <a:pt x="346265" y="3243"/>
                  </a:lnTo>
                  <a:lnTo>
                    <a:pt x="359385" y="12089"/>
                  </a:lnTo>
                  <a:lnTo>
                    <a:pt x="368231" y="25209"/>
                  </a:lnTo>
                  <a:lnTo>
                    <a:pt x="371475" y="41275"/>
                  </a:lnTo>
                  <a:lnTo>
                    <a:pt x="371475" y="227012"/>
                  </a:lnTo>
                  <a:lnTo>
                    <a:pt x="368231" y="243078"/>
                  </a:lnTo>
                  <a:lnTo>
                    <a:pt x="359385" y="256198"/>
                  </a:lnTo>
                  <a:lnTo>
                    <a:pt x="346265" y="265043"/>
                  </a:lnTo>
                  <a:lnTo>
                    <a:pt x="330200" y="268287"/>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5"/>
            <p:cNvSpPr/>
            <p:nvPr/>
          </p:nvSpPr>
          <p:spPr>
            <a:xfrm>
              <a:off x="16577183" y="7047000"/>
              <a:ext cx="371475" cy="262890"/>
            </a:xfrm>
            <a:custGeom>
              <a:rect b="b" l="l" r="r" t="t"/>
              <a:pathLst>
                <a:path extrusionOk="0" h="262890" w="371475">
                  <a:moveTo>
                    <a:pt x="371475" y="41275"/>
                  </a:moveTo>
                  <a:lnTo>
                    <a:pt x="368236" y="25209"/>
                  </a:lnTo>
                  <a:lnTo>
                    <a:pt x="359384" y="12090"/>
                  </a:lnTo>
                  <a:lnTo>
                    <a:pt x="346265" y="3251"/>
                  </a:lnTo>
                  <a:lnTo>
                    <a:pt x="330200" y="0"/>
                  </a:lnTo>
                  <a:lnTo>
                    <a:pt x="41275" y="0"/>
                  </a:lnTo>
                  <a:lnTo>
                    <a:pt x="25209" y="3251"/>
                  </a:lnTo>
                  <a:lnTo>
                    <a:pt x="12090" y="12090"/>
                  </a:lnTo>
                  <a:lnTo>
                    <a:pt x="3238" y="25209"/>
                  </a:lnTo>
                  <a:lnTo>
                    <a:pt x="0" y="41275"/>
                  </a:lnTo>
                  <a:lnTo>
                    <a:pt x="0" y="51904"/>
                  </a:lnTo>
                  <a:lnTo>
                    <a:pt x="101003" y="152692"/>
                  </a:lnTo>
                  <a:lnTo>
                    <a:pt x="6299" y="247421"/>
                  </a:lnTo>
                  <a:lnTo>
                    <a:pt x="6184" y="247777"/>
                  </a:lnTo>
                  <a:lnTo>
                    <a:pt x="5956" y="248069"/>
                  </a:lnTo>
                  <a:lnTo>
                    <a:pt x="9461" y="253949"/>
                  </a:lnTo>
                  <a:lnTo>
                    <a:pt x="14351" y="258826"/>
                  </a:lnTo>
                  <a:lnTo>
                    <a:pt x="20231" y="262343"/>
                  </a:lnTo>
                  <a:lnTo>
                    <a:pt x="20535" y="262115"/>
                  </a:lnTo>
                  <a:lnTo>
                    <a:pt x="20878" y="262001"/>
                  </a:lnTo>
                  <a:lnTo>
                    <a:pt x="115608" y="167271"/>
                  </a:lnTo>
                  <a:lnTo>
                    <a:pt x="149910" y="201485"/>
                  </a:lnTo>
                  <a:lnTo>
                    <a:pt x="166497" y="212471"/>
                  </a:lnTo>
                  <a:lnTo>
                    <a:pt x="185420" y="216141"/>
                  </a:lnTo>
                  <a:lnTo>
                    <a:pt x="204343" y="212471"/>
                  </a:lnTo>
                  <a:lnTo>
                    <a:pt x="220941" y="201485"/>
                  </a:lnTo>
                  <a:lnTo>
                    <a:pt x="255587" y="167017"/>
                  </a:lnTo>
                  <a:lnTo>
                    <a:pt x="350583" y="262001"/>
                  </a:lnTo>
                  <a:lnTo>
                    <a:pt x="350951" y="262115"/>
                  </a:lnTo>
                  <a:lnTo>
                    <a:pt x="351243" y="262343"/>
                  </a:lnTo>
                  <a:lnTo>
                    <a:pt x="357136" y="258838"/>
                  </a:lnTo>
                  <a:lnTo>
                    <a:pt x="362013" y="253949"/>
                  </a:lnTo>
                  <a:lnTo>
                    <a:pt x="365518" y="248069"/>
                  </a:lnTo>
                  <a:lnTo>
                    <a:pt x="365302" y="247777"/>
                  </a:lnTo>
                  <a:lnTo>
                    <a:pt x="365175" y="247421"/>
                  </a:lnTo>
                  <a:lnTo>
                    <a:pt x="270217" y="152450"/>
                  </a:lnTo>
                  <a:lnTo>
                    <a:pt x="371475" y="51689"/>
                  </a:lnTo>
                  <a:lnTo>
                    <a:pt x="371475" y="41275"/>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5"/>
            <p:cNvSpPr/>
            <p:nvPr/>
          </p:nvSpPr>
          <p:spPr>
            <a:xfrm>
              <a:off x="16581366" y="7046997"/>
              <a:ext cx="363220" cy="187960"/>
            </a:xfrm>
            <a:custGeom>
              <a:rect b="b" l="l" r="r" t="t"/>
              <a:pathLst>
                <a:path extrusionOk="0" h="187959" w="363219">
                  <a:moveTo>
                    <a:pt x="181557" y="187940"/>
                  </a:moveTo>
                  <a:lnTo>
                    <a:pt x="166022" y="184918"/>
                  </a:lnTo>
                  <a:lnTo>
                    <a:pt x="152366" y="175852"/>
                  </a:lnTo>
                  <a:lnTo>
                    <a:pt x="0" y="23475"/>
                  </a:lnTo>
                  <a:lnTo>
                    <a:pt x="6304" y="13969"/>
                  </a:lnTo>
                  <a:lnTo>
                    <a:pt x="14902" y="6548"/>
                  </a:lnTo>
                  <a:lnTo>
                    <a:pt x="25324" y="1722"/>
                  </a:lnTo>
                  <a:lnTo>
                    <a:pt x="37095" y="0"/>
                  </a:lnTo>
                  <a:lnTo>
                    <a:pt x="326021" y="0"/>
                  </a:lnTo>
                  <a:lnTo>
                    <a:pt x="337797" y="1722"/>
                  </a:lnTo>
                  <a:lnTo>
                    <a:pt x="348218" y="6548"/>
                  </a:lnTo>
                  <a:lnTo>
                    <a:pt x="356814" y="13969"/>
                  </a:lnTo>
                  <a:lnTo>
                    <a:pt x="363117" y="23475"/>
                  </a:lnTo>
                  <a:lnTo>
                    <a:pt x="210740" y="175852"/>
                  </a:lnTo>
                  <a:lnTo>
                    <a:pt x="197090" y="184918"/>
                  </a:lnTo>
                  <a:lnTo>
                    <a:pt x="181557" y="187940"/>
                  </a:lnTo>
                  <a:close/>
                </a:path>
              </a:pathLst>
            </a:custGeom>
            <a:solidFill>
              <a:srgbClr val="ECF1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3" name="Google Shape;163;p15"/>
          <p:cNvSpPr/>
          <p:nvPr/>
        </p:nvSpPr>
        <p:spPr>
          <a:xfrm>
            <a:off x="8091769" y="3339266"/>
            <a:ext cx="338455" cy="338455"/>
          </a:xfrm>
          <a:custGeom>
            <a:rect b="b" l="l" r="r" t="t"/>
            <a:pathLst>
              <a:path extrusionOk="0" h="338454" w="338454">
                <a:moveTo>
                  <a:pt x="169013" y="338027"/>
                </a:moveTo>
                <a:lnTo>
                  <a:pt x="127936" y="332960"/>
                </a:lnTo>
                <a:lnTo>
                  <a:pt x="89340" y="318072"/>
                </a:lnTo>
                <a:lnTo>
                  <a:pt x="55517" y="294251"/>
                </a:lnTo>
                <a:lnTo>
                  <a:pt x="28483" y="262912"/>
                </a:lnTo>
                <a:lnTo>
                  <a:pt x="9875" y="225943"/>
                </a:lnTo>
                <a:lnTo>
                  <a:pt x="811" y="185580"/>
                </a:lnTo>
                <a:lnTo>
                  <a:pt x="0" y="169013"/>
                </a:lnTo>
                <a:lnTo>
                  <a:pt x="202" y="160710"/>
                </a:lnTo>
                <a:lnTo>
                  <a:pt x="7275" y="119950"/>
                </a:lnTo>
                <a:lnTo>
                  <a:pt x="24039" y="82131"/>
                </a:lnTo>
                <a:lnTo>
                  <a:pt x="49502" y="49502"/>
                </a:lnTo>
                <a:lnTo>
                  <a:pt x="82131" y="24039"/>
                </a:lnTo>
                <a:lnTo>
                  <a:pt x="119950" y="7275"/>
                </a:lnTo>
                <a:lnTo>
                  <a:pt x="160710" y="202"/>
                </a:lnTo>
                <a:lnTo>
                  <a:pt x="169013" y="0"/>
                </a:lnTo>
                <a:lnTo>
                  <a:pt x="177316" y="202"/>
                </a:lnTo>
                <a:lnTo>
                  <a:pt x="218076" y="7275"/>
                </a:lnTo>
                <a:lnTo>
                  <a:pt x="255895" y="24039"/>
                </a:lnTo>
                <a:lnTo>
                  <a:pt x="288524" y="49502"/>
                </a:lnTo>
                <a:lnTo>
                  <a:pt x="313987" y="82131"/>
                </a:lnTo>
                <a:lnTo>
                  <a:pt x="330751" y="119950"/>
                </a:lnTo>
                <a:lnTo>
                  <a:pt x="337824" y="160710"/>
                </a:lnTo>
                <a:lnTo>
                  <a:pt x="338027" y="169013"/>
                </a:lnTo>
                <a:lnTo>
                  <a:pt x="337824" y="177316"/>
                </a:lnTo>
                <a:lnTo>
                  <a:pt x="330751" y="218076"/>
                </a:lnTo>
                <a:lnTo>
                  <a:pt x="313987" y="255895"/>
                </a:lnTo>
                <a:lnTo>
                  <a:pt x="288524" y="288524"/>
                </a:lnTo>
                <a:lnTo>
                  <a:pt x="255895" y="313987"/>
                </a:lnTo>
                <a:lnTo>
                  <a:pt x="218076" y="330751"/>
                </a:lnTo>
                <a:lnTo>
                  <a:pt x="177316" y="337824"/>
                </a:lnTo>
                <a:lnTo>
                  <a:pt x="169013" y="338027"/>
                </a:lnTo>
                <a:close/>
              </a:path>
            </a:pathLst>
          </a:custGeom>
          <a:solidFill>
            <a:srgbClr val="EF5C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5"/>
          <p:cNvSpPr txBox="1"/>
          <p:nvPr/>
        </p:nvSpPr>
        <p:spPr>
          <a:xfrm>
            <a:off x="12059450" y="2608600"/>
            <a:ext cx="4005600" cy="1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latin typeface="Calibri"/>
                <a:ea typeface="Calibri"/>
                <a:cs typeface="Calibri"/>
                <a:sym typeface="Calibri"/>
              </a:rPr>
              <a:t>Abhimanyu Singh</a:t>
            </a:r>
            <a:endParaRPr sz="30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F1F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