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700D3A-46E8-4C25-B76A-29ACACC09CB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 Clancy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Rishi Masand</a:t>
            </a:r>
            <a:endParaRPr lang="en-US" dirty="0"/>
          </a:p>
        </p:txBody>
      </p:sp>
      <p:pic>
        <p:nvPicPr>
          <p:cNvPr id="1026" name="Picture 2" descr="Tom_Cla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260" y="2259105"/>
            <a:ext cx="2708929" cy="369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0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Literary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novel</a:t>
            </a:r>
          </a:p>
          <a:p>
            <a:endParaRPr lang="en-US" dirty="0" smtClean="0"/>
          </a:p>
          <a:p>
            <a:r>
              <a:rPr lang="en-US" dirty="0" smtClean="0"/>
              <a:t>Themes</a:t>
            </a:r>
          </a:p>
          <a:p>
            <a:endParaRPr lang="en-US" dirty="0" smtClean="0"/>
          </a:p>
          <a:p>
            <a:r>
              <a:rPr lang="en-US" dirty="0" smtClean="0"/>
              <a:t>Fiction from non-fiction</a:t>
            </a:r>
          </a:p>
          <a:p>
            <a:endParaRPr lang="en-US" dirty="0" smtClean="0"/>
          </a:p>
          <a:p>
            <a:r>
              <a:rPr lang="en-US" dirty="0" smtClean="0"/>
              <a:t>Realism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220" name="Picture 4" descr="http://securityaffairs.co/wordpress/wp-content/uploads/2013/01/Hunt-for-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45" y="1622611"/>
            <a:ext cx="4024436" cy="46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0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Literary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Film adaptations</a:t>
            </a:r>
          </a:p>
          <a:p>
            <a:endParaRPr lang="en-US" dirty="0"/>
          </a:p>
          <a:p>
            <a:r>
              <a:rPr lang="en-US" dirty="0"/>
              <a:t>NY Times Best-sellers</a:t>
            </a:r>
          </a:p>
          <a:p>
            <a:endParaRPr lang="en-US" dirty="0"/>
          </a:p>
          <a:p>
            <a:r>
              <a:rPr lang="en-US" dirty="0"/>
              <a:t>Red Storm </a:t>
            </a:r>
            <a:r>
              <a:rPr lang="en-US" dirty="0" smtClean="0"/>
              <a:t>Entertainment</a:t>
            </a:r>
            <a:endParaRPr lang="en-US" dirty="0"/>
          </a:p>
        </p:txBody>
      </p:sp>
      <p:pic>
        <p:nvPicPr>
          <p:cNvPr id="10242" name="Picture 2" descr="http://www.mobygames.com/images/i/47/35/8924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87" y="2729752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0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Cited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Bio.com. A&amp;E Networks Television,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08 Sept. 2015. &lt;http://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www.biography.com/people/tom-			clancy-9542178#best-seller-status-continues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Brief Economic History of Modern Baltimore."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Economic History of Modern Baltimore.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Web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08 Sept. 2015. &lt;http://www.nathanielturner.com/robertmooreand1199union3.htm&gt;.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Faughnder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Ryan. "Tom Clancy Dies: Sales Figures, by the Numbers."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Angeles Times. Los Angeles Times,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02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2013. Web. 08 Sept. 2015.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articles.latimes.com/2013/oct/02/entertainment/la-et-ct-tom-clancy-dies-sales-				figures-20131002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&lt;http://www.angelfire.com/mo2/lairfed/clancyreport.htm&gt;.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&lt;http://www.city-data.com/states/Connecticut-History.html&gt;.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"Tom Clancy Biography."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Academy of Achievement.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08 Sept. 2015.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http://www.achievement.org/autodoc/page/cla0bio-1&gt;.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"Tom Clancy: By the Numbers | TIME.com."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Tom Clancy By the Numbers Comments.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08 Sept. 2015. &lt;http://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entertainment.time.com/2013/10/02/tom-clancy-by-the-				numbers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/&gt;.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"Verbosity Chats with Tom Clancy."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Verbosity Chats with Tom Clancy.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08 Sept. 2015.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http://verbosity.wiw.org/issue6/clancy.html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8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in Maryland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Died in Maryland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Family</a:t>
            </a:r>
            <a:endParaRPr lang="en-US" dirty="0"/>
          </a:p>
        </p:txBody>
      </p:sp>
      <p:pic>
        <p:nvPicPr>
          <p:cNvPr id="2052" name="Picture 4" descr="http://www.gooseworksconsulting.com/Images/TeambuildingMaryl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93" y="2783728"/>
            <a:ext cx="4495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9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interests</a:t>
            </a:r>
          </a:p>
          <a:p>
            <a:endParaRPr lang="en-US" dirty="0" smtClean="0"/>
          </a:p>
          <a:p>
            <a:r>
              <a:rPr lang="en-US" dirty="0" smtClean="0"/>
              <a:t>High school</a:t>
            </a:r>
          </a:p>
          <a:p>
            <a:endParaRPr lang="en-US" dirty="0" smtClean="0"/>
          </a:p>
          <a:p>
            <a:r>
              <a:rPr lang="en-US" dirty="0" smtClean="0"/>
              <a:t>Military</a:t>
            </a:r>
          </a:p>
          <a:p>
            <a:endParaRPr lang="en-US" dirty="0" smtClean="0"/>
          </a:p>
          <a:p>
            <a:r>
              <a:rPr lang="en-US" dirty="0" smtClean="0"/>
              <a:t>College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6" name="Picture 4" descr="https://upload.wikimedia.org/wikipedia/en/thumb/7/70/Loyolasign.jpg/275px-Loyola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47" y="2052918"/>
            <a:ext cx="6090904" cy="34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4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Married Wanda King</a:t>
            </a:r>
          </a:p>
          <a:p>
            <a:endParaRPr lang="en-US" dirty="0" smtClean="0"/>
          </a:p>
          <a:p>
            <a:r>
              <a:rPr lang="en-US" dirty="0" smtClean="0"/>
              <a:t>Early occupation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of literary career</a:t>
            </a:r>
          </a:p>
          <a:p>
            <a:endParaRPr lang="en-US" dirty="0" smtClean="0"/>
          </a:p>
          <a:p>
            <a:r>
              <a:rPr lang="en-US" dirty="0" smtClean="0"/>
              <a:t>Literary success</a:t>
            </a:r>
          </a:p>
        </p:txBody>
      </p:sp>
      <p:pic>
        <p:nvPicPr>
          <p:cNvPr id="4098" name="Picture 2" descr="http://piedtype.files.wordpress.com/2013/10/tomclancy1985_diana-wal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163" y="2052918"/>
            <a:ext cx="60483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9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he grew up</a:t>
            </a:r>
          </a:p>
          <a:p>
            <a:endParaRPr lang="en-US" dirty="0" smtClean="0"/>
          </a:p>
          <a:p>
            <a:r>
              <a:rPr lang="en-US" dirty="0" smtClean="0"/>
              <a:t>About Baltimore</a:t>
            </a:r>
          </a:p>
          <a:p>
            <a:endParaRPr lang="en-US" dirty="0" smtClean="0"/>
          </a:p>
          <a:p>
            <a:r>
              <a:rPr lang="en-US" dirty="0" smtClean="0"/>
              <a:t>Demographics</a:t>
            </a:r>
          </a:p>
          <a:p>
            <a:endParaRPr lang="en-US" dirty="0" smtClean="0"/>
          </a:p>
          <a:p>
            <a:r>
              <a:rPr lang="en-US" dirty="0" smtClean="0"/>
              <a:t>Civil rights movements</a:t>
            </a:r>
          </a:p>
        </p:txBody>
      </p:sp>
      <p:pic>
        <p:nvPicPr>
          <p:cNvPr id="4" name="Picture 2" descr="View_5_Baltimore_LexingtonStreet_1950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71" y="2052918"/>
            <a:ext cx="4728882" cy="356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04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Connecticut</a:t>
            </a:r>
          </a:p>
          <a:p>
            <a:endParaRPr lang="en-US" dirty="0" smtClean="0"/>
          </a:p>
          <a:p>
            <a:r>
              <a:rPr lang="en-US" dirty="0" smtClean="0"/>
              <a:t>Economy and jobs</a:t>
            </a:r>
          </a:p>
          <a:p>
            <a:endParaRPr lang="en-US" dirty="0" smtClean="0"/>
          </a:p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6146" name="Picture 2" descr="http://www.sinksfaucetsandmore.com/productimages/general/cities/west_hartford_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10446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3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educational influences</a:t>
            </a:r>
          </a:p>
          <a:p>
            <a:endParaRPr lang="en-US" dirty="0" smtClean="0"/>
          </a:p>
          <a:p>
            <a:r>
              <a:rPr lang="en-US" dirty="0" smtClean="0"/>
              <a:t>Authors </a:t>
            </a:r>
          </a:p>
          <a:p>
            <a:endParaRPr lang="en-US" dirty="0" smtClean="0"/>
          </a:p>
        </p:txBody>
      </p:sp>
      <p:pic>
        <p:nvPicPr>
          <p:cNvPr id="7170" name="Picture 2" descr="http://ia.media-imdb.com/images/M/MV5BMTI3NzQxNDE3Ml5BMl5BanBnXkFtZTcwNDAyMTQyMQ@@._V1_SX640_SY72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080" y="1579188"/>
            <a:ext cx="31432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</a:t>
            </a:r>
          </a:p>
          <a:p>
            <a:endParaRPr lang="en-US" dirty="0"/>
          </a:p>
          <a:p>
            <a:r>
              <a:rPr lang="en-US" dirty="0"/>
              <a:t>The American Thriller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http://www.stressbeaters.com/wp-content/uploads/2015/05/military_monda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13" y="2224530"/>
            <a:ext cx="5482762" cy="365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3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</a:p>
          <a:p>
            <a:endParaRPr lang="en-US" dirty="0" smtClean="0"/>
          </a:p>
          <a:p>
            <a:r>
              <a:rPr lang="en-US" dirty="0" smtClean="0"/>
              <a:t>Military access</a:t>
            </a:r>
          </a:p>
          <a:p>
            <a:endParaRPr lang="en-US" dirty="0" smtClean="0"/>
          </a:p>
          <a:p>
            <a:r>
              <a:rPr lang="en-US" dirty="0" smtClean="0"/>
              <a:t>Presidential acclaim</a:t>
            </a:r>
          </a:p>
          <a:p>
            <a:endParaRPr lang="en-US" dirty="0" smtClean="0"/>
          </a:p>
        </p:txBody>
      </p:sp>
      <p:pic>
        <p:nvPicPr>
          <p:cNvPr id="8194" name="Picture 2" descr="http://www.redstate.com/uploads/2015/07/gty_ronald_reagan_birthday_memorial_lpl_130206_w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22" y="1979985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74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107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Tom Clancy </vt:lpstr>
      <vt:lpstr>Life</vt:lpstr>
      <vt:lpstr>Life</vt:lpstr>
      <vt:lpstr>Life</vt:lpstr>
      <vt:lpstr>Society </vt:lpstr>
      <vt:lpstr>Society</vt:lpstr>
      <vt:lpstr>Influences</vt:lpstr>
      <vt:lpstr>Influences</vt:lpstr>
      <vt:lpstr>Influences</vt:lpstr>
      <vt:lpstr>Literary Contributions</vt:lpstr>
      <vt:lpstr>Literary Contributions</vt:lpstr>
      <vt:lpstr>Works Cited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Clancy</dc:title>
  <dc:creator>Darth Anakin</dc:creator>
  <cp:lastModifiedBy>Darth Anakin</cp:lastModifiedBy>
  <cp:revision>8</cp:revision>
  <dcterms:created xsi:type="dcterms:W3CDTF">2015-10-13T21:48:08Z</dcterms:created>
  <dcterms:modified xsi:type="dcterms:W3CDTF">2015-10-14T00:38:09Z</dcterms:modified>
</cp:coreProperties>
</file>