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07" autoAdjust="0"/>
  </p:normalViewPr>
  <p:slideViewPr>
    <p:cSldViewPr>
      <p:cViewPr>
        <p:scale>
          <a:sx n="100" d="100"/>
          <a:sy n="100" d="100"/>
        </p:scale>
        <p:origin x="-29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1DD7-4783-486C-B419-9EFA58B10E4C}" type="datetimeFigureOut">
              <a:rPr lang="es-MX" smtClean="0"/>
              <a:pPr/>
              <a:t>23/08/2016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020-800F-426C-B792-0A87CDE81EA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3282" t="14171" r="790" b="17968"/>
          <a:stretch>
            <a:fillRect/>
          </a:stretch>
        </p:blipFill>
        <p:spPr bwMode="auto">
          <a:xfrm>
            <a:off x="428596" y="71414"/>
            <a:ext cx="661892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071802" y="5276880"/>
            <a:ext cx="19288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 smtClean="0"/>
              <a:t>Status = 6 Por Reubicar</a:t>
            </a:r>
            <a:endParaRPr lang="es-MX" sz="1400" dirty="0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3715697" y="5847431"/>
            <a:ext cx="428628" cy="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072066" y="543688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643306" y="5673601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43504" y="5254481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928926" y="6112111"/>
            <a:ext cx="2214578" cy="292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300" dirty="0" smtClean="0"/>
              <a:t>Se guarda el Centro de costos</a:t>
            </a:r>
            <a:endParaRPr lang="es-MX" sz="13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643570" y="5165395"/>
            <a:ext cx="2214578" cy="6924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300" dirty="0" smtClean="0"/>
              <a:t>Se afecta el centro de la forma actual con el id aperturas</a:t>
            </a:r>
            <a:endParaRPr lang="es-MX" sz="1300" dirty="0"/>
          </a:p>
        </p:txBody>
      </p:sp>
      <p:pic>
        <p:nvPicPr>
          <p:cNvPr id="1028" name="Picture 4" descr="http://www.nosinmiubuntu.com/wp-content/uploads/2013/02/New-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7914" y="5991260"/>
            <a:ext cx="509574" cy="509574"/>
          </a:xfrm>
          <a:prstGeom prst="rect">
            <a:avLst/>
          </a:prstGeom>
          <a:noFill/>
        </p:spPr>
      </p:pic>
      <p:pic>
        <p:nvPicPr>
          <p:cNvPr id="16" name="Picture 2" descr="http://www.felipeperucho.com/ensusitio/wp-content/uploads/view-refresh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86" y="5286388"/>
            <a:ext cx="347666" cy="3476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atos"/>
          <p:cNvSpPr/>
          <p:nvPr/>
        </p:nvSpPr>
        <p:spPr>
          <a:xfrm>
            <a:off x="2571736" y="71414"/>
            <a:ext cx="1714512" cy="571504"/>
          </a:xfrm>
          <a:prstGeom prst="flowChartInputOutp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Proceso Reubicaciones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4" name="13 Datos"/>
          <p:cNvSpPr/>
          <p:nvPr/>
        </p:nvSpPr>
        <p:spPr>
          <a:xfrm>
            <a:off x="2000232" y="6215082"/>
            <a:ext cx="2071702" cy="571504"/>
          </a:xfrm>
          <a:prstGeom prst="flowChartInputOutp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Proceso actual de Actualización </a:t>
            </a:r>
            <a:r>
              <a:rPr lang="es-MX" sz="1200" dirty="0" err="1" smtClean="0">
                <a:solidFill>
                  <a:schemeClr val="tx1"/>
                </a:solidFill>
              </a:rPr>
              <a:t>FiAperturas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71736" y="1071546"/>
            <a:ext cx="1357322" cy="577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50" dirty="0" smtClean="0"/>
              <a:t>El </a:t>
            </a:r>
            <a:r>
              <a:rPr lang="es-MX" sz="1050" dirty="0" err="1" smtClean="0"/>
              <a:t>Ceco</a:t>
            </a:r>
            <a:r>
              <a:rPr lang="es-MX" sz="1050" dirty="0" smtClean="0"/>
              <a:t> existe en catálogo de reubicaciones?</a:t>
            </a:r>
            <a:endParaRPr lang="es-MX" sz="105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72198" y="642918"/>
            <a:ext cx="17859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dirty="0" smtClean="0"/>
              <a:t>Verificar si el status de reubicación es activo</a:t>
            </a:r>
            <a:endParaRPr lang="es-MX" sz="1000" dirty="0"/>
          </a:p>
        </p:txBody>
      </p:sp>
      <p:cxnSp>
        <p:nvCxnSpPr>
          <p:cNvPr id="26" name="25 Conector recto de flecha"/>
          <p:cNvCxnSpPr/>
          <p:nvPr/>
        </p:nvCxnSpPr>
        <p:spPr>
          <a:xfrm rot="5400000">
            <a:off x="2571736" y="4929199"/>
            <a:ext cx="42862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357422" y="4474900"/>
            <a:ext cx="1785950" cy="38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El </a:t>
            </a:r>
            <a:r>
              <a:rPr lang="es-MX" sz="950" dirty="0" err="1" smtClean="0"/>
              <a:t>ceco</a:t>
            </a:r>
            <a:r>
              <a:rPr lang="es-MX" sz="950" dirty="0" smtClean="0"/>
              <a:t> está </a:t>
            </a:r>
            <a:r>
              <a:rPr lang="es-MX" sz="950" dirty="0" smtClean="0"/>
              <a:t>en el catálogo de </a:t>
            </a:r>
            <a:r>
              <a:rPr lang="es-MX" sz="950" dirty="0" smtClean="0"/>
              <a:t>reubicaciones?</a:t>
            </a:r>
            <a:endParaRPr lang="es-MX" sz="950" dirty="0"/>
          </a:p>
        </p:txBody>
      </p:sp>
      <p:cxnSp>
        <p:nvCxnSpPr>
          <p:cNvPr id="22" name="21 Conector recto de flecha"/>
          <p:cNvCxnSpPr/>
          <p:nvPr/>
        </p:nvCxnSpPr>
        <p:spPr>
          <a:xfrm rot="5400000">
            <a:off x="3001317" y="1856411"/>
            <a:ext cx="428628" cy="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500298" y="485776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071538" y="5326977"/>
            <a:ext cx="1785950" cy="530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Actualizar los campos de </a:t>
            </a:r>
            <a:r>
              <a:rPr lang="es-MX" sz="950" dirty="0" err="1" smtClean="0"/>
              <a:t>ids</a:t>
            </a:r>
            <a:r>
              <a:rPr lang="es-MX" sz="950" dirty="0" smtClean="0"/>
              <a:t> consecutivos, por ejemplo, idapertura_1</a:t>
            </a:r>
            <a:endParaRPr lang="es-MX" sz="950" dirty="0"/>
          </a:p>
        </p:txBody>
      </p:sp>
      <p:cxnSp>
        <p:nvCxnSpPr>
          <p:cNvPr id="29" name="28 Conector recto de flecha"/>
          <p:cNvCxnSpPr/>
          <p:nvPr/>
        </p:nvCxnSpPr>
        <p:spPr>
          <a:xfrm rot="16200000" flipH="1">
            <a:off x="3714745" y="4929200"/>
            <a:ext cx="428627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rot="5400000">
            <a:off x="3108315" y="892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857620" y="485776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929058" y="5326977"/>
            <a:ext cx="1357322" cy="38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Guardar el centro de costos</a:t>
            </a:r>
            <a:endParaRPr lang="es-MX" sz="950" dirty="0"/>
          </a:p>
        </p:txBody>
      </p:sp>
      <p:cxnSp>
        <p:nvCxnSpPr>
          <p:cNvPr id="44" name="43 Conector recto de flecha"/>
          <p:cNvCxnSpPr/>
          <p:nvPr/>
        </p:nvCxnSpPr>
        <p:spPr>
          <a:xfrm rot="16200000" flipH="1">
            <a:off x="1857356" y="592933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rot="10800000" flipV="1">
            <a:off x="3786182" y="5786452"/>
            <a:ext cx="358778" cy="35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>
            <a:off x="4000496" y="142873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37 Imagen" descr="E:\Users\B179320\Pictures\VECTORES\Databas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071546"/>
            <a:ext cx="740971" cy="7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38 CuadroTexto"/>
          <p:cNvSpPr txBox="1"/>
          <p:nvPr/>
        </p:nvSpPr>
        <p:spPr>
          <a:xfrm>
            <a:off x="2928926" y="1785926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357422" y="2071678"/>
            <a:ext cx="1785950" cy="530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Id de aperturas = 4 </a:t>
            </a:r>
          </a:p>
          <a:p>
            <a:r>
              <a:rPr lang="es-MX" sz="950" dirty="0" smtClean="0"/>
              <a:t>Status de </a:t>
            </a:r>
            <a:r>
              <a:rPr lang="es-MX" sz="950" dirty="0" err="1" smtClean="0"/>
              <a:t>reubicacion</a:t>
            </a:r>
            <a:r>
              <a:rPr lang="es-MX" sz="950" dirty="0" smtClean="0"/>
              <a:t> = </a:t>
            </a:r>
            <a:r>
              <a:rPr lang="es-MX" sz="950" dirty="0" smtClean="0"/>
              <a:t>activo</a:t>
            </a:r>
          </a:p>
          <a:p>
            <a:r>
              <a:rPr lang="es-MX" sz="950" dirty="0" smtClean="0"/>
              <a:t>Status del CC = 6</a:t>
            </a:r>
            <a:endParaRPr lang="es-MX" sz="95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000496" y="121442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572000" y="1261647"/>
            <a:ext cx="1428760" cy="38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Id de aperturas =  </a:t>
            </a:r>
            <a:r>
              <a:rPr lang="es-MX" sz="950" dirty="0" smtClean="0"/>
              <a:t>Actual</a:t>
            </a:r>
          </a:p>
          <a:p>
            <a:endParaRPr lang="es-MX" sz="950" dirty="0"/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3001317" y="2785105"/>
            <a:ext cx="428628" cy="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55 Imagen" descr="E:\Users\B179320\Pictures\VECTORES\Databas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288117"/>
            <a:ext cx="740971" cy="7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://www.felipeperucho.com/ensusitio/wp-content/uploads/view-refresh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357826"/>
            <a:ext cx="500066" cy="500066"/>
          </a:xfrm>
          <a:prstGeom prst="rect">
            <a:avLst/>
          </a:prstGeom>
          <a:noFill/>
        </p:spPr>
      </p:pic>
      <p:pic>
        <p:nvPicPr>
          <p:cNvPr id="59" name="Picture 4" descr="http://www.nosinmiubuntu.com/wp-content/uploads/2013/02/New-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84" y="5276880"/>
            <a:ext cx="438136" cy="438136"/>
          </a:xfrm>
          <a:prstGeom prst="rect">
            <a:avLst/>
          </a:prstGeom>
          <a:noFill/>
        </p:spPr>
      </p:pic>
      <p:cxnSp>
        <p:nvCxnSpPr>
          <p:cNvPr id="61" name="60 Conector recto"/>
          <p:cNvCxnSpPr/>
          <p:nvPr/>
        </p:nvCxnSpPr>
        <p:spPr>
          <a:xfrm rot="5400000">
            <a:off x="3213884" y="4071942"/>
            <a:ext cx="4715702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rot="10800000">
            <a:off x="4000496" y="6570683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3286116" y="857232"/>
            <a:ext cx="2714644" cy="17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rot="5400000">
            <a:off x="5143504" y="4643446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572132" y="6427807"/>
            <a:ext cx="121444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rot="5400000">
            <a:off x="6716093" y="1299308"/>
            <a:ext cx="428628" cy="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6643702" y="112547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072198" y="1554106"/>
            <a:ext cx="1785950" cy="2385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Status de </a:t>
            </a:r>
            <a:r>
              <a:rPr lang="es-MX" sz="950" dirty="0" err="1" smtClean="0"/>
              <a:t>reubicacion</a:t>
            </a:r>
            <a:r>
              <a:rPr lang="es-MX" sz="950" dirty="0" smtClean="0"/>
              <a:t> = inactivo</a:t>
            </a:r>
            <a:endParaRPr lang="es-MX" sz="95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929586" y="664943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cxnSp>
        <p:nvCxnSpPr>
          <p:cNvPr id="89" name="88 Conector recto"/>
          <p:cNvCxnSpPr/>
          <p:nvPr/>
        </p:nvCxnSpPr>
        <p:spPr>
          <a:xfrm>
            <a:off x="7929586" y="857232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6786578" y="6427807"/>
            <a:ext cx="164307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 rot="5400000">
            <a:off x="5643967" y="3642917"/>
            <a:ext cx="557216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2" descr="http://www.felipeperucho.com/ensusitio/wp-content/uploads/view-refresh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9110" y="1482668"/>
            <a:ext cx="347666" cy="347666"/>
          </a:xfrm>
          <a:prstGeom prst="rect">
            <a:avLst/>
          </a:prstGeom>
          <a:noFill/>
        </p:spPr>
      </p:pic>
      <p:sp>
        <p:nvSpPr>
          <p:cNvPr id="107" name="106 CuadroTexto"/>
          <p:cNvSpPr txBox="1"/>
          <p:nvPr/>
        </p:nvSpPr>
        <p:spPr>
          <a:xfrm>
            <a:off x="6072198" y="2268486"/>
            <a:ext cx="1785950" cy="530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El centro de costos vuelve a la actualización de id aperturas actual</a:t>
            </a:r>
            <a:endParaRPr lang="es-MX" sz="950" dirty="0"/>
          </a:p>
        </p:txBody>
      </p:sp>
      <p:cxnSp>
        <p:nvCxnSpPr>
          <p:cNvPr id="109" name="108 Conector recto de flecha"/>
          <p:cNvCxnSpPr/>
          <p:nvPr/>
        </p:nvCxnSpPr>
        <p:spPr>
          <a:xfrm rot="5400000">
            <a:off x="6716093" y="2053219"/>
            <a:ext cx="428628" cy="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357422" y="3000372"/>
            <a:ext cx="1785950" cy="2385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Se tiene una nueva reubicación?</a:t>
            </a:r>
            <a:endParaRPr lang="es-MX" sz="950" dirty="0"/>
          </a:p>
        </p:txBody>
      </p:sp>
      <p:cxnSp>
        <p:nvCxnSpPr>
          <p:cNvPr id="53" name="52 Conector recto"/>
          <p:cNvCxnSpPr/>
          <p:nvPr/>
        </p:nvCxnSpPr>
        <p:spPr>
          <a:xfrm rot="10800000">
            <a:off x="857224" y="857232"/>
            <a:ext cx="242889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rot="5400000">
            <a:off x="-642180" y="2357430"/>
            <a:ext cx="2999602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857224" y="4141792"/>
            <a:ext cx="150019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000100" y="3544345"/>
            <a:ext cx="12144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50" dirty="0" smtClean="0"/>
              <a:t>Ya no se quiere ver como reubicado</a:t>
            </a:r>
            <a:endParaRPr lang="es-MX" sz="950" dirty="0"/>
          </a:p>
        </p:txBody>
      </p:sp>
      <p:cxnSp>
        <p:nvCxnSpPr>
          <p:cNvPr id="77" name="76 Conector recto de flecha"/>
          <p:cNvCxnSpPr/>
          <p:nvPr/>
        </p:nvCxnSpPr>
        <p:spPr>
          <a:xfrm rot="5400000">
            <a:off x="3001317" y="3499485"/>
            <a:ext cx="428628" cy="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2857488" y="3357562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2428860" y="3714752"/>
            <a:ext cx="1785950" cy="2385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950" dirty="0" smtClean="0"/>
              <a:t>Cual es el status del CC</a:t>
            </a:r>
            <a:r>
              <a:rPr lang="es-MX" sz="950" dirty="0" smtClean="0"/>
              <a:t>?</a:t>
            </a:r>
            <a:endParaRPr lang="es-MX" sz="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690688"/>
            <a:ext cx="42862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3143240" y="1071546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Layout</a:t>
            </a:r>
            <a:r>
              <a:rPr lang="es-MX" dirty="0" smtClean="0"/>
              <a:t> del catálogo reubicaciones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141</Words>
  <Application>Microsoft Office PowerPoint</Application>
  <PresentationFormat>Presentación en pantalla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B184783</dc:creator>
  <cp:lastModifiedBy>B184783</cp:lastModifiedBy>
  <cp:revision>120</cp:revision>
  <dcterms:created xsi:type="dcterms:W3CDTF">2016-08-17T16:36:06Z</dcterms:created>
  <dcterms:modified xsi:type="dcterms:W3CDTF">2016-08-24T01:04:31Z</dcterms:modified>
</cp:coreProperties>
</file>