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A15E2D0-EDDB-435C-8496-6E4140F4BE61}">
          <p14:sldIdLst>
            <p14:sldId id="259"/>
            <p14:sldId id="256"/>
            <p14:sldId id="257"/>
          </p14:sldIdLst>
        </p14:section>
        <p14:section name="Untitled Section" id="{FB3DA0B8-2A1A-4E5C-A80B-64F50C056BD3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45917-FDC6-406D-911F-B22ED52A3585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F2E2D-BAB3-49C9-A9B1-E9C5AE090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7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F2E2D-BAB3-49C9-A9B1-E9C5AE090B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5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CC30-6A92-40D2-89BA-EB3F8CD89A9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7C23-9718-4BB7-A878-94ECFDA9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CC30-6A92-40D2-89BA-EB3F8CD89A9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7C23-9718-4BB7-A878-94ECFDA9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9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CC30-6A92-40D2-89BA-EB3F8CD89A9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7C23-9718-4BB7-A878-94ECFDA9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1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CC30-6A92-40D2-89BA-EB3F8CD89A9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7C23-9718-4BB7-A878-94ECFDA9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7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CC30-6A92-40D2-89BA-EB3F8CD89A9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7C23-9718-4BB7-A878-94ECFDA9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1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CC30-6A92-40D2-89BA-EB3F8CD89A9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7C23-9718-4BB7-A878-94ECFDA9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7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CC30-6A92-40D2-89BA-EB3F8CD89A9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7C23-9718-4BB7-A878-94ECFDA9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3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CC30-6A92-40D2-89BA-EB3F8CD89A9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7C23-9718-4BB7-A878-94ECFDA9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CC30-6A92-40D2-89BA-EB3F8CD89A9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7C23-9718-4BB7-A878-94ECFDA9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0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CC30-6A92-40D2-89BA-EB3F8CD89A9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7C23-9718-4BB7-A878-94ECFDA9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6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CC30-6A92-40D2-89BA-EB3F8CD89A9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7C23-9718-4BB7-A878-94ECFDA9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8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6CC30-6A92-40D2-89BA-EB3F8CD89A97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27C23-9718-4BB7-A878-94ECFDA9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83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438400" cy="243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3272" y="1654199"/>
            <a:ext cx="3505200" cy="35118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Evan You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In 2013, Evan You founded </a:t>
            </a:r>
            <a:r>
              <a:rPr lang="en-US" sz="2000" dirty="0" err="1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Vue</a:t>
            </a:r>
            <a:r>
              <a:rPr lang="en-US" sz="2000" dirty="0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, a </a:t>
            </a:r>
            <a:r>
              <a:rPr lang="en-US" sz="2000" dirty="0" err="1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Javascript</a:t>
            </a:r>
            <a:r>
              <a:rPr lang="en-US" sz="2000" dirty="0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 framework funded by the community on </a:t>
            </a:r>
            <a:r>
              <a:rPr lang="en-US" sz="2000" dirty="0" err="1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Patreon</a:t>
            </a:r>
            <a:r>
              <a:rPr lang="en-US" sz="2000" dirty="0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. In 2016, </a:t>
            </a:r>
            <a:r>
              <a:rPr lang="en-US" sz="2000" dirty="0" err="1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Vue</a:t>
            </a:r>
            <a:r>
              <a:rPr lang="en-US" sz="2000" dirty="0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 reached 2,000,000 downloads.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2417" y="4267200"/>
            <a:ext cx="352958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Evan </a:t>
            </a:r>
            <a:r>
              <a:rPr lang="en-US" b="1" dirty="0" smtClean="0"/>
              <a:t>You </a:t>
            </a:r>
            <a:r>
              <a:rPr lang="en-US" b="1" dirty="0" smtClean="0">
                <a:solidFill>
                  <a:srgbClr val="FFFF00"/>
                </a:solidFill>
              </a:rPr>
              <a:t>@yyx990803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dirty="0"/>
              <a:t>Project: </a:t>
            </a:r>
            <a:r>
              <a:rPr lang="en-US" b="1" i="1" dirty="0" err="1" smtClean="0">
                <a:solidFill>
                  <a:srgbClr val="FFFF00"/>
                </a:solidFill>
              </a:rPr>
              <a:t>Vue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dirty="0"/>
              <a:t>Location: </a:t>
            </a:r>
            <a:r>
              <a:rPr lang="en-US" i="1" dirty="0"/>
              <a:t>New York City, New York</a:t>
            </a:r>
            <a:endParaRPr lang="en-US" dirty="0"/>
          </a:p>
          <a:p>
            <a:r>
              <a:rPr lang="en-US" dirty="0"/>
              <a:t>Day job: </a:t>
            </a:r>
            <a:r>
              <a:rPr lang="en-US" i="1" dirty="0"/>
              <a:t>Founder at </a:t>
            </a:r>
            <a:r>
              <a:rPr lang="en-US" i="1" dirty="0" err="1"/>
              <a:t>Vue</a:t>
            </a:r>
            <a:r>
              <a:rPr lang="en-US" i="1" dirty="0"/>
              <a:t> Technology, LLC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4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Vue.js?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76400"/>
            <a:ext cx="3962400" cy="4952999"/>
          </a:xfr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75668">
                <a:srgbClr val="ECFED2"/>
              </a:gs>
              <a:gs pos="56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000" b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Vue</a:t>
            </a:r>
            <a:r>
              <a:rPr lang="en-US" sz="3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 </a:t>
            </a: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(pronounced /</a:t>
            </a:r>
            <a:r>
              <a:rPr lang="en-US" sz="3000" dirty="0" err="1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vju</a:t>
            </a: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ː/, </a:t>
            </a:r>
            <a:endParaRPr lang="en-US" sz="3000" dirty="0" smtClean="0">
              <a:latin typeface="Cambria Math" panose="02040503050406030204" pitchFamily="18" charset="0"/>
              <a:ea typeface="Cambria Math" panose="02040503050406030204" pitchFamily="18" charset="0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3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like</a:t>
            </a: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 </a:t>
            </a:r>
            <a:r>
              <a:rPr lang="en-US" sz="3000" b="1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view</a:t>
            </a: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) </a:t>
            </a:r>
            <a:endParaRPr lang="en-US" sz="3000" dirty="0" smtClean="0">
              <a:latin typeface="Cambria Math" panose="02040503050406030204" pitchFamily="18" charset="0"/>
              <a:ea typeface="Cambria Math" panose="02040503050406030204" pitchFamily="18" charset="0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3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is </a:t>
            </a: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a </a:t>
            </a:r>
            <a:r>
              <a:rPr lang="en-US" sz="3000" b="1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progressive framework</a:t>
            </a: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 for building user interfaces. Unlike other monolithic frameworks, </a:t>
            </a:r>
            <a:r>
              <a:rPr lang="en-US" sz="3000" dirty="0" err="1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Vue</a:t>
            </a: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 is designed from the ground up to be </a:t>
            </a:r>
            <a:r>
              <a:rPr lang="en-US" sz="3000" b="1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incrementally adoptable</a:t>
            </a: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. The core library is focused on the view layer only, and is </a:t>
            </a:r>
            <a:r>
              <a:rPr lang="en-US" sz="3000" b="1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easy to pick up and integrate</a:t>
            </a: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 with other libraries or existing projects. On the other hand, </a:t>
            </a:r>
            <a:r>
              <a:rPr lang="en-US" sz="3000" dirty="0" err="1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Vue</a:t>
            </a: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 is also perfectly </a:t>
            </a:r>
            <a:r>
              <a:rPr lang="en-US" sz="3000" b="1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capable of powering sophisticated Single-Page Applications</a:t>
            </a: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 when used in combination with </a:t>
            </a:r>
            <a:r>
              <a:rPr lang="en-US" sz="3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modern tooling</a:t>
            </a: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 and </a:t>
            </a:r>
            <a:r>
              <a:rPr lang="en-US" sz="30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 Unicode MS" panose="020B0604020202020204" pitchFamily="34" charset="-128"/>
              </a:rPr>
              <a:t>supporting libraries.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86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76400"/>
            <a:ext cx="4267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2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800100"/>
            <a:ext cx="6629400" cy="525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228600"/>
            <a:ext cx="6248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logic </a:t>
            </a:r>
            <a:r>
              <a:rPr lang="en-US" dirty="0" smtClean="0"/>
              <a:t>split -up </a:t>
            </a:r>
            <a:r>
              <a:rPr lang="en-US" dirty="0"/>
              <a:t>into reusable components</a:t>
            </a:r>
          </a:p>
        </p:txBody>
      </p:sp>
    </p:spTree>
    <p:extLst>
      <p:ext uri="{BB962C8B-B14F-4D97-AF65-F5344CB8AC3E}">
        <p14:creationId xmlns:p14="http://schemas.microsoft.com/office/powerpoint/2010/main" val="76641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and Uniqueness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192" y="1265238"/>
            <a:ext cx="5791200" cy="639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How does Vue.js           compare to the others?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36" y="1257300"/>
            <a:ext cx="685800" cy="6858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5400"/>
            <a:ext cx="685800" cy="6096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295400"/>
            <a:ext cx="861181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000" y="2286000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ADVANTAGE IN OPTIMIZATION EFFORTS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528" y="3544125"/>
            <a:ext cx="266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OFFER </a:t>
            </a:r>
            <a:r>
              <a:rPr lang="en-US" dirty="0" smtClean="0">
                <a:latin typeface="Arial Black" panose="020B0A04020102020204" pitchFamily="34" charset="0"/>
              </a:rPr>
              <a:t>SIMPLE </a:t>
            </a:r>
            <a:r>
              <a:rPr lang="en-US" dirty="0" smtClean="0">
                <a:latin typeface="Arial Black" panose="020B0A04020102020204" pitchFamily="34" charset="0"/>
              </a:rPr>
              <a:t>ALTERNATIVES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92142" y="2282041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POWERFUL,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FLEXIBLE, MODULAR</a:t>
            </a:r>
            <a:endParaRPr lang="en-US" dirty="0" smtClean="0"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856" y="4301466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Render function and JSX available, but have templates as a default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0520" y="2928372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render/updated performance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8952" y="504013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4592141" y="2928372"/>
            <a:ext cx="414527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fficial support for a variety of build systems, with no restrictions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A 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webpack</a:t>
            </a:r>
            <a:r>
              <a:rPr kumimoji="0" lang="en-US" altLang="en-US" b="1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 template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 </a:t>
            </a:r>
            <a:r>
              <a:rPr lang="en-US" altLang="en-US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altLang="en-US" dirty="0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can be setup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in minutes, while also granting you access to advanced features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92141" y="4513621"/>
            <a:ext cx="4395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Knowledge to start -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HTML and JavaScript.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Non-trivial apps can be built in a day.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yntax has similar look to AngularJS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(e.g.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v-if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 vs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ng-if)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8328" y="5373157"/>
            <a:ext cx="3764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Easier </a:t>
            </a:r>
            <a:r>
              <a:rPr lang="en-US" dirty="0"/>
              <a:t>to progressively migrate existing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3147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7" grpId="0"/>
      <p:bldP spid="18" grpId="0"/>
      <p:bldP spid="20" grpId="0" build="allAtOnce"/>
      <p:bldP spid="21" grpId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2915</TotalTime>
  <Words>137</Words>
  <Application>Microsoft Office PowerPoint</Application>
  <PresentationFormat>On-screen Show (4:3)</PresentationFormat>
  <Paragraphs>29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What is Vue.js?</vt:lpstr>
      <vt:lpstr>PowerPoint Presentation</vt:lpstr>
      <vt:lpstr>Solutions and Uniqueness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Vue.js?</dc:title>
  <dc:creator>Sparks, Darlene</dc:creator>
  <cp:lastModifiedBy>Sparks, Darlene</cp:lastModifiedBy>
  <cp:revision>15</cp:revision>
  <dcterms:created xsi:type="dcterms:W3CDTF">2018-05-05T14:47:15Z</dcterms:created>
  <dcterms:modified xsi:type="dcterms:W3CDTF">2018-05-07T15:23:07Z</dcterms:modified>
</cp:coreProperties>
</file>