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8">
  <p:sldMasterIdLst>
    <p:sldMasterId id="2147483648" r:id="rId1"/>
  </p:sldMasterIdLst>
  <p:sldIdLst>
    <p:sldId id="256" r:id="rId2"/>
    <p:sldId id="257" r:id="rId3"/>
    <p:sldId id="258" r:id="rId4"/>
    <p:sldId id="275" r:id="rId5"/>
    <p:sldId id="278" r:id="rId6"/>
    <p:sldId id="262" r:id="rId7"/>
    <p:sldId id="276" r:id="rId8"/>
    <p:sldId id="277" r:id="rId9"/>
    <p:sldId id="280" r:id="rId10"/>
    <p:sldId id="281" r:id="rId11"/>
    <p:sldId id="27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88461" y="1322133"/>
            <a:ext cx="4163947" cy="882634"/>
          </a:xfrm>
        </p:spPr>
        <p:txBody>
          <a:bodyPr/>
          <a:lstStyle/>
          <a:p>
            <a:r>
              <a:rPr lang="pt-BR" dirty="0" smtClean="0"/>
              <a:t>CRPO/SERRA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6712" y="2876947"/>
            <a:ext cx="9627446" cy="1096899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Comando Regional de </a:t>
            </a:r>
            <a:r>
              <a:rPr lang="pt-BR" sz="3200" dirty="0"/>
              <a:t>P</a:t>
            </a:r>
            <a:r>
              <a:rPr lang="pt-BR" sz="3200" dirty="0" smtClean="0"/>
              <a:t>atrulhamento Ostensivo</a:t>
            </a:r>
            <a:endParaRPr lang="pt-BR" sz="32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56712" y="4435573"/>
            <a:ext cx="962744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CARLOS ANDRE </a:t>
            </a: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ANTUNES, CLEI </a:t>
            </a: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EVERS </a:t>
            </a: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FLORES, DANIEL RIBEIRO, DIOGO PARADELLA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ELIMAR </a:t>
            </a: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</a:t>
            </a: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COSTA, </a:t>
            </a: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LUIS </a:t>
            </a: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DEMETRIUS TELES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4572000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1442" y="1017879"/>
            <a:ext cx="9124681" cy="5434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O sistema web CRPO/Serra visa agilizar as atividades administrativas;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Gerenciar o efetivo;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Agilizar o processo de apontamento de horas extras e gerenciamento de escala de serviço;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Gerenciar o processo de solicitação e aprovação de dispensa;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Gerenciar o processo de documentos internos e externos;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3503053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Lições aprendidas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1442" y="1481519"/>
            <a:ext cx="9124681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Trabalho em equipe;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Distribuição de responsabilidades;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Controle de socopo;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Controle de tempo;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Assiduidade nas entregas;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Levantamento de requisitos;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5860" y="223231"/>
            <a:ext cx="211213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47918" y="1171973"/>
            <a:ext cx="9408017" cy="4171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realidade vista nas repartições públicas, no quesito controle dos processos, vem deixando muito a desejar, consequentemente geram um retrabalho enorme para os servidores civis (usuário).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objetivo 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deste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foi alcançado e permitirá aos usuários uma automatização do fluxo de trabalho, proporcionando-lhes maior controle sobre as escalas e menor probabilidade de erro.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</a:pP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ferramenta deste porte se define não apenas como um simples software de controle, e sim como uma ferramenta de apoio nas tomadas de decisão dos diferentes setores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6492" y="223231"/>
            <a:ext cx="5170867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Referencias Bibliográficas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6705" y="1244954"/>
            <a:ext cx="94080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GUEDES, </a:t>
            </a:r>
            <a:r>
              <a:rPr lang="pt-BR" sz="2000" dirty="0" err="1"/>
              <a:t>Gilleanes</a:t>
            </a:r>
            <a:r>
              <a:rPr lang="pt-BR" sz="2000" dirty="0"/>
              <a:t>. UML 2: Uma Abordagem Prática. 2. ed. São Paulo: </a:t>
            </a:r>
            <a:r>
              <a:rPr lang="pt-BR" sz="2000" dirty="0" err="1"/>
              <a:t>Novatec</a:t>
            </a:r>
            <a:r>
              <a:rPr lang="pt-BR" sz="2000" dirty="0"/>
              <a:t>, 2011.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 err="1"/>
              <a:t>Caelum</a:t>
            </a:r>
            <a:r>
              <a:rPr lang="pt-BR" sz="2000" dirty="0"/>
              <a:t>. et al. (2015) Java para Desenvolvimento Web. Disponível em: &lt; http://www.caelum.com.br/apostila-java-web&gt;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CORREA, Hugo Henrique Rodrigues. Desenvolvimento com </a:t>
            </a:r>
            <a:r>
              <a:rPr lang="pt-BR" sz="2000" dirty="0" err="1"/>
              <a:t>java</a:t>
            </a:r>
            <a:r>
              <a:rPr lang="pt-BR" sz="2000" dirty="0"/>
              <a:t> EE e suas especificações. Disponível em: &lt;http://web.unipar.br/~seinpar/2015/_include/artigos/Hugo_Henrique_Rodrigues_Correa.pdf&gt;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LIMA, Hellen Daiane Pacheco. Um estudo sobre Software Livre nas Organizações Públicas. </a:t>
            </a:r>
            <a:r>
              <a:rPr lang="pt-BR" sz="2000" dirty="0" err="1"/>
              <a:t>Disponivel</a:t>
            </a:r>
            <a:r>
              <a:rPr lang="pt-BR" sz="2000" dirty="0"/>
              <a:t> em: &lt;http://pt.slideshare.net/darrochella/um-estudo-sobre-software-livre-nas-organizaes-pblicas&gt;</a:t>
            </a:r>
          </a:p>
        </p:txBody>
      </p:sp>
    </p:spTree>
    <p:extLst>
      <p:ext uri="{BB962C8B-B14F-4D97-AF65-F5344CB8AC3E}">
        <p14:creationId xmlns:p14="http://schemas.microsoft.com/office/powerpoint/2010/main" val="20161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9" y="236113"/>
            <a:ext cx="1292782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CRPO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55" y="431442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984136"/>
            <a:ext cx="9627446" cy="320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 smtClean="0"/>
              <a:t>Comando Regional de Patrulhamento Ostensivo.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oi </a:t>
            </a:r>
            <a:r>
              <a:rPr lang="pt-BR" sz="2400" dirty="0"/>
              <a:t>criado no dia 09 de dezembro de 1986 </a:t>
            </a:r>
            <a:r>
              <a:rPr lang="pt-B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Em 23 de Maio de 1990, o CRPO/Serra transferiu sua sede para a Rua Dr. </a:t>
            </a:r>
            <a:r>
              <a:rPr lang="pt-BR" sz="2400" dirty="0" err="1"/>
              <a:t>Montaury</a:t>
            </a:r>
            <a:r>
              <a:rPr lang="pt-BR" sz="2400" dirty="0"/>
              <a:t>, n.º </a:t>
            </a:r>
            <a:r>
              <a:rPr lang="pt-BR" sz="2400" dirty="0" smtClean="0"/>
              <a:t>1110, centro – Caxias do Sul/RS.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</a:t>
            </a:r>
            <a:r>
              <a:rPr lang="pt-BR" sz="2400" dirty="0" smtClean="0"/>
              <a:t>oordena </a:t>
            </a:r>
            <a:r>
              <a:rPr lang="pt-BR" sz="2400" dirty="0"/>
              <a:t>o policiamento ostensivo em 68 </a:t>
            </a:r>
            <a:r>
              <a:rPr lang="pt-BR" sz="2400" dirty="0" smtClean="0"/>
              <a:t>municípios.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17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8" y="236113"/>
            <a:ext cx="226595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8" y="461524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1112924"/>
            <a:ext cx="9627446" cy="401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 </a:t>
            </a:r>
            <a:r>
              <a:rPr lang="pt-BR" sz="2400" dirty="0" smtClean="0"/>
              <a:t>Este </a:t>
            </a:r>
            <a:r>
              <a:rPr lang="pt-BR" sz="2400" dirty="0"/>
              <a:t>trabalho </a:t>
            </a:r>
            <a:r>
              <a:rPr lang="pt-BR" sz="2400" dirty="0" smtClean="0"/>
              <a:t>apresenta um </a:t>
            </a:r>
            <a:r>
              <a:rPr lang="pt-BR" sz="2400" dirty="0"/>
              <a:t>sistema de gerenciamento </a:t>
            </a:r>
            <a:r>
              <a:rPr lang="pt-BR" sz="2400" dirty="0" smtClean="0"/>
              <a:t>de fluxo </a:t>
            </a:r>
            <a:r>
              <a:rPr lang="pt-BR" sz="2400" dirty="0"/>
              <a:t>de </a:t>
            </a:r>
            <a:r>
              <a:rPr lang="pt-BR" sz="2400" dirty="0" smtClean="0"/>
              <a:t>documentos;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sistema </a:t>
            </a:r>
            <a:r>
              <a:rPr lang="pt-BR" sz="2400" dirty="0" smtClean="0"/>
              <a:t>automatiza o </a:t>
            </a:r>
            <a:r>
              <a:rPr lang="pt-BR" sz="2400" dirty="0"/>
              <a:t>gerenciamento de horário de </a:t>
            </a:r>
            <a:r>
              <a:rPr lang="pt-BR" sz="2400" dirty="0" smtClean="0"/>
              <a:t>escalas; </a:t>
            </a:r>
          </a:p>
          <a:p>
            <a:r>
              <a:rPr lang="pt-BR" sz="2400" dirty="0" smtClean="0"/>
              <a:t>Controle </a:t>
            </a:r>
            <a:r>
              <a:rPr lang="pt-BR" sz="2400" dirty="0"/>
              <a:t>de boletins administrativos </a:t>
            </a:r>
            <a:r>
              <a:rPr lang="pt-BR" sz="2400" dirty="0" smtClean="0"/>
              <a:t>internos;</a:t>
            </a:r>
          </a:p>
          <a:p>
            <a:r>
              <a:rPr lang="pt-BR" sz="2400" dirty="0" smtClean="0"/>
              <a:t>Apontamento de horas;</a:t>
            </a:r>
          </a:p>
          <a:p>
            <a:r>
              <a:rPr lang="pt-BR" sz="2400" dirty="0" smtClean="0"/>
              <a:t>Gestão administrativa do efetivo;</a:t>
            </a:r>
          </a:p>
        </p:txBody>
      </p:sp>
    </p:spTree>
    <p:extLst>
      <p:ext uri="{BB962C8B-B14F-4D97-AF65-F5344CB8AC3E}">
        <p14:creationId xmlns:p14="http://schemas.microsoft.com/office/powerpoint/2010/main" val="5579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8" y="236113"/>
            <a:ext cx="226595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8" y="461524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984136"/>
            <a:ext cx="9627446" cy="401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 </a:t>
            </a:r>
            <a:r>
              <a:rPr lang="pt-BR" sz="2400" dirty="0" smtClean="0"/>
              <a:t>Utiliza programação </a:t>
            </a:r>
            <a:r>
              <a:rPr lang="pt-BR" sz="2400" dirty="0"/>
              <a:t>orientado a </a:t>
            </a:r>
            <a:r>
              <a:rPr lang="pt-BR" sz="2400" dirty="0" smtClean="0"/>
              <a:t>objetos;</a:t>
            </a:r>
          </a:p>
          <a:p>
            <a:r>
              <a:rPr lang="pt-BR" sz="2400" dirty="0" smtClean="0"/>
              <a:t>Levantamento </a:t>
            </a:r>
            <a:r>
              <a:rPr lang="pt-BR" sz="2400" dirty="0"/>
              <a:t>dos requisitos 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Linguagem </a:t>
            </a:r>
            <a:r>
              <a:rPr lang="pt-BR" sz="2400" dirty="0"/>
              <a:t>UML 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Diagramas </a:t>
            </a:r>
            <a:r>
              <a:rPr lang="pt-BR" sz="2400" dirty="0"/>
              <a:t>de casos de uso, classes e </a:t>
            </a:r>
            <a:r>
              <a:rPr lang="pt-BR" sz="2400" dirty="0" smtClean="0"/>
              <a:t>sequencia;</a:t>
            </a:r>
          </a:p>
          <a:p>
            <a:r>
              <a:rPr lang="pt-BR" sz="2400" dirty="0" smtClean="0"/>
              <a:t>Banco de dados PostgreSQL;</a:t>
            </a:r>
            <a:endParaRPr lang="pt-BR" sz="2400" dirty="0"/>
          </a:p>
          <a:p>
            <a:r>
              <a:rPr lang="pt-BR" sz="2400" dirty="0" smtClean="0"/>
              <a:t> Java,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, </a:t>
            </a:r>
            <a:r>
              <a:rPr lang="pt-BR" sz="2400" dirty="0" err="1" smtClean="0"/>
              <a:t>R</a:t>
            </a:r>
            <a:r>
              <a:rPr lang="pt-BR" sz="2400" dirty="0" err="1" smtClean="0"/>
              <a:t>uby</a:t>
            </a:r>
            <a:r>
              <a:rPr lang="pt-BR" sz="2400" dirty="0" smtClean="0"/>
              <a:t> </a:t>
            </a:r>
            <a:r>
              <a:rPr lang="pt-BR" sz="2400" dirty="0" err="1"/>
              <a:t>on</a:t>
            </a:r>
            <a:r>
              <a:rPr lang="pt-BR" sz="2400" dirty="0"/>
              <a:t> </a:t>
            </a:r>
            <a:r>
              <a:rPr lang="pt-BR" sz="2400" dirty="0" err="1" smtClean="0"/>
              <a:t>Rails</a:t>
            </a:r>
            <a:r>
              <a:rPr lang="pt-BR" sz="2400" dirty="0"/>
              <a:t>;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325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3503053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Funcionalidades: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1442" y="1481519"/>
            <a:ext cx="9124681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Gerenciamento de Usuários, Unidades, funções.. (21).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Pedido de licenças , férias , afastamento com níveis de aprovação.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Importação de boletim externo.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Gerenciamento de horas Extras.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Gerenciamento de Quadro de Efetivo.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1"/>
                </a:solidFill>
              </a:rPr>
              <a:t>Gerenciamento de Perfil de acesso.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199" y="145960"/>
            <a:ext cx="454551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Interface - Protótipo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875017" y="6003702"/>
            <a:ext cx="4545515" cy="626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Interface - </a:t>
            </a:r>
            <a:r>
              <a:rPr lang="pt-BR" sz="2000" dirty="0" smtClean="0">
                <a:solidFill>
                  <a:schemeClr val="tx1"/>
                </a:solidFill>
              </a:rPr>
              <a:t>Home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" y="842601"/>
            <a:ext cx="11246049" cy="47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199" y="145960"/>
            <a:ext cx="454551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Interface - Protótipo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371905" y="5755609"/>
            <a:ext cx="4545515" cy="626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Interface </a:t>
            </a:r>
            <a:r>
              <a:rPr lang="pt-BR" sz="2000" dirty="0" smtClean="0">
                <a:solidFill>
                  <a:schemeClr val="tx1"/>
                </a:solidFill>
              </a:rPr>
              <a:t>– Gerenciamento de Usuário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" y="1209365"/>
            <a:ext cx="11252922" cy="41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4572000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3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4572000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Sequencia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8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301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Facetado</vt:lpstr>
      <vt:lpstr>CRPO/SERRA</vt:lpstr>
      <vt:lpstr>CRPO</vt:lpstr>
      <vt:lpstr>Introdução</vt:lpstr>
      <vt:lpstr>Introdução</vt:lpstr>
      <vt:lpstr>Funcionalidades:</vt:lpstr>
      <vt:lpstr>Interface - Protótipo</vt:lpstr>
      <vt:lpstr>Interface - Protótipo</vt:lpstr>
      <vt:lpstr>Diagrama de Classes </vt:lpstr>
      <vt:lpstr>Diagrama de Sequencia </vt:lpstr>
      <vt:lpstr>Implementação</vt:lpstr>
      <vt:lpstr>Lições aprendidas</vt:lpstr>
      <vt:lpstr>Conclusão</vt:lpstr>
      <vt:lpstr>Referencias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CRPO/SERRA</dc:title>
  <dc:creator>Diogo</dc:creator>
  <cp:lastModifiedBy>Diogo</cp:lastModifiedBy>
  <cp:revision>21</cp:revision>
  <dcterms:created xsi:type="dcterms:W3CDTF">2016-06-07T23:08:26Z</dcterms:created>
  <dcterms:modified xsi:type="dcterms:W3CDTF">2016-11-20T22:55:20Z</dcterms:modified>
</cp:coreProperties>
</file>