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8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78" r:id="rId6"/>
    <p:sldId id="262" r:id="rId7"/>
    <p:sldId id="277" r:id="rId8"/>
    <p:sldId id="281" r:id="rId9"/>
    <p:sldId id="279" r:id="rId10"/>
    <p:sldId id="282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 snapToGrid="0">
      <p:cViewPr>
        <p:scale>
          <a:sx n="78" d="100"/>
          <a:sy n="78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FD11-4E9F-44C1-A834-3767C312FD22}" type="datetimeFigureOut">
              <a:rPr lang="pt-BR" smtClean="0"/>
              <a:t>02/12/2016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9C01-D751-4A74-854B-E5C067626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35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Demetrius</a:t>
            </a:r>
            <a:endParaRPr lang="pt-BR" dirty="0"/>
          </a:p>
          <a:p>
            <a:r>
              <a:rPr lang="it-IT" dirty="0"/>
              <a:t>Diogo</a:t>
            </a:r>
          </a:p>
          <a:p>
            <a:r>
              <a:rPr lang="it-IT" dirty="0"/>
              <a:t>Carlos</a:t>
            </a:r>
          </a:p>
          <a:p>
            <a:r>
              <a:rPr lang="it-IT" dirty="0"/>
              <a:t>Clei</a:t>
            </a:r>
          </a:p>
          <a:p>
            <a:r>
              <a:rPr lang="it-IT" dirty="0"/>
              <a:t>Daniel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31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clei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6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Diogo</a:t>
            </a:r>
          </a:p>
          <a:p>
            <a:r>
              <a:rPr lang="it-IT" dirty="0"/>
              <a:t>Carlos</a:t>
            </a:r>
          </a:p>
          <a:p>
            <a:r>
              <a:rPr lang="it-IT" dirty="0"/>
              <a:t>Clei</a:t>
            </a:r>
          </a:p>
          <a:p>
            <a:r>
              <a:rPr lang="it-IT" dirty="0"/>
              <a:t>Daniel</a:t>
            </a:r>
          </a:p>
          <a:p>
            <a:r>
              <a:rPr lang="it-IT" dirty="0"/>
              <a:t>demetrius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0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Diogo – 1:30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3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carlos</a:t>
            </a:r>
            <a:r>
              <a:rPr lang="pt-BR" dirty="0"/>
              <a:t> - 2:00 slide 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43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clei</a:t>
            </a:r>
            <a:r>
              <a:rPr lang="pt-BR" dirty="0"/>
              <a:t> - 2:00 slide 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42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daniel</a:t>
            </a:r>
            <a:r>
              <a:rPr lang="pt-BR" dirty="0"/>
              <a:t> - 2:00 slide 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54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demetrius</a:t>
            </a:r>
            <a:r>
              <a:rPr lang="pt-BR" dirty="0"/>
              <a:t> 1:00 slide 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2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diogo</a:t>
            </a:r>
            <a:r>
              <a:rPr lang="pt-BR" dirty="0"/>
              <a:t> 1:00 slide 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1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carlos</a:t>
            </a:r>
            <a:r>
              <a:rPr lang="pt-BR" dirty="0"/>
              <a:t> - 1:30 slide 8</a:t>
            </a:r>
          </a:p>
          <a:p>
            <a:endParaRPr lang="pt-BR" dirty="0"/>
          </a:p>
          <a:p>
            <a:r>
              <a:rPr lang="pt-BR" dirty="0"/>
              <a:t>Colocar estatísticas de comparativo antes e depois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62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Diogo</a:t>
            </a:r>
          </a:p>
          <a:p>
            <a:r>
              <a:rPr lang="it-IT" dirty="0"/>
              <a:t>Carlos</a:t>
            </a:r>
          </a:p>
          <a:p>
            <a:r>
              <a:rPr lang="it-IT" dirty="0"/>
              <a:t>Clei</a:t>
            </a:r>
          </a:p>
          <a:p>
            <a:r>
              <a:rPr lang="it-IT" dirty="0"/>
              <a:t>Daniel</a:t>
            </a:r>
          </a:p>
          <a:p>
            <a:r>
              <a:rPr lang="it-IT" dirty="0"/>
              <a:t>demetrius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4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8461" y="1322133"/>
            <a:ext cx="4163947" cy="882634"/>
          </a:xfrm>
        </p:spPr>
        <p:txBody>
          <a:bodyPr/>
          <a:lstStyle/>
          <a:p>
            <a:r>
              <a:rPr lang="pt-BR" dirty="0"/>
              <a:t>CRPO/SERRA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6712" y="2876947"/>
            <a:ext cx="9627446" cy="1096899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Comando Regional de Patrulhamento Ostensivo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6712" y="4435573"/>
            <a:ext cx="96274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ANDRE ANTUNES, CLEI EVERS FLORES, DANIEL RIBEIRO,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DIOGO PARADELLA, LUIS DEMETRIUS TELES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2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649273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Futuras Implementações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Escalabilidade para outras unidades subordinadas;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Implementação de novos relatórios;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Chat interno;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Aperfeiçoamento dos requisitos;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</p:spTree>
    <p:extLst>
      <p:ext uri="{BB962C8B-B14F-4D97-AF65-F5344CB8AC3E}">
        <p14:creationId xmlns:p14="http://schemas.microsoft.com/office/powerpoint/2010/main" val="164130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5860" y="223231"/>
            <a:ext cx="2112135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7918" y="1171973"/>
            <a:ext cx="9408017" cy="374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realidade vista nas repartições públicas, no quesito controle dos processos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deste estudo foi alcançado e permitirá aos usuários uma automatização do fluxo de trabalho, proporcionando-lhes maior controle sobre as escalas e menor probabilidade de erro.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ferramenta deste porte se define não apenas como um simples software de controle, e sim como uma ferramenta de apoio nas tomadas de decisão dos diferentes setores.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6492" y="223231"/>
            <a:ext cx="5170867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Referencias Bibliográficas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6705" y="1244954"/>
            <a:ext cx="9408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GUEDES, </a:t>
            </a:r>
            <a:r>
              <a:rPr lang="pt-BR" sz="2000" dirty="0" err="1"/>
              <a:t>Gilleanes</a:t>
            </a:r>
            <a:r>
              <a:rPr lang="pt-BR" sz="2000" dirty="0"/>
              <a:t>. UML 2: Uma Abordagem Prática. 2. ed. São Paulo: </a:t>
            </a:r>
            <a:r>
              <a:rPr lang="pt-BR" sz="2000" dirty="0" err="1"/>
              <a:t>Novatec</a:t>
            </a:r>
            <a:r>
              <a:rPr lang="pt-BR" sz="2000" dirty="0"/>
              <a:t>, 2011.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 err="1"/>
              <a:t>Caelum</a:t>
            </a:r>
            <a:r>
              <a:rPr lang="pt-BR" sz="2000" dirty="0"/>
              <a:t>. et al. (2015) Java para Desenvolvimento Web. Disponível em: &lt; http://www.caelum.com.br/apostila-java-web&gt;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CORREA, Hugo Henrique Rodrigues. Desenvolvimento com </a:t>
            </a:r>
            <a:r>
              <a:rPr lang="pt-BR" sz="2000" dirty="0" err="1"/>
              <a:t>java</a:t>
            </a:r>
            <a:r>
              <a:rPr lang="pt-BR" sz="2000" dirty="0"/>
              <a:t> EE e suas especificações. Disponível em: &lt;http://web.unipar.br/~seinpar/2015/_include/artigos/Hugo_Henrique_Rodrigues_Correa.pdf&gt;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LIMA, Hellen Daiane Pacheco. Um estudo sobre Software Livre nas Organizações Públicas. </a:t>
            </a:r>
            <a:r>
              <a:rPr lang="pt-BR" sz="2000" dirty="0" err="1"/>
              <a:t>Disponivel</a:t>
            </a:r>
            <a:r>
              <a:rPr lang="pt-BR" sz="2000" dirty="0"/>
              <a:t> em: &lt;http://pt.slideshare.net/darrochella/um-estudo-sobre-software-livre-nas-organizaes-pblicas&gt;</a:t>
            </a:r>
          </a:p>
        </p:txBody>
      </p:sp>
    </p:spTree>
    <p:extLst>
      <p:ext uri="{BB962C8B-B14F-4D97-AF65-F5344CB8AC3E}">
        <p14:creationId xmlns:p14="http://schemas.microsoft.com/office/powerpoint/2010/main" val="201619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9" y="236113"/>
            <a:ext cx="1292782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CRPO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3209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Comando Regional de Patrulhamento Ostensivo.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Foi criado no dia 09 de dezembro de 1986 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Em 23 de Maio de 1990, o CRPO/Serra transferiu sua sede para a Rua Dr. </a:t>
            </a:r>
            <a:r>
              <a:rPr lang="pt-BR" sz="2800" dirty="0" err="1"/>
              <a:t>Montaury</a:t>
            </a:r>
            <a:r>
              <a:rPr lang="pt-BR" sz="2800" dirty="0"/>
              <a:t>, n.º 1110, centro – Caxias do Sul/RS.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Coordena o policiamento ostensivo em 68 municípios.</a:t>
            </a:r>
          </a:p>
        </p:txBody>
      </p:sp>
    </p:spTree>
    <p:extLst>
      <p:ext uri="{BB962C8B-B14F-4D97-AF65-F5344CB8AC3E}">
        <p14:creationId xmlns:p14="http://schemas.microsoft.com/office/powerpoint/2010/main" val="392171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2265955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1112924"/>
            <a:ext cx="9627446" cy="401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Este trabalho apresenta um sistema de gerenciamento de fluxo de documentos;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O sistema automatiza o gerenciamento de carga horária e escalas;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Controle de boletins administrativos internos e externos;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Agilizar e padronizar processo de apontamento de horas;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Gestão administrativa do efetivo;</a:t>
            </a:r>
          </a:p>
        </p:txBody>
      </p:sp>
    </p:spTree>
    <p:extLst>
      <p:ext uri="{BB962C8B-B14F-4D97-AF65-F5344CB8AC3E}">
        <p14:creationId xmlns:p14="http://schemas.microsoft.com/office/powerpoint/2010/main" val="55793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2265955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401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Utiliza programação orientado a objetos;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Levantamento dos requisitos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Linguagem UML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Diagramas de casos de uso, classes e sequencia;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Banco de dados PostgreSQL;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err="1"/>
              <a:t>Ruby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Rails</a:t>
            </a:r>
            <a:r>
              <a:rPr lang="pt-BR" sz="2800" dirty="0"/>
              <a:t>, CSS3, HTML 5, </a:t>
            </a:r>
            <a:r>
              <a:rPr lang="pt-BR" sz="2800" dirty="0" err="1"/>
              <a:t>Jquery</a:t>
            </a:r>
            <a:r>
              <a:rPr lang="pt-BR" sz="28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325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3503053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Funcionalidades: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Gerenciamento de Usuários, Unidades, funções, totalizando 21 cadastros (CRUD);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Solicitações, *Licenças, *Férias, *Dispensas;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Importação de boletim externo;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Gerenciamento de Quadro de Efetivo;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</p:spTree>
    <p:extLst>
      <p:ext uri="{BB962C8B-B14F-4D97-AF65-F5344CB8AC3E}">
        <p14:creationId xmlns:p14="http://schemas.microsoft.com/office/powerpoint/2010/main" val="35610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99" y="145960"/>
            <a:ext cx="4545515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Interface - Protótipo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875017" y="6003702"/>
            <a:ext cx="4545515" cy="626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Interface - Home</a:t>
            </a:r>
          </a:p>
        </p:txBody>
      </p:sp>
    </p:spTree>
    <p:extLst>
      <p:ext uri="{BB962C8B-B14F-4D97-AF65-F5344CB8AC3E}">
        <p14:creationId xmlns:p14="http://schemas.microsoft.com/office/powerpoint/2010/main" val="86331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572000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Classes </a:t>
            </a:r>
          </a:p>
        </p:txBody>
      </p:sp>
      <p:pic>
        <p:nvPicPr>
          <p:cNvPr id="3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491401" y="6014658"/>
            <a:ext cx="8569548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27 </a:t>
            </a:r>
            <a:r>
              <a:rPr lang="pt-BR" sz="2800" dirty="0" err="1">
                <a:solidFill>
                  <a:schemeClr val="tx1"/>
                </a:solidFill>
              </a:rPr>
              <a:t>Controllers</a:t>
            </a:r>
            <a:r>
              <a:rPr lang="pt-BR" sz="2800" dirty="0">
                <a:solidFill>
                  <a:schemeClr val="tx1"/>
                </a:solidFill>
              </a:rPr>
              <a:t>; 28 </a:t>
            </a:r>
            <a:r>
              <a:rPr lang="pt-BR" sz="2800" dirty="0" err="1">
                <a:solidFill>
                  <a:schemeClr val="tx1"/>
                </a:solidFill>
              </a:rPr>
              <a:t>Models</a:t>
            </a:r>
            <a:r>
              <a:rPr lang="pt-BR" sz="2800" dirty="0">
                <a:solidFill>
                  <a:schemeClr val="tx1"/>
                </a:solidFill>
              </a:rPr>
              <a:t>; 81 </a:t>
            </a:r>
            <a:r>
              <a:rPr lang="pt-BR" sz="2800" dirty="0" err="1">
                <a:solidFill>
                  <a:schemeClr val="tx1"/>
                </a:solidFill>
              </a:rPr>
              <a:t>Views</a:t>
            </a:r>
            <a:r>
              <a:rPr lang="pt-BR" sz="28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6" t="39061" r="36260" b="41122"/>
          <a:stretch/>
        </p:blipFill>
        <p:spPr>
          <a:xfrm>
            <a:off x="1962551" y="1255798"/>
            <a:ext cx="7627248" cy="42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572000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Implementação</a:t>
            </a: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31442" y="1017879"/>
            <a:ext cx="10026203" cy="5434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O sistema web CRPO/Serra visa agilizar as atividades administrativas;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Gerenciar o efetivo;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Agilizar o processo de apontamento de horas extras e gerenciamento de escala de serviço;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Gerenciar o processo de solicitações e aprovações de dispensa, férias, licenças;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Gerenciar o processo de documentos internos e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pt-BR" sz="2800" dirty="0">
                <a:solidFill>
                  <a:schemeClr val="tx1"/>
                </a:solidFill>
              </a:rPr>
              <a:t>   externos;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7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3503053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Lições aprendidas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Levantamento de requisitos;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Trabalho em equipe;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Distribuição de responsabilidades;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Controle de tempo;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Assiduidade nas entregas;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</p:spTree>
    <p:extLst>
      <p:ext uri="{BB962C8B-B14F-4D97-AF65-F5344CB8AC3E}">
        <p14:creationId xmlns:p14="http://schemas.microsoft.com/office/powerpoint/2010/main" val="2702419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</TotalTime>
  <Words>438</Words>
  <Application>Microsoft Office PowerPoint</Application>
  <PresentationFormat>Widescreen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CRPO/SERRA</vt:lpstr>
      <vt:lpstr>CRPO</vt:lpstr>
      <vt:lpstr>Introdução</vt:lpstr>
      <vt:lpstr>Introdução</vt:lpstr>
      <vt:lpstr>Funcionalidades:</vt:lpstr>
      <vt:lpstr>Interface - Protótipo</vt:lpstr>
      <vt:lpstr>Diagrama de Classes </vt:lpstr>
      <vt:lpstr>Implementação</vt:lpstr>
      <vt:lpstr>Lições aprendidas</vt:lpstr>
      <vt:lpstr>Futuras Implementações</vt:lpstr>
      <vt:lpstr>Conclusão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CRPO/SERRA</dc:title>
  <dc:creator>Diogo</dc:creator>
  <cp:lastModifiedBy>Dαиιєєl S. Ribeiro</cp:lastModifiedBy>
  <cp:revision>41</cp:revision>
  <dcterms:created xsi:type="dcterms:W3CDTF">2016-06-07T23:08:26Z</dcterms:created>
  <dcterms:modified xsi:type="dcterms:W3CDTF">2016-12-03T00:07:29Z</dcterms:modified>
</cp:coreProperties>
</file>