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9144000" cy="5715000" type="screen16x1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912" y="-2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6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52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0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3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17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33BA-CCA6-5B4B-A4DC-996825B44506}" type="datetimeFigureOut">
              <a:rPr lang="fr-FR" smtClean="0"/>
              <a:t>16-03-16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Gulp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JavaScript streaming build system</a:t>
            </a:r>
            <a:endParaRPr lang="en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380424"/>
            <a:ext cx="529272" cy="11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JavaScript Task Runner?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JS task runner helps to:</a:t>
            </a:r>
          </a:p>
          <a:p>
            <a:pPr lvl="1"/>
            <a:r>
              <a:rPr lang="en-CA" dirty="0" smtClean="0"/>
              <a:t>Automate repetitive, time consuming tasks</a:t>
            </a:r>
          </a:p>
          <a:p>
            <a:pPr lvl="1"/>
            <a:r>
              <a:rPr lang="en-CA" dirty="0" smtClean="0"/>
              <a:t>Improve code and software quality</a:t>
            </a:r>
          </a:p>
          <a:p>
            <a:pPr lvl="1"/>
            <a:r>
              <a:rPr lang="en-CA" dirty="0" smtClean="0"/>
              <a:t>Improve productivity</a:t>
            </a:r>
          </a:p>
          <a:p>
            <a:pPr lvl="1"/>
            <a:r>
              <a:rPr lang="en-CA" dirty="0" smtClean="0"/>
              <a:t>Simplify deployment</a:t>
            </a:r>
          </a:p>
        </p:txBody>
      </p:sp>
    </p:spTree>
    <p:extLst>
      <p:ext uri="{BB962C8B-B14F-4D97-AF65-F5344CB8AC3E}">
        <p14:creationId xmlns:p14="http://schemas.microsoft.com/office/powerpoint/2010/main" val="76819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Gulp?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 </a:t>
            </a:r>
            <a:r>
              <a:rPr lang="en-CA" dirty="0" smtClean="0"/>
              <a:t>JavaScript </a:t>
            </a:r>
            <a:r>
              <a:rPr lang="en-CA" dirty="0" smtClean="0"/>
              <a:t>task runner</a:t>
            </a:r>
          </a:p>
          <a:p>
            <a:pPr lvl="1"/>
            <a:r>
              <a:rPr lang="en-CA" i="1" dirty="0" err="1" smtClean="0"/>
              <a:t>Minification</a:t>
            </a:r>
            <a:endParaRPr lang="en-CA" i="1" dirty="0"/>
          </a:p>
          <a:p>
            <a:pPr lvl="1"/>
            <a:r>
              <a:rPr lang="en-CA" dirty="0" smtClean="0"/>
              <a:t>Tests run</a:t>
            </a:r>
          </a:p>
          <a:p>
            <a:pPr lvl="1"/>
            <a:r>
              <a:rPr lang="en-CA" dirty="0" smtClean="0"/>
              <a:t>Dependency management</a:t>
            </a:r>
          </a:p>
          <a:p>
            <a:pPr lvl="1"/>
            <a:r>
              <a:rPr lang="en-CA" dirty="0" smtClean="0"/>
              <a:t>More </a:t>
            </a:r>
            <a:r>
              <a:rPr lang="fr-FR" dirty="0" smtClean="0"/>
              <a:t>…</a:t>
            </a:r>
            <a:endParaRPr lang="en-CA" dirty="0" smtClean="0"/>
          </a:p>
          <a:p>
            <a:r>
              <a:rPr lang="en-CA" dirty="0" smtClean="0"/>
              <a:t>Open </a:t>
            </a:r>
            <a:r>
              <a:rPr lang="en-CA" dirty="0" smtClean="0"/>
              <a:t>source plugins</a:t>
            </a:r>
          </a:p>
          <a:p>
            <a:r>
              <a:rPr lang="en-CA" dirty="0" smtClean="0"/>
              <a:t>Angular2 is developed with Gulp</a:t>
            </a:r>
          </a:p>
        </p:txBody>
      </p:sp>
    </p:spTree>
    <p:extLst>
      <p:ext uri="{BB962C8B-B14F-4D97-AF65-F5344CB8AC3E}">
        <p14:creationId xmlns:p14="http://schemas.microsoft.com/office/powerpoint/2010/main" val="327261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Gulp vs Grunt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86" y="1181796"/>
            <a:ext cx="865864" cy="193680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30" y="1181796"/>
            <a:ext cx="1937231" cy="193723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57200" y="3314914"/>
            <a:ext cx="3621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CA" dirty="0" smtClean="0"/>
              <a:t>Code over configuration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Run tasks sequentially in memory</a:t>
            </a:r>
          </a:p>
          <a:p>
            <a:pPr marL="742950" lvl="1" indent="-285750">
              <a:buFont typeface="Arial"/>
              <a:buChar char="•"/>
            </a:pPr>
            <a:r>
              <a:rPr lang="en-CA" dirty="0" smtClean="0"/>
              <a:t>Only one disk write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~ 2000 plugins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Natively supported by VS15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45973" y="3314914"/>
            <a:ext cx="354082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CA" dirty="0" smtClean="0"/>
              <a:t>Configuration over code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Run tasks one by one</a:t>
            </a:r>
          </a:p>
          <a:p>
            <a:pPr marL="742950" lvl="1" indent="-285750">
              <a:buFont typeface="Arial"/>
              <a:buChar char="•"/>
            </a:pPr>
            <a:r>
              <a:rPr lang="en-CA" dirty="0" smtClean="0"/>
              <a:t>Write on disk for each tasks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&gt;5000 plugins</a:t>
            </a:r>
          </a:p>
          <a:p>
            <a:pPr marL="285750" indent="-285750">
              <a:buFont typeface="Arial"/>
              <a:buChar char="•"/>
            </a:pPr>
            <a:r>
              <a:rPr lang="en-CA" dirty="0" smtClean="0"/>
              <a:t>Natively supported by VS15</a:t>
            </a:r>
          </a:p>
          <a:p>
            <a:pPr marL="742950" lvl="1" indent="-285750">
              <a:buFont typeface="Arial"/>
              <a:buChar char="•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0720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it work?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333501"/>
            <a:ext cx="4363942" cy="3771636"/>
          </a:xfrm>
          <a:prstGeom prst="rect">
            <a:avLst/>
          </a:prstGeom>
        </p:spPr>
        <p:txBody>
          <a:bodyPr/>
          <a:lstStyle/>
          <a:p>
            <a:r>
              <a:rPr lang="en-CA" dirty="0" smtClean="0"/>
              <a:t>Stream based:</a:t>
            </a:r>
          </a:p>
          <a:p>
            <a:pPr lvl="1"/>
            <a:r>
              <a:rPr lang="en-CA" dirty="0" smtClean="0"/>
              <a:t>Start the stream with a source</a:t>
            </a:r>
          </a:p>
          <a:p>
            <a:pPr lvl="1"/>
            <a:r>
              <a:rPr lang="en-CA" dirty="0"/>
              <a:t>D</a:t>
            </a:r>
            <a:r>
              <a:rPr lang="en-CA" dirty="0" smtClean="0"/>
              <a:t>ata </a:t>
            </a:r>
            <a:r>
              <a:rPr lang="en-CA" dirty="0" smtClean="0"/>
              <a:t>go through a pipe of </a:t>
            </a:r>
            <a:r>
              <a:rPr lang="en-CA" dirty="0" smtClean="0"/>
              <a:t>tasks</a:t>
            </a:r>
          </a:p>
          <a:p>
            <a:pPr lvl="1"/>
            <a:r>
              <a:rPr lang="en-CA" dirty="0" smtClean="0"/>
              <a:t>End the stream at a destination</a:t>
            </a:r>
            <a:endParaRPr lang="en-CA" dirty="0" smtClean="0"/>
          </a:p>
        </p:txBody>
      </p:sp>
      <p:grpSp>
        <p:nvGrpSpPr>
          <p:cNvPr id="6" name="Grouper 5"/>
          <p:cNvGrpSpPr/>
          <p:nvPr/>
        </p:nvGrpSpPr>
        <p:grpSpPr>
          <a:xfrm>
            <a:off x="5439107" y="1181367"/>
            <a:ext cx="3077734" cy="4088348"/>
            <a:chOff x="5439107" y="1181367"/>
            <a:chExt cx="3077734" cy="4088348"/>
          </a:xfrm>
        </p:grpSpPr>
        <p:sp>
          <p:nvSpPr>
            <p:cNvPr id="10" name="Flèche vers la droite 9"/>
            <p:cNvSpPr/>
            <p:nvPr/>
          </p:nvSpPr>
          <p:spPr>
            <a:xfrm>
              <a:off x="7289928" y="4640675"/>
              <a:ext cx="1226913" cy="20449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650257" y="2923094"/>
              <a:ext cx="1399112" cy="5704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Trapèze 4"/>
            <p:cNvSpPr/>
            <p:nvPr/>
          </p:nvSpPr>
          <p:spPr>
            <a:xfrm rot="10800000">
              <a:off x="5439107" y="1333501"/>
              <a:ext cx="1808603" cy="807204"/>
            </a:xfrm>
            <a:prstGeom prst="trapezoid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Triangle rectangle 7"/>
            <p:cNvSpPr/>
            <p:nvPr/>
          </p:nvSpPr>
          <p:spPr>
            <a:xfrm>
              <a:off x="7036231" y="4301100"/>
              <a:ext cx="1072617" cy="968615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50258" y="4301100"/>
              <a:ext cx="1399112" cy="96861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50257" y="2246060"/>
              <a:ext cx="1399112" cy="5704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0257" y="3611908"/>
              <a:ext cx="1399112" cy="5704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lèche vers la droite 12"/>
            <p:cNvSpPr/>
            <p:nvPr/>
          </p:nvSpPr>
          <p:spPr>
            <a:xfrm rot="5400000">
              <a:off x="4607367" y="2849933"/>
              <a:ext cx="3541623" cy="20449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795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Important Gulp Instructions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g</a:t>
            </a:r>
            <a:r>
              <a:rPr lang="en-CA" dirty="0" err="1" smtClean="0"/>
              <a:t>ulp.src</a:t>
            </a:r>
            <a:endParaRPr lang="en-CA" dirty="0" smtClean="0"/>
          </a:p>
          <a:p>
            <a:pPr lvl="1"/>
            <a:r>
              <a:rPr lang="en-CA" dirty="0" smtClean="0"/>
              <a:t>The source of the stream: The input file(s)</a:t>
            </a:r>
            <a:endParaRPr lang="en-CA" dirty="0"/>
          </a:p>
          <a:p>
            <a:r>
              <a:rPr lang="fr-FR" dirty="0" smtClean="0"/>
              <a:t>g</a:t>
            </a:r>
            <a:r>
              <a:rPr lang="en-CA" dirty="0" err="1" smtClean="0"/>
              <a:t>ulp.task</a:t>
            </a:r>
            <a:endParaRPr lang="en-CA" dirty="0" smtClean="0"/>
          </a:p>
          <a:p>
            <a:pPr lvl="1"/>
            <a:r>
              <a:rPr lang="en-CA" dirty="0" smtClean="0"/>
              <a:t>The task to execute on the stream</a:t>
            </a:r>
          </a:p>
          <a:p>
            <a:pPr lvl="2"/>
            <a:r>
              <a:rPr lang="en-CA" dirty="0" smtClean="0"/>
              <a:t>Can chain multiple tasks</a:t>
            </a:r>
          </a:p>
          <a:p>
            <a:r>
              <a:rPr lang="fr-FR" dirty="0" smtClean="0"/>
              <a:t>g</a:t>
            </a:r>
            <a:r>
              <a:rPr lang="en-CA" dirty="0" err="1" smtClean="0"/>
              <a:t>ulp.dest</a:t>
            </a:r>
            <a:endParaRPr lang="en-CA" dirty="0" smtClean="0"/>
          </a:p>
          <a:p>
            <a:pPr lvl="1"/>
            <a:r>
              <a:rPr lang="en-CA" dirty="0" smtClean="0"/>
              <a:t>The destination of the stream: A folder or a specific file</a:t>
            </a:r>
          </a:p>
        </p:txBody>
      </p:sp>
    </p:spTree>
    <p:extLst>
      <p:ext uri="{BB962C8B-B14F-4D97-AF65-F5344CB8AC3E}">
        <p14:creationId xmlns:p14="http://schemas.microsoft.com/office/powerpoint/2010/main" val="14688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Live Demo!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2000" smtClean="0">
                <a:solidFill>
                  <a:schemeClr val="bg1">
                    <a:lumMod val="50000"/>
                  </a:schemeClr>
                </a:solidFill>
              </a:rPr>
              <a:t>(Please refer to the code sample located at gulp-presentation/example)</a:t>
            </a:r>
            <a:endParaRPr lang="en-CA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0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Conclusion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 use Grunt, should I switch my to Gulp?</a:t>
            </a:r>
          </a:p>
          <a:p>
            <a:pPr lvl="1"/>
            <a:r>
              <a:rPr lang="en-CA" dirty="0" smtClean="0"/>
              <a:t>Grunt is a viable task runner, don’t do unnecessary changes</a:t>
            </a:r>
          </a:p>
          <a:p>
            <a:r>
              <a:rPr lang="en-CA" dirty="0" smtClean="0"/>
              <a:t>Should I start a project with Gulp or Grunt?</a:t>
            </a:r>
          </a:p>
          <a:p>
            <a:pPr lvl="1"/>
            <a:r>
              <a:rPr lang="en-CA" dirty="0" smtClean="0"/>
              <a:t>It depends on your preferences (code vs. </a:t>
            </a:r>
            <a:r>
              <a:rPr lang="en-CA" dirty="0" err="1" smtClean="0"/>
              <a:t>config</a:t>
            </a:r>
            <a:r>
              <a:rPr lang="en-CA" dirty="0" smtClean="0"/>
              <a:t>)</a:t>
            </a:r>
          </a:p>
          <a:p>
            <a:r>
              <a:rPr lang="en-CA" dirty="0" smtClean="0"/>
              <a:t>Should I learn Gulp</a:t>
            </a:r>
            <a:r>
              <a:rPr lang="en-CA" dirty="0" smtClean="0"/>
              <a:t>?</a:t>
            </a:r>
          </a:p>
          <a:p>
            <a:pPr lvl="1"/>
            <a:r>
              <a:rPr lang="en-CA" dirty="0" smtClean="0"/>
              <a:t>You are likely to stumble on it in the future</a:t>
            </a:r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3854828" y="5116896"/>
            <a:ext cx="4831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CA" sz="1600" dirty="0">
                <a:solidFill>
                  <a:srgbClr val="7F7F7F"/>
                </a:solidFill>
              </a:rPr>
              <a:t>Source: </a:t>
            </a:r>
            <a:r>
              <a:rPr lang="en-US" sz="1600" dirty="0">
                <a:solidFill>
                  <a:srgbClr val="7F7F7F"/>
                </a:solidFill>
              </a:rPr>
              <a:t>https://</a:t>
            </a:r>
            <a:r>
              <a:rPr lang="en-US" sz="1600" dirty="0" err="1">
                <a:solidFill>
                  <a:srgbClr val="7F7F7F"/>
                </a:solidFill>
              </a:rPr>
              <a:t>github.com</a:t>
            </a:r>
            <a:r>
              <a:rPr lang="en-US" sz="1600" dirty="0">
                <a:solidFill>
                  <a:srgbClr val="7F7F7F"/>
                </a:solidFill>
              </a:rPr>
              <a:t>/</a:t>
            </a:r>
            <a:r>
              <a:rPr lang="en-US" sz="1600" dirty="0" err="1">
                <a:solidFill>
                  <a:srgbClr val="7F7F7F"/>
                </a:solidFill>
              </a:rPr>
              <a:t>gcroteau</a:t>
            </a:r>
            <a:r>
              <a:rPr lang="en-US" sz="1600" dirty="0">
                <a:solidFill>
                  <a:srgbClr val="7F7F7F"/>
                </a:solidFill>
              </a:rPr>
              <a:t>/gulp-</a:t>
            </a:r>
            <a:r>
              <a:rPr lang="en-US" sz="1600" dirty="0" smtClean="0">
                <a:solidFill>
                  <a:srgbClr val="7F7F7F"/>
                </a:solidFill>
              </a:rPr>
              <a:t>presentation</a:t>
            </a:r>
            <a:endParaRPr lang="en-CA" sz="16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85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259</Words>
  <Application>Microsoft Macintosh PowerPoint</Application>
  <PresentationFormat>Présentation à l'écran (16:10)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Gulp</vt:lpstr>
      <vt:lpstr>What is a JavaScript Task Runner?</vt:lpstr>
      <vt:lpstr>What is Gulp?</vt:lpstr>
      <vt:lpstr>Gulp vs Grunt</vt:lpstr>
      <vt:lpstr>How does it work?</vt:lpstr>
      <vt:lpstr>Important Gulp Instructions</vt:lpstr>
      <vt:lpstr>Live Demo!</vt:lpstr>
      <vt:lpstr>Conclusion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Croteau</dc:creator>
  <cp:lastModifiedBy>Guillaume Croteau</cp:lastModifiedBy>
  <cp:revision>19</cp:revision>
  <dcterms:created xsi:type="dcterms:W3CDTF">2016-03-08T12:27:20Z</dcterms:created>
  <dcterms:modified xsi:type="dcterms:W3CDTF">2016-03-16T23:55:43Z</dcterms:modified>
</cp:coreProperties>
</file>