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624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68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52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30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11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30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17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6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89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33BA-CCA6-5B4B-A4DC-996825B44506}" type="datetimeFigureOut">
              <a:rPr lang="fr-FR" smtClean="0"/>
              <a:t>16-03-08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4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33BA-CCA6-5B4B-A4DC-996825B44506}" type="datetimeFigureOut">
              <a:rPr lang="fr-FR" smtClean="0"/>
              <a:t>16-03-08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C5B5-246F-954A-A63E-5CA9EDBB8E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3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Gulp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The JavaScript streaming build system</a:t>
            </a:r>
            <a:endParaRPr lang="en-CA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4434237"/>
            <a:ext cx="529272" cy="11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8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Gulp?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build system</a:t>
            </a:r>
          </a:p>
          <a:p>
            <a:pPr lvl="1"/>
            <a:r>
              <a:rPr lang="en-CA" dirty="0" smtClean="0"/>
              <a:t>Solves the same problem as Grunt, but not the same way</a:t>
            </a:r>
            <a:endParaRPr lang="en-CA" dirty="0"/>
          </a:p>
          <a:p>
            <a:r>
              <a:rPr lang="en-CA" dirty="0" smtClean="0"/>
              <a:t>Code oriented instead of configuration oriented</a:t>
            </a:r>
          </a:p>
          <a:p>
            <a:r>
              <a:rPr lang="en-CA" dirty="0" smtClean="0"/>
              <a:t>Open source plugins</a:t>
            </a:r>
          </a:p>
          <a:p>
            <a:r>
              <a:rPr lang="en-CA" dirty="0" smtClean="0"/>
              <a:t>Angular2 is developed with Gulp</a:t>
            </a:r>
          </a:p>
        </p:txBody>
      </p:sp>
    </p:spTree>
    <p:extLst>
      <p:ext uri="{BB962C8B-B14F-4D97-AF65-F5344CB8AC3E}">
        <p14:creationId xmlns:p14="http://schemas.microsoft.com/office/powerpoint/2010/main" val="327261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èche vers la droite 9"/>
          <p:cNvSpPr/>
          <p:nvPr/>
        </p:nvSpPr>
        <p:spPr>
          <a:xfrm>
            <a:off x="7372241" y="4100593"/>
            <a:ext cx="1226913" cy="20449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does it work?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33501"/>
            <a:ext cx="4159868" cy="3771636"/>
          </a:xfrm>
          <a:prstGeom prst="rect">
            <a:avLst/>
          </a:prstGeom>
        </p:spPr>
        <p:txBody>
          <a:bodyPr/>
          <a:lstStyle/>
          <a:p>
            <a:r>
              <a:rPr lang="en-CA" dirty="0" smtClean="0"/>
              <a:t>Stream based: data go through a pipe of instructions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50257" y="2911335"/>
            <a:ext cx="1399112" cy="5704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apèze 4"/>
          <p:cNvSpPr/>
          <p:nvPr/>
        </p:nvSpPr>
        <p:spPr>
          <a:xfrm rot="10800000">
            <a:off x="5650257" y="1516467"/>
            <a:ext cx="1269962" cy="807204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/>
        </p:nvSpPr>
        <p:spPr>
          <a:xfrm>
            <a:off x="7212616" y="3725741"/>
            <a:ext cx="1072617" cy="968615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650257" y="3725741"/>
            <a:ext cx="1562359" cy="9686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52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54</Words>
  <Application>Microsoft Macintosh PowerPoint</Application>
  <PresentationFormat>Présentation à l'écran (16:10)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Gulp</vt:lpstr>
      <vt:lpstr>What is Gulp?</vt:lpstr>
      <vt:lpstr>How does it work?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Croteau</dc:creator>
  <cp:lastModifiedBy>Guillaume Croteau</cp:lastModifiedBy>
  <cp:revision>5</cp:revision>
  <dcterms:created xsi:type="dcterms:W3CDTF">2016-03-08T12:27:20Z</dcterms:created>
  <dcterms:modified xsi:type="dcterms:W3CDTF">2016-03-08T12:48:23Z</dcterms:modified>
</cp:coreProperties>
</file>