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1" r:id="rId10"/>
    <p:sldId id="268" r:id="rId11"/>
    <p:sldId id="270" r:id="rId12"/>
    <p:sldId id="266" r:id="rId13"/>
    <p:sldId id="267" r:id="rId14"/>
    <p:sldId id="26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A440B-9775-4E87-BD60-E0477CAED819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5CCC1-FA7F-4108-94E3-80A27A0B9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572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6958" y="967760"/>
            <a:ext cx="6001546" cy="4394988"/>
          </a:xfrm>
        </p:spPr>
        <p:txBody>
          <a:bodyPr/>
          <a:lstStyle/>
          <a:p>
            <a:r>
              <a:rPr lang="ru-RU" sz="6000" dirty="0" smtClean="0"/>
              <a:t>Бот </a:t>
            </a:r>
            <a:r>
              <a:rPr lang="ru-RU" sz="6000" dirty="0" smtClean="0"/>
              <a:t>Шереметьево </a:t>
            </a:r>
            <a:r>
              <a:rPr lang="ru-RU" sz="6000" dirty="0" smtClean="0"/>
              <a:t>паркинг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ГАйдаенко</a:t>
            </a:r>
            <a:r>
              <a:rPr lang="ru-RU" dirty="0" smtClean="0"/>
              <a:t> </a:t>
            </a:r>
            <a:r>
              <a:rPr lang="ru-RU" dirty="0" err="1" smtClean="0"/>
              <a:t>гордей</a:t>
            </a:r>
            <a:endParaRPr lang="ru-RU" dirty="0" smtClean="0"/>
          </a:p>
          <a:p>
            <a:r>
              <a:rPr lang="ru-RU" dirty="0" err="1" smtClean="0"/>
              <a:t>Нуждин</a:t>
            </a:r>
            <a:r>
              <a:rPr lang="ru-RU" dirty="0" smtClean="0"/>
              <a:t> Артём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4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9302"/>
          <a:stretch/>
        </p:blipFill>
        <p:spPr>
          <a:xfrm>
            <a:off x="4435744" y="382385"/>
            <a:ext cx="4632051" cy="64522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33840" t="1861" r="33958" b="10614"/>
          <a:stretch/>
        </p:blipFill>
        <p:spPr>
          <a:xfrm>
            <a:off x="7024843" y="2329538"/>
            <a:ext cx="3564780" cy="5875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8" y="3637772"/>
            <a:ext cx="5077784" cy="32851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769" y="3637771"/>
            <a:ext cx="4440609" cy="3285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6"/>
          <a:srcRect b="11815"/>
          <a:stretch/>
        </p:blipFill>
        <p:spPr>
          <a:xfrm>
            <a:off x="2048276" y="2364253"/>
            <a:ext cx="3484588" cy="51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</a:t>
            </a:r>
            <a:r>
              <a:rPr lang="ru-RU" dirty="0" smtClean="0"/>
              <a:t>и доработка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51678" y="1967493"/>
            <a:ext cx="499290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800" dirty="0" smtClean="0"/>
              <a:t>Операторы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err="1" smtClean="0"/>
              <a:t>YandexGPT</a:t>
            </a:r>
            <a:endParaRPr lang="ru-RU" sz="2800" dirty="0" smtClean="0"/>
          </a:p>
          <a:p>
            <a:pPr marL="285750" indent="-285750">
              <a:buFontTx/>
              <a:buChar char="-"/>
            </a:pPr>
            <a:r>
              <a:rPr lang="ru-RU" sz="2800" dirty="0" smtClean="0"/>
              <a:t>Корпоративные базы данных</a:t>
            </a:r>
          </a:p>
          <a:p>
            <a:pPr marL="285750" indent="-285750">
              <a:buFontTx/>
              <a:buChar char="-"/>
            </a:pPr>
            <a:endParaRPr lang="ru-RU" sz="2800" dirty="0" smtClean="0"/>
          </a:p>
          <a:p>
            <a:pPr marL="285750" indent="-285750">
              <a:buFontTx/>
              <a:buChar char="-"/>
            </a:pPr>
            <a:r>
              <a:rPr lang="ru-RU" sz="2800" dirty="0" smtClean="0"/>
              <a:t>Льготы </a:t>
            </a:r>
          </a:p>
          <a:p>
            <a:pPr marL="285750" indent="-285750">
              <a:buFontTx/>
              <a:buChar char="-"/>
            </a:pPr>
            <a:r>
              <a:rPr lang="ru-RU" sz="2800" dirty="0" smtClean="0"/>
              <a:t>Жалобы и возврат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200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186" y="304801"/>
            <a:ext cx="4099059" cy="75764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267" y="1471831"/>
            <a:ext cx="3518663" cy="6503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90174" y="3238017"/>
            <a:ext cx="2306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Текст жалобы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859325" y="4774999"/>
            <a:ext cx="4521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Передача сообщения в базу</a:t>
            </a:r>
            <a:endParaRPr lang="ru-RU" sz="2800" dirty="0"/>
          </a:p>
        </p:txBody>
      </p:sp>
      <p:sp>
        <p:nvSpPr>
          <p:cNvPr id="12" name="Стрелка вниз 11"/>
          <p:cNvSpPr/>
          <p:nvPr/>
        </p:nvSpPr>
        <p:spPr>
          <a:xfrm>
            <a:off x="5738948" y="2323057"/>
            <a:ext cx="409303" cy="714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>
            <a:off x="5738948" y="3911066"/>
            <a:ext cx="409303" cy="714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01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982" y="3195572"/>
            <a:ext cx="4953691" cy="485843"/>
          </a:xfrm>
          <a:prstGeom prst="rect">
            <a:avLst/>
          </a:prstGeom>
        </p:spPr>
      </p:pic>
      <p:sp>
        <p:nvSpPr>
          <p:cNvPr id="8" name="Стрелка вниз 7"/>
          <p:cNvSpPr/>
          <p:nvPr/>
        </p:nvSpPr>
        <p:spPr>
          <a:xfrm>
            <a:off x="5738949" y="2282431"/>
            <a:ext cx="409303" cy="714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5738949" y="3880453"/>
            <a:ext cx="409303" cy="7141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518993" y="4929051"/>
            <a:ext cx="4849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Объяснение работы с льготой</a:t>
            </a:r>
            <a:endParaRPr lang="ru-RU" sz="28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288" y="370853"/>
            <a:ext cx="2271768" cy="80495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943" y="1374849"/>
            <a:ext cx="2138450" cy="75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51678" y="1978298"/>
            <a:ext cx="66731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Реализован бот-помощник, предоставляющий удобные функции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92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QR</a:t>
            </a:r>
            <a:r>
              <a:rPr lang="en-US" dirty="0" smtClean="0"/>
              <a:t>-</a:t>
            </a:r>
            <a:r>
              <a:rPr lang="ru-RU" dirty="0" smtClean="0"/>
              <a:t>коде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526" y="1128451"/>
            <a:ext cx="3937955" cy="46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2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51678" y="2101057"/>
            <a:ext cx="82832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3200" dirty="0" smtClean="0"/>
              <a:t>Увеличение аудитории </a:t>
            </a:r>
          </a:p>
          <a:p>
            <a:pPr marL="285750" indent="-285750">
              <a:buFontTx/>
              <a:buChar char="-"/>
            </a:pPr>
            <a:r>
              <a:rPr lang="ru-RU" sz="3200" dirty="0" smtClean="0"/>
              <a:t>Типизация запросов</a:t>
            </a:r>
          </a:p>
          <a:p>
            <a:pPr marL="285750" indent="-285750">
              <a:buFontTx/>
              <a:buChar char="-"/>
            </a:pPr>
            <a:r>
              <a:rPr lang="ru-RU" sz="3200" dirty="0" smtClean="0"/>
              <a:t>Перенаправление на сайт или оператора</a:t>
            </a:r>
          </a:p>
          <a:p>
            <a:pPr marL="285750" indent="-285750">
              <a:buFontTx/>
              <a:buChar char="-"/>
            </a:pP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48886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471097" y="1379896"/>
            <a:ext cx="68362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orbel" panose="020B0503020204020204" pitchFamily="34" charset="0"/>
              </a:rPr>
              <a:t>Файл-обработчик</a:t>
            </a:r>
          </a:p>
          <a:p>
            <a:r>
              <a:rPr lang="ru-RU" sz="2800" dirty="0" smtClean="0">
                <a:latin typeface="Corbel" panose="020B0503020204020204" pitchFamily="34" charset="0"/>
              </a:rPr>
              <a:t>Константы</a:t>
            </a:r>
          </a:p>
          <a:p>
            <a:r>
              <a:rPr lang="ru-RU" sz="2800" dirty="0" smtClean="0">
                <a:latin typeface="Corbel" panose="020B0503020204020204" pitchFamily="34" charset="0"/>
              </a:rPr>
              <a:t>База данных</a:t>
            </a:r>
            <a:endParaRPr lang="ru-RU" sz="2800" dirty="0">
              <a:latin typeface="Corbel" panose="020B05030202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1678" y="3056255"/>
            <a:ext cx="363753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100" dirty="0" smtClean="0">
                <a:latin typeface="+mj-lt"/>
              </a:rPr>
              <a:t>Библиотеки</a:t>
            </a:r>
            <a:endParaRPr lang="ru-RU" sz="51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8514" y="3946629"/>
            <a:ext cx="38166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rbel" panose="020B0503020204020204" pitchFamily="34" charset="0"/>
              </a:rPr>
              <a:t>Dotenv</a:t>
            </a:r>
            <a:endParaRPr lang="en-US" sz="2800" dirty="0" smtClean="0">
              <a:latin typeface="Corbel" panose="020B0503020204020204" pitchFamily="34" charset="0"/>
            </a:endParaRPr>
          </a:p>
          <a:p>
            <a:r>
              <a:rPr lang="en-US" sz="2800" dirty="0" smtClean="0">
                <a:latin typeface="Corbel" panose="020B0503020204020204" pitchFamily="34" charset="0"/>
              </a:rPr>
              <a:t>Sqlite3</a:t>
            </a:r>
          </a:p>
          <a:p>
            <a:r>
              <a:rPr lang="en-US" sz="2800" dirty="0" smtClean="0">
                <a:latin typeface="Corbel" panose="020B0503020204020204" pitchFamily="34" charset="0"/>
              </a:rPr>
              <a:t>Telegram</a:t>
            </a:r>
          </a:p>
        </p:txBody>
      </p:sp>
    </p:spTree>
    <p:extLst>
      <p:ext uri="{BB962C8B-B14F-4D97-AF65-F5344CB8AC3E}">
        <p14:creationId xmlns:p14="http://schemas.microsoft.com/office/powerpoint/2010/main" val="332112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r>
              <a:rPr lang="en-US" dirty="0" smtClean="0"/>
              <a:t>. </a:t>
            </a:r>
            <a:r>
              <a:rPr lang="ru-RU" dirty="0" smtClean="0"/>
              <a:t>приветствие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965" y="1672355"/>
            <a:ext cx="7687748" cy="12193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4383"/>
          <a:stretch/>
        </p:blipFill>
        <p:spPr>
          <a:xfrm>
            <a:off x="3373763" y="3351688"/>
            <a:ext cx="2957799" cy="54254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071" y="3894230"/>
            <a:ext cx="2825001" cy="5191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/>
          <a:srcRect b="6406"/>
          <a:stretch/>
        </p:blipFill>
        <p:spPr>
          <a:xfrm>
            <a:off x="3440161" y="4460758"/>
            <a:ext cx="2945730" cy="5084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3763" y="5070273"/>
            <a:ext cx="3054382" cy="51912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2589" y="3361524"/>
            <a:ext cx="2221369" cy="51912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0805" y="3908624"/>
            <a:ext cx="1533228" cy="54327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9322" y="4451894"/>
            <a:ext cx="2547332" cy="47083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10"/>
          <a:srcRect t="1" b="7724"/>
          <a:stretch/>
        </p:blipFill>
        <p:spPr>
          <a:xfrm>
            <a:off x="6662589" y="5023140"/>
            <a:ext cx="2535257" cy="54586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11"/>
          <a:srcRect b="9302"/>
          <a:stretch/>
        </p:blipFill>
        <p:spPr>
          <a:xfrm>
            <a:off x="4572195" y="5765698"/>
            <a:ext cx="3537288" cy="49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052" t="18019" r="31380" b="3327"/>
          <a:stretch/>
        </p:blipFill>
        <p:spPr>
          <a:xfrm>
            <a:off x="6737721" y="2124891"/>
            <a:ext cx="4927409" cy="21945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4383"/>
          <a:stretch/>
        </p:blipFill>
        <p:spPr>
          <a:xfrm>
            <a:off x="4382976" y="317762"/>
            <a:ext cx="4419668" cy="8106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4383"/>
          <a:stretch/>
        </p:blipFill>
        <p:spPr>
          <a:xfrm>
            <a:off x="976836" y="2825198"/>
            <a:ext cx="4065427" cy="745711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5174435" y="2923733"/>
            <a:ext cx="1391828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01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596" y="1416275"/>
            <a:ext cx="7592485" cy="10383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67821" t="959" r="1861" b="8430"/>
          <a:stretch/>
        </p:blipFill>
        <p:spPr>
          <a:xfrm>
            <a:off x="7255598" y="3205823"/>
            <a:ext cx="2281648" cy="4143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358" t="959" r="68746" b="10430"/>
          <a:stretch/>
        </p:blipFill>
        <p:spPr>
          <a:xfrm>
            <a:off x="2301549" y="3214969"/>
            <a:ext cx="2325189" cy="40518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33973" t="3738" r="34320" b="14368"/>
          <a:stretch/>
        </p:blipFill>
        <p:spPr>
          <a:xfrm>
            <a:off x="4869449" y="3234130"/>
            <a:ext cx="2386149" cy="37446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1104" r="1231" b="3512"/>
          <a:stretch/>
        </p:blipFill>
        <p:spPr>
          <a:xfrm>
            <a:off x="2283003" y="4399639"/>
            <a:ext cx="5172891" cy="166370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240" y="347487"/>
            <a:ext cx="4339195" cy="797373"/>
          </a:xfrm>
          <a:prstGeom prst="rect">
            <a:avLst/>
          </a:prstGeom>
        </p:spPr>
      </p:pic>
      <p:sp>
        <p:nvSpPr>
          <p:cNvPr id="8" name="Стрелка вниз 7"/>
          <p:cNvSpPr/>
          <p:nvPr/>
        </p:nvSpPr>
        <p:spPr>
          <a:xfrm>
            <a:off x="3344092" y="2538293"/>
            <a:ext cx="470262" cy="740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5895773" y="2533797"/>
            <a:ext cx="468059" cy="740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8281922" y="2493902"/>
            <a:ext cx="468059" cy="740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>
            <a:off x="3344092" y="3620154"/>
            <a:ext cx="470262" cy="734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>
            <a:off x="5895773" y="3608598"/>
            <a:ext cx="468059" cy="745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39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38" y="1295539"/>
            <a:ext cx="7602011" cy="105742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-279" r="68047" b="8863"/>
          <a:stretch/>
        </p:blipFill>
        <p:spPr>
          <a:xfrm>
            <a:off x="2338019" y="3162032"/>
            <a:ext cx="2359042" cy="39188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33957" t="-3913" r="33959" b="2338"/>
          <a:stretch/>
        </p:blipFill>
        <p:spPr>
          <a:xfrm>
            <a:off x="5515890" y="3136092"/>
            <a:ext cx="2368732" cy="4354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67929" t="2612" b="8004"/>
          <a:stretch/>
        </p:blipFill>
        <p:spPr>
          <a:xfrm>
            <a:off x="7715518" y="3108575"/>
            <a:ext cx="2367748" cy="38317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8" y="4257405"/>
            <a:ext cx="4683328" cy="153225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825" y="4257405"/>
            <a:ext cx="5210902" cy="8573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6"/>
          <a:srcRect b="6406"/>
          <a:stretch/>
        </p:blipFill>
        <p:spPr>
          <a:xfrm>
            <a:off x="4554764" y="382385"/>
            <a:ext cx="3889409" cy="671353"/>
          </a:xfrm>
          <a:prstGeom prst="rect">
            <a:avLst/>
          </a:prstGeom>
        </p:spPr>
      </p:pic>
      <p:sp>
        <p:nvSpPr>
          <p:cNvPr id="10" name="Стрелка вниз 9"/>
          <p:cNvSpPr/>
          <p:nvPr/>
        </p:nvSpPr>
        <p:spPr>
          <a:xfrm>
            <a:off x="3325951" y="2458545"/>
            <a:ext cx="383177" cy="752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3321596" y="3491752"/>
            <a:ext cx="391886" cy="752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6499469" y="3491752"/>
            <a:ext cx="387532" cy="743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>
            <a:off x="8826244" y="2458546"/>
            <a:ext cx="377563" cy="7529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>
            <a:off x="6499469" y="2411176"/>
            <a:ext cx="377563" cy="7529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81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560" y="382384"/>
            <a:ext cx="2968388" cy="69369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404" y="1169180"/>
            <a:ext cx="3086581" cy="72132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776" y="2440367"/>
            <a:ext cx="2029108" cy="276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856" y="2391600"/>
            <a:ext cx="2038635" cy="27626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6463" y="2369064"/>
            <a:ext cx="2676899" cy="27626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6"/>
          <a:srcRect l="1099" t="1606"/>
          <a:stretch/>
        </p:blipFill>
        <p:spPr>
          <a:xfrm>
            <a:off x="1614050" y="3474720"/>
            <a:ext cx="5125355" cy="1659078"/>
          </a:xfrm>
          <a:prstGeom prst="rect">
            <a:avLst/>
          </a:prstGeom>
        </p:spPr>
      </p:pic>
      <p:sp>
        <p:nvSpPr>
          <p:cNvPr id="17" name="Стрелка вниз 16"/>
          <p:cNvSpPr/>
          <p:nvPr/>
        </p:nvSpPr>
        <p:spPr>
          <a:xfrm>
            <a:off x="2809867" y="2782952"/>
            <a:ext cx="330925" cy="675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>
            <a:off x="5362231" y="2760960"/>
            <a:ext cx="330925" cy="675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6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560" y="382384"/>
            <a:ext cx="2649178" cy="61910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251" y="1390728"/>
            <a:ext cx="3523005" cy="3635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8" y="2196433"/>
            <a:ext cx="5727340" cy="12367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678" y="3809987"/>
            <a:ext cx="5727340" cy="171326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6"/>
          <a:srcRect l="1" r="1370" b="4988"/>
          <a:stretch/>
        </p:blipFill>
        <p:spPr>
          <a:xfrm>
            <a:off x="1251678" y="5965373"/>
            <a:ext cx="4217305" cy="522513"/>
          </a:xfrm>
          <a:prstGeom prst="rect">
            <a:avLst/>
          </a:prstGeom>
        </p:spPr>
      </p:pic>
      <p:sp>
        <p:nvSpPr>
          <p:cNvPr id="15" name="Стрелка вниз 14"/>
          <p:cNvSpPr/>
          <p:nvPr/>
        </p:nvSpPr>
        <p:spPr>
          <a:xfrm>
            <a:off x="2873829" y="1874517"/>
            <a:ext cx="200297" cy="3219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2873828" y="3440405"/>
            <a:ext cx="200297" cy="3219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>
            <a:off x="2898456" y="5583354"/>
            <a:ext cx="200297" cy="3219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560" y="382384"/>
            <a:ext cx="2968388" cy="69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223</TotalTime>
  <Words>68</Words>
  <Application>Microsoft Office PowerPoint</Application>
  <PresentationFormat>Широкоэкранный</PresentationFormat>
  <Paragraphs>37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Corbel</vt:lpstr>
      <vt:lpstr>Gill Sans MT</vt:lpstr>
      <vt:lpstr>Impact</vt:lpstr>
      <vt:lpstr>Badge</vt:lpstr>
      <vt:lpstr>Бот Шереметьево паркинг</vt:lpstr>
      <vt:lpstr>Задачи</vt:lpstr>
      <vt:lpstr>Структура</vt:lpstr>
      <vt:lpstr>Функции. приветствие</vt:lpstr>
      <vt:lpstr>Функции</vt:lpstr>
      <vt:lpstr>Функции</vt:lpstr>
      <vt:lpstr>Функции</vt:lpstr>
      <vt:lpstr>Функции</vt:lpstr>
      <vt:lpstr>Функции</vt:lpstr>
      <vt:lpstr>Функции</vt:lpstr>
      <vt:lpstr>Развитие и доработка</vt:lpstr>
      <vt:lpstr>Функции</vt:lpstr>
      <vt:lpstr>Функции</vt:lpstr>
      <vt:lpstr>Вывод</vt:lpstr>
      <vt:lpstr>QR-коде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Шереметьево паркинг</dc:title>
  <dc:creator>Denis Nuzhdin</dc:creator>
  <cp:lastModifiedBy>Denis Nuzhdin</cp:lastModifiedBy>
  <cp:revision>22</cp:revision>
  <dcterms:created xsi:type="dcterms:W3CDTF">2025-05-16T05:44:31Z</dcterms:created>
  <dcterms:modified xsi:type="dcterms:W3CDTF">2025-05-16T14:12:09Z</dcterms:modified>
</cp:coreProperties>
</file>