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4" r:id="rId1"/>
  </p:sldMasterIdLst>
  <p:notesMasterIdLst>
    <p:notesMasterId r:id="rId7"/>
  </p:notesMasterIdLst>
  <p:sldIdLst>
    <p:sldId id="256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95C903E-99B1-F14E-98D8-2DE7F22AAB4E}">
          <p14:sldIdLst>
            <p14:sldId id="256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S::danny.steinbrecher.fhe@technischeunivers049.onmicrosoft.com::1481ef82-751d-4aed-b245-811ac4e1e7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5"/>
    <a:srgbClr val="CC6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EF7A4-68B0-0449-952D-6AAAC5DD6BEE}" v="686" dt="2022-11-06T15:13:59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481ef82-751d-4aed-b245-811ac4e1e7cd" providerId="ADAL" clId="{CB0B2BC3-A86C-FA4D-8C50-5DE51592F257}"/>
    <pc:docChg chg="undo custSel addSld delSld modSld sldOrd modMainMaster modSection">
      <pc:chgData name=" " userId="1481ef82-751d-4aed-b245-811ac4e1e7cd" providerId="ADAL" clId="{CB0B2BC3-A86C-FA4D-8C50-5DE51592F257}" dt="2022-10-17T19:31:02.934" v="1894" actId="20577"/>
      <pc:docMkLst>
        <pc:docMk/>
      </pc:docMkLst>
      <pc:sldChg chg="addSp delSp modSp mod modNotesTx">
        <pc:chgData name=" " userId="1481ef82-751d-4aed-b245-811ac4e1e7cd" providerId="ADAL" clId="{CB0B2BC3-A86C-FA4D-8C50-5DE51592F257}" dt="2022-10-17T16:55:35.363" v="1719" actId="20577"/>
        <pc:sldMkLst>
          <pc:docMk/>
          <pc:sldMk cId="4042050793" sldId="256"/>
        </pc:sldMkLst>
        <pc:spChg chg="add del mod">
          <ac:chgData name=" " userId="1481ef82-751d-4aed-b245-811ac4e1e7cd" providerId="ADAL" clId="{CB0B2BC3-A86C-FA4D-8C50-5DE51592F257}" dt="2022-10-17T11:05:33.619" v="1483"/>
          <ac:spMkLst>
            <pc:docMk/>
            <pc:sldMk cId="4042050793" sldId="256"/>
            <ac:spMk id="2" creationId="{B1D77654-22A7-9B22-EDD2-E7C382A9A29B}"/>
          </ac:spMkLst>
        </pc:spChg>
        <pc:spChg chg="add mod">
          <ac:chgData name=" " userId="1481ef82-751d-4aed-b245-811ac4e1e7cd" providerId="ADAL" clId="{CB0B2BC3-A86C-FA4D-8C50-5DE51592F257}" dt="2022-10-17T11:11:29.615" v="1626" actId="14100"/>
          <ac:spMkLst>
            <pc:docMk/>
            <pc:sldMk cId="4042050793" sldId="256"/>
            <ac:spMk id="4" creationId="{B8D49ACA-58BE-A64E-26B2-C37DD2B3369C}"/>
          </ac:spMkLst>
        </pc:spChg>
        <pc:spChg chg="del mod">
          <ac:chgData name=" " userId="1481ef82-751d-4aed-b245-811ac4e1e7cd" providerId="ADAL" clId="{CB0B2BC3-A86C-FA4D-8C50-5DE51592F257}" dt="2022-10-17T11:12:48.918" v="1644" actId="21"/>
          <ac:spMkLst>
            <pc:docMk/>
            <pc:sldMk cId="4042050793" sldId="256"/>
            <ac:spMk id="5" creationId="{CEDFD5F7-5D71-5C78-8E37-0C9009BB536B}"/>
          </ac:spMkLst>
        </pc:spChg>
        <pc:spChg chg="mod">
          <ac:chgData name=" " userId="1481ef82-751d-4aed-b245-811ac4e1e7cd" providerId="ADAL" clId="{CB0B2BC3-A86C-FA4D-8C50-5DE51592F257}" dt="2022-10-17T11:17:27.744" v="1680" actId="20577"/>
          <ac:spMkLst>
            <pc:docMk/>
            <pc:sldMk cId="4042050793" sldId="256"/>
            <ac:spMk id="7" creationId="{4AAE888B-F265-DFEB-2907-0618C26023D4}"/>
          </ac:spMkLst>
        </pc:spChg>
        <pc:spChg chg="mod">
          <ac:chgData name=" " userId="1481ef82-751d-4aed-b245-811ac4e1e7cd" providerId="ADAL" clId="{CB0B2BC3-A86C-FA4D-8C50-5DE51592F257}" dt="2022-10-17T11:12:20.296" v="1637" actId="1076"/>
          <ac:spMkLst>
            <pc:docMk/>
            <pc:sldMk cId="4042050793" sldId="256"/>
            <ac:spMk id="8" creationId="{F004A504-2564-57A3-2691-D742A9FCAF26}"/>
          </ac:spMkLst>
        </pc:spChg>
        <pc:spChg chg="add mod">
          <ac:chgData name=" " userId="1481ef82-751d-4aed-b245-811ac4e1e7cd" providerId="ADAL" clId="{CB0B2BC3-A86C-FA4D-8C50-5DE51592F257}" dt="2022-10-17T11:16:47.492" v="1674" actId="20577"/>
          <ac:spMkLst>
            <pc:docMk/>
            <pc:sldMk cId="4042050793" sldId="256"/>
            <ac:spMk id="10" creationId="{12784E03-501D-9E74-9542-A937E207FCDE}"/>
          </ac:spMkLst>
        </pc:spChg>
        <pc:picChg chg="add del mod">
          <ac:chgData name=" " userId="1481ef82-751d-4aed-b245-811ac4e1e7cd" providerId="ADAL" clId="{CB0B2BC3-A86C-FA4D-8C50-5DE51592F257}" dt="2022-10-17T11:07:53.837" v="1569" actId="478"/>
          <ac:picMkLst>
            <pc:docMk/>
            <pc:sldMk cId="4042050793" sldId="256"/>
            <ac:picMk id="9" creationId="{377B7622-B421-474C-EC65-DAE520DE5852}"/>
          </ac:picMkLst>
        </pc:picChg>
        <pc:picChg chg="add del mod">
          <ac:chgData name=" " userId="1481ef82-751d-4aed-b245-811ac4e1e7cd" providerId="ADAL" clId="{CB0B2BC3-A86C-FA4D-8C50-5DE51592F257}" dt="2022-10-17T11:09:11.927" v="1587" actId="478"/>
          <ac:picMkLst>
            <pc:docMk/>
            <pc:sldMk cId="4042050793" sldId="256"/>
            <ac:picMk id="12" creationId="{6DEFCBE5-A66D-C579-206A-5A4FD3138105}"/>
          </ac:picMkLst>
        </pc:picChg>
        <pc:cxnChg chg="del mod">
          <ac:chgData name=" " userId="1481ef82-751d-4aed-b245-811ac4e1e7cd" providerId="ADAL" clId="{CB0B2BC3-A86C-FA4D-8C50-5DE51592F257}" dt="2022-10-17T11:12:16.793" v="1635" actId="478"/>
          <ac:cxnSpMkLst>
            <pc:docMk/>
            <pc:sldMk cId="4042050793" sldId="256"/>
            <ac:cxnSpMk id="3" creationId="{07DA8F24-DEB1-D96E-2124-A790809DE23C}"/>
          </ac:cxnSpMkLst>
        </pc:cxnChg>
      </pc:sldChg>
      <pc:sldChg chg="addSp modSp mod delAnim modAnim modNotesTx">
        <pc:chgData name=" " userId="1481ef82-751d-4aed-b245-811ac4e1e7cd" providerId="ADAL" clId="{CB0B2BC3-A86C-FA4D-8C50-5DE51592F257}" dt="2022-10-16T13:26:35.538" v="844" actId="20577"/>
        <pc:sldMkLst>
          <pc:docMk/>
          <pc:sldMk cId="2420659835" sldId="257"/>
        </pc:sldMkLst>
        <pc:spChg chg="add mod">
          <ac:chgData name=" " userId="1481ef82-751d-4aed-b245-811ac4e1e7cd" providerId="ADAL" clId="{CB0B2BC3-A86C-FA4D-8C50-5DE51592F257}" dt="2022-10-13T19:06:02.391" v="785" actId="14100"/>
          <ac:spMkLst>
            <pc:docMk/>
            <pc:sldMk cId="2420659835" sldId="257"/>
            <ac:spMk id="7" creationId="{EFD75793-387B-3A30-2439-144B3260B89C}"/>
          </ac:spMkLst>
        </pc:spChg>
        <pc:spChg chg="add mod">
          <ac:chgData name=" " userId="1481ef82-751d-4aed-b245-811ac4e1e7cd" providerId="ADAL" clId="{CB0B2BC3-A86C-FA4D-8C50-5DE51592F257}" dt="2022-10-13T10:34:04.626" v="328" actId="1076"/>
          <ac:spMkLst>
            <pc:docMk/>
            <pc:sldMk cId="2420659835" sldId="257"/>
            <ac:spMk id="15" creationId="{E3AC6814-F0BF-918E-5757-F0CC3C8A00AF}"/>
          </ac:spMkLst>
        </pc:spChg>
        <pc:grpChg chg="add">
          <ac:chgData name=" " userId="1481ef82-751d-4aed-b245-811ac4e1e7cd" providerId="ADAL" clId="{CB0B2BC3-A86C-FA4D-8C50-5DE51592F257}" dt="2022-10-13T10:34:23.328" v="330" actId="164"/>
          <ac:grpSpMkLst>
            <pc:docMk/>
            <pc:sldMk cId="2420659835" sldId="257"/>
            <ac:grpSpMk id="16" creationId="{CF19DC3F-CB71-3967-74C4-D600F14BAA8E}"/>
          </ac:grpSpMkLst>
        </pc:grpChg>
        <pc:picChg chg="add mod">
          <ac:chgData name=" " userId="1481ef82-751d-4aed-b245-811ac4e1e7cd" providerId="ADAL" clId="{CB0B2BC3-A86C-FA4D-8C50-5DE51592F257}" dt="2022-10-13T10:34:07.371" v="329" actId="166"/>
          <ac:picMkLst>
            <pc:docMk/>
            <pc:sldMk cId="2420659835" sldId="257"/>
            <ac:picMk id="11" creationId="{B2DDB1D8-1A20-7E0B-A5D1-B9C426E0CE94}"/>
          </ac:picMkLst>
        </pc:picChg>
      </pc:sldChg>
      <pc:sldChg chg="modNotesTx">
        <pc:chgData name=" " userId="1481ef82-751d-4aed-b245-811ac4e1e7cd" providerId="ADAL" clId="{CB0B2BC3-A86C-FA4D-8C50-5DE51592F257}" dt="2022-10-17T16:55:31.513" v="1714" actId="20577"/>
        <pc:sldMkLst>
          <pc:docMk/>
          <pc:sldMk cId="2053367918" sldId="258"/>
        </pc:sldMkLst>
      </pc:sldChg>
      <pc:sldChg chg="del">
        <pc:chgData name=" " userId="1481ef82-751d-4aed-b245-811ac4e1e7cd" providerId="ADAL" clId="{CB0B2BC3-A86C-FA4D-8C50-5DE51592F257}" dt="2022-10-12T07:41:54.278" v="1" actId="2696"/>
        <pc:sldMkLst>
          <pc:docMk/>
          <pc:sldMk cId="478179244" sldId="259"/>
        </pc:sldMkLst>
      </pc:sldChg>
      <pc:sldChg chg="modNotesTx">
        <pc:chgData name=" " userId="1481ef82-751d-4aed-b245-811ac4e1e7cd" providerId="ADAL" clId="{CB0B2BC3-A86C-FA4D-8C50-5DE51592F257}" dt="2022-10-16T13:25:16.199" v="838" actId="20577"/>
        <pc:sldMkLst>
          <pc:docMk/>
          <pc:sldMk cId="3861278996" sldId="260"/>
        </pc:sldMkLst>
      </pc:sldChg>
      <pc:sldChg chg="addSp modSp modNotesTx">
        <pc:chgData name=" " userId="1481ef82-751d-4aed-b245-811ac4e1e7cd" providerId="ADAL" clId="{CB0B2BC3-A86C-FA4D-8C50-5DE51592F257}" dt="2022-10-17T19:25:16.966" v="1845"/>
        <pc:sldMkLst>
          <pc:docMk/>
          <pc:sldMk cId="1949146811" sldId="261"/>
        </pc:sldMkLst>
        <pc:spChg chg="add mod">
          <ac:chgData name=" " userId="1481ef82-751d-4aed-b245-811ac4e1e7cd" providerId="ADAL" clId="{CB0B2BC3-A86C-FA4D-8C50-5DE51592F257}" dt="2022-10-13T09:01:07.475" v="160"/>
          <ac:spMkLst>
            <pc:docMk/>
            <pc:sldMk cId="1949146811" sldId="261"/>
            <ac:spMk id="6" creationId="{695082CC-6813-5540-301E-054D25DC9E86}"/>
          </ac:spMkLst>
        </pc:spChg>
        <pc:spChg chg="add mod">
          <ac:chgData name=" " userId="1481ef82-751d-4aed-b245-811ac4e1e7cd" providerId="ADAL" clId="{CB0B2BC3-A86C-FA4D-8C50-5DE51592F257}" dt="2022-10-17T19:25:16.966" v="1845"/>
          <ac:spMkLst>
            <pc:docMk/>
            <pc:sldMk cId="1949146811" sldId="261"/>
            <ac:spMk id="7" creationId="{6E06698A-A760-7DE9-5A75-D139C0605E97}"/>
          </ac:spMkLst>
        </pc:spChg>
      </pc:sldChg>
      <pc:sldChg chg="addSp modSp modNotesTx">
        <pc:chgData name=" " userId="1481ef82-751d-4aed-b245-811ac4e1e7cd" providerId="ADAL" clId="{CB0B2BC3-A86C-FA4D-8C50-5DE51592F257}" dt="2022-10-17T19:31:02.934" v="1894" actId="20577"/>
        <pc:sldMkLst>
          <pc:docMk/>
          <pc:sldMk cId="798948326" sldId="263"/>
        </pc:sldMkLst>
        <pc:cxnChg chg="add mod">
          <ac:chgData name=" " userId="1481ef82-751d-4aed-b245-811ac4e1e7cd" providerId="ADAL" clId="{CB0B2BC3-A86C-FA4D-8C50-5DE51592F257}" dt="2022-10-17T11:19:53.867" v="1695"/>
          <ac:cxnSpMkLst>
            <pc:docMk/>
            <pc:sldMk cId="798948326" sldId="263"/>
            <ac:cxnSpMk id="5" creationId="{CDB7B7A8-F371-95F9-DAFF-66BD3E24AD1D}"/>
          </ac:cxnSpMkLst>
        </pc:cxnChg>
      </pc:sldChg>
      <pc:sldChg chg="del">
        <pc:chgData name=" " userId="1481ef82-751d-4aed-b245-811ac4e1e7cd" providerId="ADAL" clId="{CB0B2BC3-A86C-FA4D-8C50-5DE51592F257}" dt="2022-10-12T07:41:51.548" v="0" actId="2696"/>
        <pc:sldMkLst>
          <pc:docMk/>
          <pc:sldMk cId="2132256291" sldId="264"/>
        </pc:sldMkLst>
      </pc:sldChg>
      <pc:sldChg chg="del">
        <pc:chgData name=" " userId="1481ef82-751d-4aed-b245-811ac4e1e7cd" providerId="ADAL" clId="{CB0B2BC3-A86C-FA4D-8C50-5DE51592F257}" dt="2022-10-12T07:41:56.978" v="2" actId="2696"/>
        <pc:sldMkLst>
          <pc:docMk/>
          <pc:sldMk cId="3494869591" sldId="265"/>
        </pc:sldMkLst>
      </pc:sldChg>
      <pc:sldChg chg="del">
        <pc:chgData name=" " userId="1481ef82-751d-4aed-b245-811ac4e1e7cd" providerId="ADAL" clId="{CB0B2BC3-A86C-FA4D-8C50-5DE51592F257}" dt="2022-10-12T07:41:57.910" v="3" actId="2696"/>
        <pc:sldMkLst>
          <pc:docMk/>
          <pc:sldMk cId="2030448285" sldId="266"/>
        </pc:sldMkLst>
      </pc:sldChg>
      <pc:sldChg chg="del">
        <pc:chgData name=" " userId="1481ef82-751d-4aed-b245-811ac4e1e7cd" providerId="ADAL" clId="{CB0B2BC3-A86C-FA4D-8C50-5DE51592F257}" dt="2022-10-12T07:41:58.261" v="4" actId="2696"/>
        <pc:sldMkLst>
          <pc:docMk/>
          <pc:sldMk cId="637733820" sldId="267"/>
        </pc:sldMkLst>
      </pc:sldChg>
      <pc:sldChg chg="addSp modSp mod delAnim modAnim">
        <pc:chgData name=" " userId="1481ef82-751d-4aed-b245-811ac4e1e7cd" providerId="ADAL" clId="{CB0B2BC3-A86C-FA4D-8C50-5DE51592F257}" dt="2022-10-13T19:05:32.063" v="783" actId="1076"/>
        <pc:sldMkLst>
          <pc:docMk/>
          <pc:sldMk cId="2703893976" sldId="268"/>
        </pc:sldMkLst>
        <pc:spChg chg="mod">
          <ac:chgData name=" " userId="1481ef82-751d-4aed-b245-811ac4e1e7cd" providerId="ADAL" clId="{CB0B2BC3-A86C-FA4D-8C50-5DE51592F257}" dt="2022-10-13T19:05:32.063" v="783" actId="1076"/>
          <ac:spMkLst>
            <pc:docMk/>
            <pc:sldMk cId="2703893976" sldId="268"/>
            <ac:spMk id="12" creationId="{05B2C415-B6A8-9BE2-B9CD-EAC89A6CF209}"/>
          </ac:spMkLst>
        </pc:spChg>
        <pc:grpChg chg="add">
          <ac:chgData name=" " userId="1481ef82-751d-4aed-b245-811ac4e1e7cd" providerId="ADAL" clId="{CB0B2BC3-A86C-FA4D-8C50-5DE51592F257}" dt="2022-10-13T14:01:44.164" v="333" actId="164"/>
          <ac:grpSpMkLst>
            <pc:docMk/>
            <pc:sldMk cId="2703893976" sldId="268"/>
            <ac:grpSpMk id="8" creationId="{7AEE54B7-3EC9-1F42-46C9-A0B2566BD2D4}"/>
          </ac:grpSpMkLst>
        </pc:grpChg>
      </pc:sldChg>
      <pc:sldChg chg="addSp delSp modSp mod">
        <pc:chgData name=" " userId="1481ef82-751d-4aed-b245-811ac4e1e7cd" providerId="ADAL" clId="{CB0B2BC3-A86C-FA4D-8C50-5DE51592F257}" dt="2022-10-13T19:14:56.023" v="817" actId="20577"/>
        <pc:sldMkLst>
          <pc:docMk/>
          <pc:sldMk cId="1946118712" sldId="269"/>
        </pc:sldMkLst>
        <pc:spChg chg="mod">
          <ac:chgData name=" " userId="1481ef82-751d-4aed-b245-811ac4e1e7cd" providerId="ADAL" clId="{CB0B2BC3-A86C-FA4D-8C50-5DE51592F257}" dt="2022-10-13T19:14:56.023" v="817" actId="20577"/>
          <ac:spMkLst>
            <pc:docMk/>
            <pc:sldMk cId="1946118712" sldId="269"/>
            <ac:spMk id="12" creationId="{259724AE-D372-7D3F-E480-B5BC56F62543}"/>
          </ac:spMkLst>
        </pc:spChg>
        <pc:picChg chg="mod modCrop">
          <ac:chgData name=" " userId="1481ef82-751d-4aed-b245-811ac4e1e7cd" providerId="ADAL" clId="{CB0B2BC3-A86C-FA4D-8C50-5DE51592F257}" dt="2022-10-13T19:14:50.029" v="815" actId="1076"/>
          <ac:picMkLst>
            <pc:docMk/>
            <pc:sldMk cId="1946118712" sldId="269"/>
            <ac:picMk id="5" creationId="{8651B892-6C84-9004-403B-29C7C03ED44F}"/>
          </ac:picMkLst>
        </pc:picChg>
        <pc:picChg chg="add del mod">
          <ac:chgData name=" " userId="1481ef82-751d-4aed-b245-811ac4e1e7cd" providerId="ADAL" clId="{CB0B2BC3-A86C-FA4D-8C50-5DE51592F257}" dt="2022-10-13T19:14:19.305" v="810" actId="478"/>
          <ac:picMkLst>
            <pc:docMk/>
            <pc:sldMk cId="1946118712" sldId="269"/>
            <ac:picMk id="8" creationId="{9262D7A2-62C8-C8B9-C973-9479FE78B8AA}"/>
          </ac:picMkLst>
        </pc:picChg>
        <pc:picChg chg="add del mod">
          <ac:chgData name=" " userId="1481ef82-751d-4aed-b245-811ac4e1e7cd" providerId="ADAL" clId="{CB0B2BC3-A86C-FA4D-8C50-5DE51592F257}" dt="2022-10-13T19:14:18.593" v="809" actId="478"/>
          <ac:picMkLst>
            <pc:docMk/>
            <pc:sldMk cId="1946118712" sldId="269"/>
            <ac:picMk id="10" creationId="{E5E54050-B678-98B8-F57A-7327BAE1D31A}"/>
          </ac:picMkLst>
        </pc:picChg>
        <pc:picChg chg="mod">
          <ac:chgData name=" " userId="1481ef82-751d-4aed-b245-811ac4e1e7cd" providerId="ADAL" clId="{CB0B2BC3-A86C-FA4D-8C50-5DE51592F257}" dt="2022-10-13T19:14:21.552" v="811" actId="1076"/>
          <ac:picMkLst>
            <pc:docMk/>
            <pc:sldMk cId="1946118712" sldId="269"/>
            <ac:picMk id="2050" creationId="{2898F8AB-9A11-3632-7DDE-CC5A03EF80EF}"/>
          </ac:picMkLst>
        </pc:picChg>
      </pc:sldChg>
      <pc:sldChg chg="addSp modSp mod modNotesTx">
        <pc:chgData name=" " userId="1481ef82-751d-4aed-b245-811ac4e1e7cd" providerId="ADAL" clId="{CB0B2BC3-A86C-FA4D-8C50-5DE51592F257}" dt="2022-10-17T19:30:31.526" v="1892" actId="20577"/>
        <pc:sldMkLst>
          <pc:docMk/>
          <pc:sldMk cId="1764272874" sldId="270"/>
        </pc:sldMkLst>
        <pc:spChg chg="add mod">
          <ac:chgData name=" " userId="1481ef82-751d-4aed-b245-811ac4e1e7cd" providerId="ADAL" clId="{CB0B2BC3-A86C-FA4D-8C50-5DE51592F257}" dt="2022-10-17T19:30:31.526" v="1892" actId="20577"/>
          <ac:spMkLst>
            <pc:docMk/>
            <pc:sldMk cId="1764272874" sldId="270"/>
            <ac:spMk id="10" creationId="{E47C3381-A0D5-5F69-5802-18DF256D0B41}"/>
          </ac:spMkLst>
        </pc:spChg>
        <pc:spChg chg="mod">
          <ac:chgData name=" " userId="1481ef82-751d-4aed-b245-811ac4e1e7cd" providerId="ADAL" clId="{CB0B2BC3-A86C-FA4D-8C50-5DE51592F257}" dt="2022-10-13T19:10:55.227" v="802" actId="20577"/>
          <ac:spMkLst>
            <pc:docMk/>
            <pc:sldMk cId="1764272874" sldId="270"/>
            <ac:spMk id="15" creationId="{C8A1C774-8807-2D43-6311-5D64D4D4BF8F}"/>
          </ac:spMkLst>
        </pc:spChg>
        <pc:cxnChg chg="add mod">
          <ac:chgData name=" " userId="1481ef82-751d-4aed-b245-811ac4e1e7cd" providerId="ADAL" clId="{CB0B2BC3-A86C-FA4D-8C50-5DE51592F257}" dt="2022-10-17T11:19:50.893" v="1693"/>
          <ac:cxnSpMkLst>
            <pc:docMk/>
            <pc:sldMk cId="1764272874" sldId="270"/>
            <ac:cxnSpMk id="6" creationId="{AB339824-A1EE-ABA4-34F6-CF20647F9A97}"/>
          </ac:cxnSpMkLst>
        </pc:cxnChg>
      </pc:sldChg>
      <pc:sldChg chg="addSp modSp mod modNotesTx">
        <pc:chgData name=" " userId="1481ef82-751d-4aed-b245-811ac4e1e7cd" providerId="ADAL" clId="{CB0B2BC3-A86C-FA4D-8C50-5DE51592F257}" dt="2022-10-17T11:53:46.486" v="1713" actId="20577"/>
        <pc:sldMkLst>
          <pc:docMk/>
          <pc:sldMk cId="2503242883" sldId="271"/>
        </pc:sldMkLst>
        <pc:spChg chg="mod">
          <ac:chgData name=" " userId="1481ef82-751d-4aed-b245-811ac4e1e7cd" providerId="ADAL" clId="{CB0B2BC3-A86C-FA4D-8C50-5DE51592F257}" dt="2022-10-13T10:16:28.951" v="197" actId="20577"/>
          <ac:spMkLst>
            <pc:docMk/>
            <pc:sldMk cId="2503242883" sldId="271"/>
            <ac:spMk id="7" creationId="{FD70D185-5BBB-95BC-E31B-F21B8A72B256}"/>
          </ac:spMkLst>
        </pc:spChg>
        <pc:spChg chg="add mod">
          <ac:chgData name=" " userId="1481ef82-751d-4aed-b245-811ac4e1e7cd" providerId="ADAL" clId="{CB0B2BC3-A86C-FA4D-8C50-5DE51592F257}" dt="2022-10-13T10:16:42.883" v="218" actId="1076"/>
          <ac:spMkLst>
            <pc:docMk/>
            <pc:sldMk cId="2503242883" sldId="271"/>
            <ac:spMk id="8" creationId="{809DB9CA-A6E4-D66A-9B6B-92B8F91DEEBA}"/>
          </ac:spMkLst>
        </pc:spChg>
        <pc:spChg chg="mod">
          <ac:chgData name=" " userId="1481ef82-751d-4aed-b245-811ac4e1e7cd" providerId="ADAL" clId="{CB0B2BC3-A86C-FA4D-8C50-5DE51592F257}" dt="2022-10-13T10:16:38.264" v="217" actId="20577"/>
          <ac:spMkLst>
            <pc:docMk/>
            <pc:sldMk cId="2503242883" sldId="271"/>
            <ac:spMk id="11" creationId="{394CE9A8-B8A5-5A52-0A50-72AA40811432}"/>
          </ac:spMkLst>
        </pc:spChg>
        <pc:spChg chg="mod">
          <ac:chgData name=" " userId="1481ef82-751d-4aed-b245-811ac4e1e7cd" providerId="ADAL" clId="{CB0B2BC3-A86C-FA4D-8C50-5DE51592F257}" dt="2022-10-13T10:14:50.820" v="169" actId="1076"/>
          <ac:spMkLst>
            <pc:docMk/>
            <pc:sldMk cId="2503242883" sldId="271"/>
            <ac:spMk id="18" creationId="{461E6B5E-1B40-13C2-88F9-58BB45FD9337}"/>
          </ac:spMkLst>
        </pc:spChg>
        <pc:spChg chg="mod">
          <ac:chgData name=" " userId="1481ef82-751d-4aed-b245-811ac4e1e7cd" providerId="ADAL" clId="{CB0B2BC3-A86C-FA4D-8C50-5DE51592F257}" dt="2022-10-13T10:15:53.226" v="192" actId="1076"/>
          <ac:spMkLst>
            <pc:docMk/>
            <pc:sldMk cId="2503242883" sldId="271"/>
            <ac:spMk id="20" creationId="{5D830374-8EBB-4916-4609-8BA08A138244}"/>
          </ac:spMkLst>
        </pc:spChg>
        <pc:picChg chg="add mod">
          <ac:chgData name=" " userId="1481ef82-751d-4aed-b245-811ac4e1e7cd" providerId="ADAL" clId="{CB0B2BC3-A86C-FA4D-8C50-5DE51592F257}" dt="2022-10-13T10:16:42.883" v="218" actId="1076"/>
          <ac:picMkLst>
            <pc:docMk/>
            <pc:sldMk cId="2503242883" sldId="271"/>
            <ac:picMk id="5" creationId="{A6DCC0C2-FF84-8160-3E5F-879F678CCF6C}"/>
          </ac:picMkLst>
        </pc:picChg>
        <pc:picChg chg="mod">
          <ac:chgData name=" " userId="1481ef82-751d-4aed-b245-811ac4e1e7cd" providerId="ADAL" clId="{CB0B2BC3-A86C-FA4D-8C50-5DE51592F257}" dt="2022-10-13T10:15:17.616" v="179" actId="1076"/>
          <ac:picMkLst>
            <pc:docMk/>
            <pc:sldMk cId="2503242883" sldId="271"/>
            <ac:picMk id="6" creationId="{2637E1F1-534A-2DE8-067A-65F207EF2988}"/>
          </ac:picMkLst>
        </pc:picChg>
        <pc:picChg chg="mod">
          <ac:chgData name=" " userId="1481ef82-751d-4aed-b245-811ac4e1e7cd" providerId="ADAL" clId="{CB0B2BC3-A86C-FA4D-8C50-5DE51592F257}" dt="2022-10-13T10:14:50.820" v="169" actId="1076"/>
          <ac:picMkLst>
            <pc:docMk/>
            <pc:sldMk cId="2503242883" sldId="271"/>
            <ac:picMk id="9" creationId="{063DDFE0-2035-FF64-9A2E-98A4E04D87D8}"/>
          </ac:picMkLst>
        </pc:picChg>
        <pc:picChg chg="mod">
          <ac:chgData name=" " userId="1481ef82-751d-4aed-b245-811ac4e1e7cd" providerId="ADAL" clId="{CB0B2BC3-A86C-FA4D-8C50-5DE51592F257}" dt="2022-10-13T10:14:50.820" v="169" actId="1076"/>
          <ac:picMkLst>
            <pc:docMk/>
            <pc:sldMk cId="2503242883" sldId="271"/>
            <ac:picMk id="14" creationId="{9D4D5B7A-F691-B891-1C59-C547B83995A6}"/>
          </ac:picMkLst>
        </pc:picChg>
        <pc:cxnChg chg="add mod">
          <ac:chgData name=" " userId="1481ef82-751d-4aed-b245-811ac4e1e7cd" providerId="ADAL" clId="{CB0B2BC3-A86C-FA4D-8C50-5DE51592F257}" dt="2022-10-17T11:19:52.503" v="1694"/>
          <ac:cxnSpMkLst>
            <pc:docMk/>
            <pc:sldMk cId="2503242883" sldId="271"/>
            <ac:cxnSpMk id="10" creationId="{4F7C9C01-D6E8-0E22-6CFA-BE6311FDAA16}"/>
          </ac:cxnSpMkLst>
        </pc:cxnChg>
      </pc:sldChg>
      <pc:sldChg chg="modSp del mod ord">
        <pc:chgData name=" " userId="1481ef82-751d-4aed-b245-811ac4e1e7cd" providerId="ADAL" clId="{CB0B2BC3-A86C-FA4D-8C50-5DE51592F257}" dt="2022-10-13T10:16:11.104" v="193" actId="2696"/>
        <pc:sldMkLst>
          <pc:docMk/>
          <pc:sldMk cId="2929627984" sldId="272"/>
        </pc:sldMkLst>
        <pc:spChg chg="mod">
          <ac:chgData name=" " userId="1481ef82-751d-4aed-b245-811ac4e1e7cd" providerId="ADAL" clId="{CB0B2BC3-A86C-FA4D-8C50-5DE51592F257}" dt="2022-10-13T10:14:44.985" v="168" actId="20577"/>
          <ac:spMkLst>
            <pc:docMk/>
            <pc:sldMk cId="2929627984" sldId="272"/>
            <ac:spMk id="6" creationId="{9AA8F922-10D8-B421-10D2-341D02370B22}"/>
          </ac:spMkLst>
        </pc:spChg>
      </pc:sldChg>
      <pc:sldChg chg="addSp modSp mod ord modNotesTx">
        <pc:chgData name=" " userId="1481ef82-751d-4aed-b245-811ac4e1e7cd" providerId="ADAL" clId="{CB0B2BC3-A86C-FA4D-8C50-5DE51592F257}" dt="2022-10-17T11:19:46.742" v="1692" actId="14100"/>
        <pc:sldMkLst>
          <pc:docMk/>
          <pc:sldMk cId="1974821205" sldId="274"/>
        </pc:sldMkLst>
        <pc:cxnChg chg="add mod">
          <ac:chgData name=" " userId="1481ef82-751d-4aed-b245-811ac4e1e7cd" providerId="ADAL" clId="{CB0B2BC3-A86C-FA4D-8C50-5DE51592F257}" dt="2022-10-17T11:19:46.742" v="1692" actId="14100"/>
          <ac:cxnSpMkLst>
            <pc:docMk/>
            <pc:sldMk cId="1974821205" sldId="274"/>
            <ac:cxnSpMk id="9" creationId="{BC351725-E5EA-2E1C-96FA-F188DB78A8D1}"/>
          </ac:cxnSpMkLst>
        </pc:cxnChg>
      </pc:sldChg>
      <pc:sldChg chg="addSp delSp modSp mod modNotesTx">
        <pc:chgData name=" " userId="1481ef82-751d-4aed-b245-811ac4e1e7cd" providerId="ADAL" clId="{CB0B2BC3-A86C-FA4D-8C50-5DE51592F257}" dt="2022-10-17T19:28:00.079" v="1868" actId="1035"/>
        <pc:sldMkLst>
          <pc:docMk/>
          <pc:sldMk cId="588042072" sldId="275"/>
        </pc:sldMkLst>
        <pc:spChg chg="add del">
          <ac:chgData name=" " userId="1481ef82-751d-4aed-b245-811ac4e1e7cd" providerId="ADAL" clId="{CB0B2BC3-A86C-FA4D-8C50-5DE51592F257}" dt="2022-10-17T19:27:01.977" v="1858" actId="22"/>
          <ac:spMkLst>
            <pc:docMk/>
            <pc:sldMk cId="588042072" sldId="275"/>
            <ac:spMk id="9" creationId="{D46B2DDE-00D1-9A99-36D4-250CEC3B28F2}"/>
          </ac:spMkLst>
        </pc:spChg>
        <pc:spChg chg="mod">
          <ac:chgData name=" " userId="1481ef82-751d-4aed-b245-811ac4e1e7cd" providerId="ADAL" clId="{CB0B2BC3-A86C-FA4D-8C50-5DE51592F257}" dt="2022-10-17T19:27:56.347" v="1864" actId="1076"/>
          <ac:spMkLst>
            <pc:docMk/>
            <pc:sldMk cId="588042072" sldId="275"/>
            <ac:spMk id="15" creationId="{C2E65FED-F455-F271-2357-EC716BF0D4C9}"/>
          </ac:spMkLst>
        </pc:spChg>
        <pc:picChg chg="mod">
          <ac:chgData name=" " userId="1481ef82-751d-4aed-b245-811ac4e1e7cd" providerId="ADAL" clId="{CB0B2BC3-A86C-FA4D-8C50-5DE51592F257}" dt="2022-10-17T19:28:00.079" v="1868" actId="1035"/>
          <ac:picMkLst>
            <pc:docMk/>
            <pc:sldMk cId="588042072" sldId="275"/>
            <ac:picMk id="13" creationId="{1F48154D-8B64-EC72-6F50-6A7E719DAC0A}"/>
          </ac:picMkLst>
        </pc:picChg>
      </pc:sldChg>
      <pc:sldChg chg="del">
        <pc:chgData name=" " userId="1481ef82-751d-4aed-b245-811ac4e1e7cd" providerId="ADAL" clId="{CB0B2BC3-A86C-FA4D-8C50-5DE51592F257}" dt="2022-10-12T07:42:07.509" v="5" actId="2696"/>
        <pc:sldMkLst>
          <pc:docMk/>
          <pc:sldMk cId="716890440" sldId="275"/>
        </pc:sldMkLst>
      </pc:sldChg>
      <pc:sldChg chg="addSp delSp modSp mod modAnim modNotesTx">
        <pc:chgData name=" " userId="1481ef82-751d-4aed-b245-811ac4e1e7cd" providerId="ADAL" clId="{CB0B2BC3-A86C-FA4D-8C50-5DE51592F257}" dt="2022-10-17T17:19:37.382" v="1729" actId="20577"/>
        <pc:sldMkLst>
          <pc:docMk/>
          <pc:sldMk cId="3334561406" sldId="276"/>
        </pc:sldMkLst>
        <pc:spChg chg="mod">
          <ac:chgData name=" " userId="1481ef82-751d-4aed-b245-811ac4e1e7cd" providerId="ADAL" clId="{CB0B2BC3-A86C-FA4D-8C50-5DE51592F257}" dt="2022-10-13T18:58:53.533" v="648" actId="20577"/>
          <ac:spMkLst>
            <pc:docMk/>
            <pc:sldMk cId="3334561406" sldId="276"/>
            <ac:spMk id="6" creationId="{9CD18C84-0022-E26B-FA12-B9F0C5EFDF4A}"/>
          </ac:spMkLst>
        </pc:spChg>
        <pc:spChg chg="add del mod">
          <ac:chgData name=" " userId="1481ef82-751d-4aed-b245-811ac4e1e7cd" providerId="ADAL" clId="{CB0B2BC3-A86C-FA4D-8C50-5DE51592F257}" dt="2022-10-13T18:55:18.995" v="439" actId="478"/>
          <ac:spMkLst>
            <pc:docMk/>
            <pc:sldMk cId="3334561406" sldId="276"/>
            <ac:spMk id="7" creationId="{AD974792-D10B-EB6F-FAEB-40DE33756804}"/>
          </ac:spMkLst>
        </pc:spChg>
        <pc:spChg chg="del">
          <ac:chgData name=" " userId="1481ef82-751d-4aed-b245-811ac4e1e7cd" providerId="ADAL" clId="{CB0B2BC3-A86C-FA4D-8C50-5DE51592F257}" dt="2022-10-13T18:55:20.576" v="440" actId="478"/>
          <ac:spMkLst>
            <pc:docMk/>
            <pc:sldMk cId="3334561406" sldId="276"/>
            <ac:spMk id="8" creationId="{C972FAD8-AA6D-8743-D6AE-D5A1BDC35616}"/>
          </ac:spMkLst>
        </pc:spChg>
        <pc:spChg chg="add mod">
          <ac:chgData name=" " userId="1481ef82-751d-4aed-b245-811ac4e1e7cd" providerId="ADAL" clId="{CB0B2BC3-A86C-FA4D-8C50-5DE51592F257}" dt="2022-10-13T18:59:56.067" v="736" actId="113"/>
          <ac:spMkLst>
            <pc:docMk/>
            <pc:sldMk cId="3334561406" sldId="276"/>
            <ac:spMk id="9" creationId="{096258C3-AB0F-4439-A2C2-3CAA95432390}"/>
          </ac:spMkLst>
        </pc:spChg>
        <pc:spChg chg="add mod">
          <ac:chgData name=" " userId="1481ef82-751d-4aed-b245-811ac4e1e7cd" providerId="ADAL" clId="{CB0B2BC3-A86C-FA4D-8C50-5DE51592F257}" dt="2022-10-13T19:05:26.030" v="782" actId="1076"/>
          <ac:spMkLst>
            <pc:docMk/>
            <pc:sldMk cId="3334561406" sldId="276"/>
            <ac:spMk id="10" creationId="{03070F93-19D7-968F-57EE-7CF45D3B954F}"/>
          </ac:spMkLst>
        </pc:spChg>
        <pc:picChg chg="add del mod">
          <ac:chgData name=" " userId="1481ef82-751d-4aed-b245-811ac4e1e7cd" providerId="ADAL" clId="{CB0B2BC3-A86C-FA4D-8C50-5DE51592F257}" dt="2022-10-13T10:10:53.515" v="164" actId="478"/>
          <ac:picMkLst>
            <pc:docMk/>
            <pc:sldMk cId="3334561406" sldId="276"/>
            <ac:picMk id="10" creationId="{91F0A9EA-D9BE-56ED-FC3D-E803F4CA7F4D}"/>
          </ac:picMkLst>
        </pc:picChg>
        <pc:picChg chg="add del mod">
          <ac:chgData name=" " userId="1481ef82-751d-4aed-b245-811ac4e1e7cd" providerId="ADAL" clId="{CB0B2BC3-A86C-FA4D-8C50-5DE51592F257}" dt="2022-10-13T10:10:52.891" v="163" actId="478"/>
          <ac:picMkLst>
            <pc:docMk/>
            <pc:sldMk cId="3334561406" sldId="276"/>
            <ac:picMk id="12" creationId="{61E36ED4-A725-F48D-A9B2-95AC26AC1406}"/>
          </ac:picMkLst>
        </pc:picChg>
        <pc:picChg chg="add mod">
          <ac:chgData name=" " userId="1481ef82-751d-4aed-b245-811ac4e1e7cd" providerId="ADAL" clId="{CB0B2BC3-A86C-FA4D-8C50-5DE51592F257}" dt="2022-10-16T17:21:22.099" v="1418" actId="1076"/>
          <ac:picMkLst>
            <pc:docMk/>
            <pc:sldMk cId="3334561406" sldId="276"/>
            <ac:picMk id="1026" creationId="{11B54816-2D77-1511-B222-22A1B18B24AD}"/>
          </ac:picMkLst>
        </pc:picChg>
        <pc:picChg chg="add del mod">
          <ac:chgData name=" " userId="1481ef82-751d-4aed-b245-811ac4e1e7cd" providerId="ADAL" clId="{CB0B2BC3-A86C-FA4D-8C50-5DE51592F257}" dt="2022-10-13T18:58:35.496" v="622" actId="478"/>
          <ac:picMkLst>
            <pc:docMk/>
            <pc:sldMk cId="3334561406" sldId="276"/>
            <ac:picMk id="2050" creationId="{BAC4A51C-F785-7322-E5E0-1654F5C3E5B5}"/>
          </ac:picMkLst>
        </pc:picChg>
        <pc:picChg chg="add del mod">
          <ac:chgData name=" " userId="1481ef82-751d-4aed-b245-811ac4e1e7cd" providerId="ADAL" clId="{CB0B2BC3-A86C-FA4D-8C50-5DE51592F257}" dt="2022-10-16T17:21:19.656" v="1417" actId="478"/>
          <ac:picMkLst>
            <pc:docMk/>
            <pc:sldMk cId="3334561406" sldId="276"/>
            <ac:picMk id="2052" creationId="{AB2BD86F-08BD-08F1-37F4-DA22A586D190}"/>
          </ac:picMkLst>
        </pc:picChg>
      </pc:sldChg>
      <pc:sldChg chg="addSp modSp modAnim modNotesTx">
        <pc:chgData name=" " userId="1481ef82-751d-4aed-b245-811ac4e1e7cd" providerId="ADAL" clId="{CB0B2BC3-A86C-FA4D-8C50-5DE51592F257}" dt="2022-10-17T19:25:21.804" v="1849"/>
        <pc:sldMkLst>
          <pc:docMk/>
          <pc:sldMk cId="268027785" sldId="277"/>
        </pc:sldMkLst>
        <pc:spChg chg="add mod">
          <ac:chgData name=" " userId="1481ef82-751d-4aed-b245-811ac4e1e7cd" providerId="ADAL" clId="{CB0B2BC3-A86C-FA4D-8C50-5DE51592F257}" dt="2022-10-13T09:01:02.373" v="157"/>
          <ac:spMkLst>
            <pc:docMk/>
            <pc:sldMk cId="268027785" sldId="277"/>
            <ac:spMk id="6" creationId="{39946652-1811-A3F8-B509-512AE31C98C0}"/>
          </ac:spMkLst>
        </pc:spChg>
        <pc:spChg chg="add mod">
          <ac:chgData name=" " userId="1481ef82-751d-4aed-b245-811ac4e1e7cd" providerId="ADAL" clId="{CB0B2BC3-A86C-FA4D-8C50-5DE51592F257}" dt="2022-10-17T19:25:21.804" v="1849"/>
          <ac:spMkLst>
            <pc:docMk/>
            <pc:sldMk cId="268027785" sldId="277"/>
            <ac:spMk id="7" creationId="{BDC66A99-E457-0D10-24EB-6111B136B33E}"/>
          </ac:spMkLst>
        </pc:spChg>
      </pc:sldChg>
      <pc:sldChg chg="addSp modSp modNotesTx">
        <pc:chgData name=" " userId="1481ef82-751d-4aed-b245-811ac4e1e7cd" providerId="ADAL" clId="{CB0B2BC3-A86C-FA4D-8C50-5DE51592F257}" dt="2022-10-17T19:25:19.663" v="1848"/>
        <pc:sldMkLst>
          <pc:docMk/>
          <pc:sldMk cId="2113513498" sldId="278"/>
        </pc:sldMkLst>
        <pc:spChg chg="add mod">
          <ac:chgData name=" " userId="1481ef82-751d-4aed-b245-811ac4e1e7cd" providerId="ADAL" clId="{CB0B2BC3-A86C-FA4D-8C50-5DE51592F257}" dt="2022-10-13T09:01:04.773" v="158"/>
          <ac:spMkLst>
            <pc:docMk/>
            <pc:sldMk cId="2113513498" sldId="278"/>
            <ac:spMk id="6" creationId="{E76B88A6-2D8B-9DCB-9A29-2B16703750C8}"/>
          </ac:spMkLst>
        </pc:spChg>
        <pc:spChg chg="add mod">
          <ac:chgData name=" " userId="1481ef82-751d-4aed-b245-811ac4e1e7cd" providerId="ADAL" clId="{CB0B2BC3-A86C-FA4D-8C50-5DE51592F257}" dt="2022-10-17T19:25:19.663" v="1848"/>
          <ac:spMkLst>
            <pc:docMk/>
            <pc:sldMk cId="2113513498" sldId="278"/>
            <ac:spMk id="7" creationId="{4D4F5E7A-D41A-84CC-DA70-24D6E681BEA5}"/>
          </ac:spMkLst>
        </pc:spChg>
      </pc:sldChg>
      <pc:sldChg chg="addSp modSp modNotesTx">
        <pc:chgData name=" " userId="1481ef82-751d-4aed-b245-811ac4e1e7cd" providerId="ADAL" clId="{CB0B2BC3-A86C-FA4D-8C50-5DE51592F257}" dt="2022-10-17T19:25:18.961" v="1847"/>
        <pc:sldMkLst>
          <pc:docMk/>
          <pc:sldMk cId="1717078727" sldId="279"/>
        </pc:sldMkLst>
        <pc:spChg chg="add mod">
          <ac:chgData name=" " userId="1481ef82-751d-4aed-b245-811ac4e1e7cd" providerId="ADAL" clId="{CB0B2BC3-A86C-FA4D-8C50-5DE51592F257}" dt="2022-10-13T09:01:06.002" v="159"/>
          <ac:spMkLst>
            <pc:docMk/>
            <pc:sldMk cId="1717078727" sldId="279"/>
            <ac:spMk id="6" creationId="{F89B1466-20A7-9E90-C5A3-A7D69D993CB1}"/>
          </ac:spMkLst>
        </pc:spChg>
        <pc:spChg chg="add mod">
          <ac:chgData name=" " userId="1481ef82-751d-4aed-b245-811ac4e1e7cd" providerId="ADAL" clId="{CB0B2BC3-A86C-FA4D-8C50-5DE51592F257}" dt="2022-10-17T19:25:18.961" v="1847"/>
          <ac:spMkLst>
            <pc:docMk/>
            <pc:sldMk cId="1717078727" sldId="279"/>
            <ac:spMk id="7" creationId="{8C37511D-5D5B-FE8B-8CF3-EB1F4E9A09A3}"/>
          </ac:spMkLst>
        </pc:spChg>
      </pc:sldChg>
      <pc:sldChg chg="addSp modSp mod modNotesTx">
        <pc:chgData name=" " userId="1481ef82-751d-4aed-b245-811ac4e1e7cd" providerId="ADAL" clId="{CB0B2BC3-A86C-FA4D-8C50-5DE51592F257}" dt="2022-10-17T19:25:18.289" v="1846"/>
        <pc:sldMkLst>
          <pc:docMk/>
          <pc:sldMk cId="3946029009" sldId="280"/>
        </pc:sldMkLst>
        <pc:spChg chg="add mod">
          <ac:chgData name=" " userId="1481ef82-751d-4aed-b245-811ac4e1e7cd" providerId="ADAL" clId="{CB0B2BC3-A86C-FA4D-8C50-5DE51592F257}" dt="2022-10-17T19:25:18.289" v="1846"/>
          <ac:spMkLst>
            <pc:docMk/>
            <pc:sldMk cId="3946029009" sldId="280"/>
            <ac:spMk id="6" creationId="{CF4A8405-58E9-2B60-5974-AE4C46B96E44}"/>
          </ac:spMkLst>
        </pc:spChg>
        <pc:spChg chg="add mod">
          <ac:chgData name=" " userId="1481ef82-751d-4aed-b245-811ac4e1e7cd" providerId="ADAL" clId="{CB0B2BC3-A86C-FA4D-8C50-5DE51592F257}" dt="2022-10-13T09:00:23.216" v="128" actId="1076"/>
          <ac:spMkLst>
            <pc:docMk/>
            <pc:sldMk cId="3946029009" sldId="280"/>
            <ac:spMk id="7" creationId="{93D5C50A-6C49-9A2C-B2C9-B19EE44C8BCA}"/>
          </ac:spMkLst>
        </pc:spChg>
      </pc:sldChg>
      <pc:sldChg chg="addSp delSp modSp mod modNotesTx">
        <pc:chgData name=" " userId="1481ef82-751d-4aed-b245-811ac4e1e7cd" providerId="ADAL" clId="{CB0B2BC3-A86C-FA4D-8C50-5DE51592F257}" dt="2022-10-17T19:25:14.107" v="1844" actId="1076"/>
        <pc:sldMkLst>
          <pc:docMk/>
          <pc:sldMk cId="3372529258" sldId="281"/>
        </pc:sldMkLst>
        <pc:spChg chg="add mod">
          <ac:chgData name=" " userId="1481ef82-751d-4aed-b245-811ac4e1e7cd" providerId="ADAL" clId="{CB0B2BC3-A86C-FA4D-8C50-5DE51592F257}" dt="2022-10-13T09:01:08.689" v="161"/>
          <ac:spMkLst>
            <pc:docMk/>
            <pc:sldMk cId="3372529258" sldId="281"/>
            <ac:spMk id="6" creationId="{A1E479D2-0ECA-B3E8-31A9-1998610CACF7}"/>
          </ac:spMkLst>
        </pc:spChg>
        <pc:spChg chg="add mod">
          <ac:chgData name=" " userId="1481ef82-751d-4aed-b245-811ac4e1e7cd" providerId="ADAL" clId="{CB0B2BC3-A86C-FA4D-8C50-5DE51592F257}" dt="2022-10-17T19:25:14.107" v="1844" actId="1076"/>
          <ac:spMkLst>
            <pc:docMk/>
            <pc:sldMk cId="3372529258" sldId="281"/>
            <ac:spMk id="8" creationId="{2F4FE666-96BB-1C9C-44C4-BCD020DE197C}"/>
          </ac:spMkLst>
        </pc:spChg>
        <pc:spChg chg="add del mod">
          <ac:chgData name=" " userId="1481ef82-751d-4aed-b245-811ac4e1e7cd" providerId="ADAL" clId="{CB0B2BC3-A86C-FA4D-8C50-5DE51592F257}" dt="2022-10-17T19:21:54.902" v="1828" actId="478"/>
          <ac:spMkLst>
            <pc:docMk/>
            <pc:sldMk cId="3372529258" sldId="281"/>
            <ac:spMk id="9" creationId="{1B5353BC-CB72-0728-8279-152B404CF443}"/>
          </ac:spMkLst>
        </pc:spChg>
      </pc:sldChg>
      <pc:sldChg chg="addSp modSp del">
        <pc:chgData name=" " userId="1481ef82-751d-4aed-b245-811ac4e1e7cd" providerId="ADAL" clId="{CB0B2BC3-A86C-FA4D-8C50-5DE51592F257}" dt="2022-10-17T19:30:48.932" v="1893" actId="2696"/>
        <pc:sldMkLst>
          <pc:docMk/>
          <pc:sldMk cId="2226137092" sldId="282"/>
        </pc:sldMkLst>
        <pc:cxnChg chg="add mod">
          <ac:chgData name=" " userId="1481ef82-751d-4aed-b245-811ac4e1e7cd" providerId="ADAL" clId="{CB0B2BC3-A86C-FA4D-8C50-5DE51592F257}" dt="2022-10-17T11:19:55.928" v="1696"/>
          <ac:cxnSpMkLst>
            <pc:docMk/>
            <pc:sldMk cId="2226137092" sldId="282"/>
            <ac:cxnSpMk id="5" creationId="{13E29DD8-7A5F-5DBD-8A79-29EB82B89344}"/>
          </ac:cxnSpMkLst>
        </pc:cxnChg>
      </pc:sldChg>
      <pc:sldChg chg="addSp modSp">
        <pc:chgData name=" " userId="1481ef82-751d-4aed-b245-811ac4e1e7cd" providerId="ADAL" clId="{CB0B2BC3-A86C-FA4D-8C50-5DE51592F257}" dt="2022-10-17T11:19:56.695" v="1697"/>
        <pc:sldMkLst>
          <pc:docMk/>
          <pc:sldMk cId="1949378844" sldId="286"/>
        </pc:sldMkLst>
        <pc:cxnChg chg="add mod">
          <ac:chgData name=" " userId="1481ef82-751d-4aed-b245-811ac4e1e7cd" providerId="ADAL" clId="{CB0B2BC3-A86C-FA4D-8C50-5DE51592F257}" dt="2022-10-17T11:19:56.695" v="1697"/>
          <ac:cxnSpMkLst>
            <pc:docMk/>
            <pc:sldMk cId="1949378844" sldId="286"/>
            <ac:cxnSpMk id="8" creationId="{DF037083-EF32-6ED2-705E-2015ACEE0EB0}"/>
          </ac:cxnSpMkLst>
        </pc:cxnChg>
      </pc:sldChg>
      <pc:sldChg chg="addSp modSp">
        <pc:chgData name=" " userId="1481ef82-751d-4aed-b245-811ac4e1e7cd" providerId="ADAL" clId="{CB0B2BC3-A86C-FA4D-8C50-5DE51592F257}" dt="2022-10-17T11:19:59.110" v="1699"/>
        <pc:sldMkLst>
          <pc:docMk/>
          <pc:sldMk cId="1060583073" sldId="288"/>
        </pc:sldMkLst>
        <pc:cxnChg chg="add mod">
          <ac:chgData name=" " userId="1481ef82-751d-4aed-b245-811ac4e1e7cd" providerId="ADAL" clId="{CB0B2BC3-A86C-FA4D-8C50-5DE51592F257}" dt="2022-10-17T11:19:59.110" v="1699"/>
          <ac:cxnSpMkLst>
            <pc:docMk/>
            <pc:sldMk cId="1060583073" sldId="288"/>
            <ac:cxnSpMk id="17" creationId="{924C2C55-4AB4-F462-3A65-2BEF24373A59}"/>
          </ac:cxnSpMkLst>
        </pc:cxnChg>
      </pc:sldChg>
      <pc:sldChg chg="addSp delSp modSp add mod delAnim modAnim modNotesTx">
        <pc:chgData name=" " userId="1481ef82-751d-4aed-b245-811ac4e1e7cd" providerId="ADAL" clId="{CB0B2BC3-A86C-FA4D-8C50-5DE51592F257}" dt="2022-10-17T19:26:28.616" v="1856" actId="1076"/>
        <pc:sldMkLst>
          <pc:docMk/>
          <pc:sldMk cId="168042226" sldId="289"/>
        </pc:sldMkLst>
        <pc:spChg chg="del mod">
          <ac:chgData name=" " userId="1481ef82-751d-4aed-b245-811ac4e1e7cd" providerId="ADAL" clId="{CB0B2BC3-A86C-FA4D-8C50-5DE51592F257}" dt="2022-10-13T18:22:53.422" v="419" actId="478"/>
          <ac:spMkLst>
            <pc:docMk/>
            <pc:sldMk cId="168042226" sldId="289"/>
            <ac:spMk id="7" creationId="{AD974792-D10B-EB6F-FAEB-40DE33756804}"/>
          </ac:spMkLst>
        </pc:spChg>
        <pc:spChg chg="del">
          <ac:chgData name=" " userId="1481ef82-751d-4aed-b245-811ac4e1e7cd" providerId="ADAL" clId="{CB0B2BC3-A86C-FA4D-8C50-5DE51592F257}" dt="2022-10-13T18:21:44.304" v="396" actId="478"/>
          <ac:spMkLst>
            <pc:docMk/>
            <pc:sldMk cId="168042226" sldId="289"/>
            <ac:spMk id="8" creationId="{C972FAD8-AA6D-8743-D6AE-D5A1BDC35616}"/>
          </ac:spMkLst>
        </pc:spChg>
        <pc:spChg chg="add mod">
          <ac:chgData name=" " userId="1481ef82-751d-4aed-b245-811ac4e1e7cd" providerId="ADAL" clId="{CB0B2BC3-A86C-FA4D-8C50-5DE51592F257}" dt="2022-10-17T19:26:28.616" v="1856" actId="1076"/>
          <ac:spMkLst>
            <pc:docMk/>
            <pc:sldMk cId="168042226" sldId="289"/>
            <ac:spMk id="9" creationId="{A291BB0B-77BA-A29E-B042-18CF7E9C8573}"/>
          </ac:spMkLst>
        </pc:spChg>
        <pc:spChg chg="add del mod">
          <ac:chgData name=" " userId="1481ef82-751d-4aed-b245-811ac4e1e7cd" providerId="ADAL" clId="{CB0B2BC3-A86C-FA4D-8C50-5DE51592F257}" dt="2022-10-16T15:08:10.075" v="1255" actId="478"/>
          <ac:spMkLst>
            <pc:docMk/>
            <pc:sldMk cId="168042226" sldId="289"/>
            <ac:spMk id="11" creationId="{B33F370D-99C4-B557-2341-8991CA7C808F}"/>
          </ac:spMkLst>
        </pc:spChg>
        <pc:spChg chg="add mod">
          <ac:chgData name=" " userId="1481ef82-751d-4aed-b245-811ac4e1e7cd" providerId="ADAL" clId="{CB0B2BC3-A86C-FA4D-8C50-5DE51592F257}" dt="2022-10-17T11:18:39.111" v="1685" actId="14100"/>
          <ac:spMkLst>
            <pc:docMk/>
            <pc:sldMk cId="168042226" sldId="289"/>
            <ac:spMk id="12" creationId="{E8FA6967-33EE-1AF1-EC4C-987C0E252FFC}"/>
          </ac:spMkLst>
        </pc:spChg>
        <pc:spChg chg="add del mod">
          <ac:chgData name=" " userId="1481ef82-751d-4aed-b245-811ac4e1e7cd" providerId="ADAL" clId="{CB0B2BC3-A86C-FA4D-8C50-5DE51592F257}" dt="2022-10-16T15:09:48.384" v="1275" actId="478"/>
          <ac:spMkLst>
            <pc:docMk/>
            <pc:sldMk cId="168042226" sldId="289"/>
            <ac:spMk id="13" creationId="{A86A1127-2F26-1EEA-67BF-0FC7F71C2674}"/>
          </ac:spMkLst>
        </pc:spChg>
        <pc:spChg chg="add mod">
          <ac:chgData name=" " userId="1481ef82-751d-4aed-b245-811ac4e1e7cd" providerId="ADAL" clId="{CB0B2BC3-A86C-FA4D-8C50-5DE51592F257}" dt="2022-10-17T11:18:44.959" v="1687" actId="1076"/>
          <ac:spMkLst>
            <pc:docMk/>
            <pc:sldMk cId="168042226" sldId="289"/>
            <ac:spMk id="14" creationId="{79E59ACA-C8F5-D5FA-0527-7591ED00EDA3}"/>
          </ac:spMkLst>
        </pc:spChg>
        <pc:spChg chg="add del mod">
          <ac:chgData name=" " userId="1481ef82-751d-4aed-b245-811ac4e1e7cd" providerId="ADAL" clId="{CB0B2BC3-A86C-FA4D-8C50-5DE51592F257}" dt="2022-10-16T15:10:43.314" v="1296" actId="478"/>
          <ac:spMkLst>
            <pc:docMk/>
            <pc:sldMk cId="168042226" sldId="289"/>
            <ac:spMk id="16" creationId="{A3746D8D-4C90-D6B7-9010-A91C6D3580F4}"/>
          </ac:spMkLst>
        </pc:spChg>
        <pc:spChg chg="add mod">
          <ac:chgData name=" " userId="1481ef82-751d-4aed-b245-811ac4e1e7cd" providerId="ADAL" clId="{CB0B2BC3-A86C-FA4D-8C50-5DE51592F257}" dt="2022-10-16T17:22:54.898" v="1436" actId="12789"/>
          <ac:spMkLst>
            <pc:docMk/>
            <pc:sldMk cId="168042226" sldId="289"/>
            <ac:spMk id="17" creationId="{4E07768D-2E59-2F40-CC0A-197526359D68}"/>
          </ac:spMkLst>
        </pc:spChg>
        <pc:grpChg chg="add mod">
          <ac:chgData name=" " userId="1481ef82-751d-4aed-b245-811ac4e1e7cd" providerId="ADAL" clId="{CB0B2BC3-A86C-FA4D-8C50-5DE51592F257}" dt="2022-10-17T11:18:33.756" v="1684" actId="1076"/>
          <ac:grpSpMkLst>
            <pc:docMk/>
            <pc:sldMk cId="168042226" sldId="289"/>
            <ac:grpSpMk id="18" creationId="{DB9257E3-BA5B-8B09-F8F2-54C23BA7759A}"/>
          </ac:grpSpMkLst>
        </pc:grpChg>
        <pc:picChg chg="add mod">
          <ac:chgData name=" " userId="1481ef82-751d-4aed-b245-811ac4e1e7cd" providerId="ADAL" clId="{CB0B2BC3-A86C-FA4D-8C50-5DE51592F257}" dt="2022-10-17T11:18:42.591" v="1686" actId="14100"/>
          <ac:picMkLst>
            <pc:docMk/>
            <pc:sldMk cId="168042226" sldId="289"/>
            <ac:picMk id="8" creationId="{B34C48DC-046D-D363-8B9B-70CCFC68D680}"/>
          </ac:picMkLst>
        </pc:picChg>
        <pc:picChg chg="add del mod">
          <ac:chgData name=" " userId="1481ef82-751d-4aed-b245-811ac4e1e7cd" providerId="ADAL" clId="{CB0B2BC3-A86C-FA4D-8C50-5DE51592F257}" dt="2022-10-16T15:08:10.957" v="1256" actId="478"/>
          <ac:picMkLst>
            <pc:docMk/>
            <pc:sldMk cId="168042226" sldId="289"/>
            <ac:picMk id="10" creationId="{74293F78-55A0-BAF2-D72D-3AD84D18FA2A}"/>
          </ac:picMkLst>
        </pc:picChg>
        <pc:picChg chg="add mod">
          <ac:chgData name=" " userId="1481ef82-751d-4aed-b245-811ac4e1e7cd" providerId="ADAL" clId="{CB0B2BC3-A86C-FA4D-8C50-5DE51592F257}" dt="2022-10-17T11:18:30.862" v="1682" actId="1076"/>
          <ac:picMkLst>
            <pc:docMk/>
            <pc:sldMk cId="168042226" sldId="289"/>
            <ac:picMk id="1026" creationId="{261948AA-3AC9-0FC8-EB6C-27B79A9F1EE3}"/>
          </ac:picMkLst>
        </pc:picChg>
      </pc:sldChg>
      <pc:sldChg chg="addSp delSp modSp add mod modNotesTx">
        <pc:chgData name=" " userId="1481ef82-751d-4aed-b245-811ac4e1e7cd" providerId="ADAL" clId="{CB0B2BC3-A86C-FA4D-8C50-5DE51592F257}" dt="2022-10-17T17:19:29.281" v="1728" actId="20577"/>
        <pc:sldMkLst>
          <pc:docMk/>
          <pc:sldMk cId="2889706678" sldId="290"/>
        </pc:sldMkLst>
        <pc:spChg chg="del mod">
          <ac:chgData name=" " userId="1481ef82-751d-4aed-b245-811ac4e1e7cd" providerId="ADAL" clId="{CB0B2BC3-A86C-FA4D-8C50-5DE51592F257}" dt="2022-10-13T18:57:59.467" v="614" actId="478"/>
          <ac:spMkLst>
            <pc:docMk/>
            <pc:sldMk cId="2889706678" sldId="290"/>
            <ac:spMk id="7" creationId="{AD974792-D10B-EB6F-FAEB-40DE33756804}"/>
          </ac:spMkLst>
        </pc:spChg>
        <pc:spChg chg="del">
          <ac:chgData name=" " userId="1481ef82-751d-4aed-b245-811ac4e1e7cd" providerId="ADAL" clId="{CB0B2BC3-A86C-FA4D-8C50-5DE51592F257}" dt="2022-10-13T18:57:58.003" v="613" actId="478"/>
          <ac:spMkLst>
            <pc:docMk/>
            <pc:sldMk cId="2889706678" sldId="290"/>
            <ac:spMk id="8" creationId="{C972FAD8-AA6D-8743-D6AE-D5A1BDC35616}"/>
          </ac:spMkLst>
        </pc:spChg>
        <pc:spChg chg="add mod">
          <ac:chgData name=" " userId="1481ef82-751d-4aed-b245-811ac4e1e7cd" providerId="ADAL" clId="{CB0B2BC3-A86C-FA4D-8C50-5DE51592F257}" dt="2022-10-13T18:57:56.017" v="612" actId="20577"/>
          <ac:spMkLst>
            <pc:docMk/>
            <pc:sldMk cId="2889706678" sldId="290"/>
            <ac:spMk id="9" creationId="{22B9FA46-D86D-25BE-B947-FC0DB9D088D8}"/>
          </ac:spMkLst>
        </pc:spChg>
      </pc:sldChg>
      <pc:sldChg chg="delSp modSp add del mod">
        <pc:chgData name=" " userId="1481ef82-751d-4aed-b245-811ac4e1e7cd" providerId="ADAL" clId="{CB0B2BC3-A86C-FA4D-8C50-5DE51592F257}" dt="2022-10-13T19:01:20.850" v="771" actId="2696"/>
        <pc:sldMkLst>
          <pc:docMk/>
          <pc:sldMk cId="3359930031" sldId="291"/>
        </pc:sldMkLst>
        <pc:spChg chg="mod">
          <ac:chgData name=" " userId="1481ef82-751d-4aed-b245-811ac4e1e7cd" providerId="ADAL" clId="{CB0B2BC3-A86C-FA4D-8C50-5DE51592F257}" dt="2022-10-13T18:56:56.255" v="465" actId="20577"/>
          <ac:spMkLst>
            <pc:docMk/>
            <pc:sldMk cId="3359930031" sldId="291"/>
            <ac:spMk id="11" creationId="{B33F370D-99C4-B557-2341-8991CA7C808F}"/>
          </ac:spMkLst>
        </pc:spChg>
        <pc:picChg chg="del">
          <ac:chgData name=" " userId="1481ef82-751d-4aed-b245-811ac4e1e7cd" providerId="ADAL" clId="{CB0B2BC3-A86C-FA4D-8C50-5DE51592F257}" dt="2022-10-13T18:56:57.559" v="466" actId="478"/>
          <ac:picMkLst>
            <pc:docMk/>
            <pc:sldMk cId="3359930031" sldId="291"/>
            <ac:picMk id="10" creationId="{74293F78-55A0-BAF2-D72D-3AD84D18FA2A}"/>
          </ac:picMkLst>
        </pc:picChg>
        <pc:picChg chg="del">
          <ac:chgData name=" " userId="1481ef82-751d-4aed-b245-811ac4e1e7cd" providerId="ADAL" clId="{CB0B2BC3-A86C-FA4D-8C50-5DE51592F257}" dt="2022-10-13T18:56:58.427" v="467" actId="478"/>
          <ac:picMkLst>
            <pc:docMk/>
            <pc:sldMk cId="3359930031" sldId="291"/>
            <ac:picMk id="1026" creationId="{261948AA-3AC9-0FC8-EB6C-27B79A9F1EE3}"/>
          </ac:picMkLst>
        </pc:picChg>
      </pc:sldChg>
      <pc:sldChg chg="addSp delSp modSp add mod ord modAnim modNotesTx">
        <pc:chgData name=" " userId="1481ef82-751d-4aed-b245-811ac4e1e7cd" providerId="ADAL" clId="{CB0B2BC3-A86C-FA4D-8C50-5DE51592F257}" dt="2022-10-16T17:24:50.332" v="1459" actId="20577"/>
        <pc:sldMkLst>
          <pc:docMk/>
          <pc:sldMk cId="2305809444" sldId="292"/>
        </pc:sldMkLst>
        <pc:spChg chg="mod">
          <ac:chgData name=" " userId="1481ef82-751d-4aed-b245-811ac4e1e7cd" providerId="ADAL" clId="{CB0B2BC3-A86C-FA4D-8C50-5DE51592F257}" dt="2022-10-16T17:24:50.332" v="1459" actId="20577"/>
          <ac:spMkLst>
            <pc:docMk/>
            <pc:sldMk cId="2305809444" sldId="292"/>
            <ac:spMk id="6" creationId="{9CD18C84-0022-E26B-FA12-B9F0C5EFDF4A}"/>
          </ac:spMkLst>
        </pc:spChg>
        <pc:spChg chg="add mod">
          <ac:chgData name=" " userId="1481ef82-751d-4aed-b245-811ac4e1e7cd" providerId="ADAL" clId="{CB0B2BC3-A86C-FA4D-8C50-5DE51592F257}" dt="2022-10-13T19:01:17.450" v="770" actId="1076"/>
          <ac:spMkLst>
            <pc:docMk/>
            <pc:sldMk cId="2305809444" sldId="292"/>
            <ac:spMk id="7" creationId="{B604EC91-33FC-0B06-6029-CD76F0EDF33A}"/>
          </ac:spMkLst>
        </pc:spChg>
        <pc:spChg chg="add del mod">
          <ac:chgData name=" " userId="1481ef82-751d-4aed-b245-811ac4e1e7cd" providerId="ADAL" clId="{CB0B2BC3-A86C-FA4D-8C50-5DE51592F257}" dt="2022-10-13T19:05:00.255" v="775" actId="478"/>
          <ac:spMkLst>
            <pc:docMk/>
            <pc:sldMk cId="2305809444" sldId="292"/>
            <ac:spMk id="9" creationId="{AC63A992-9123-4BD4-9E8C-5D197EA93C00}"/>
          </ac:spMkLst>
        </pc:spChg>
        <pc:spChg chg="add mod">
          <ac:chgData name=" " userId="1481ef82-751d-4aed-b245-811ac4e1e7cd" providerId="ADAL" clId="{CB0B2BC3-A86C-FA4D-8C50-5DE51592F257}" dt="2022-10-13T19:08:50.778" v="795" actId="1076"/>
          <ac:spMkLst>
            <pc:docMk/>
            <pc:sldMk cId="2305809444" sldId="292"/>
            <ac:spMk id="10" creationId="{C1D9738B-C067-F5D7-E515-AD3E568A96B7}"/>
          </ac:spMkLst>
        </pc:spChg>
        <pc:spChg chg="add del">
          <ac:chgData name=" " userId="1481ef82-751d-4aed-b245-811ac4e1e7cd" providerId="ADAL" clId="{CB0B2BC3-A86C-FA4D-8C50-5DE51592F257}" dt="2022-10-13T19:05:03.925" v="777" actId="22"/>
          <ac:spMkLst>
            <pc:docMk/>
            <pc:sldMk cId="2305809444" sldId="292"/>
            <ac:spMk id="12" creationId="{BF338986-F173-B938-4455-B6B69EBA341B}"/>
          </ac:spMkLst>
        </pc:spChg>
        <pc:picChg chg="add del mod">
          <ac:chgData name=" " userId="1481ef82-751d-4aed-b245-811ac4e1e7cd" providerId="ADAL" clId="{CB0B2BC3-A86C-FA4D-8C50-5DE51592F257}" dt="2022-10-16T15:29:45.851" v="1376" actId="478"/>
          <ac:picMkLst>
            <pc:docMk/>
            <pc:sldMk cId="2305809444" sldId="292"/>
            <ac:picMk id="8" creationId="{384987DF-653A-3B86-21F6-A56A0C332F6E}"/>
          </ac:picMkLst>
        </pc:picChg>
        <pc:picChg chg="del mod">
          <ac:chgData name=" " userId="1481ef82-751d-4aed-b245-811ac4e1e7cd" providerId="ADAL" clId="{CB0B2BC3-A86C-FA4D-8C50-5DE51592F257}" dt="2022-10-16T15:29:45.851" v="1376" actId="478"/>
          <ac:picMkLst>
            <pc:docMk/>
            <pc:sldMk cId="2305809444" sldId="292"/>
            <ac:picMk id="2050" creationId="{BAC4A51C-F785-7322-E5E0-1654F5C3E5B5}"/>
          </ac:picMkLst>
        </pc:picChg>
        <pc:picChg chg="add del mod">
          <ac:chgData name=" " userId="1481ef82-751d-4aed-b245-811ac4e1e7cd" providerId="ADAL" clId="{CB0B2BC3-A86C-FA4D-8C50-5DE51592F257}" dt="2022-10-16T15:29:45.851" v="1376" actId="478"/>
          <ac:picMkLst>
            <pc:docMk/>
            <pc:sldMk cId="2305809444" sldId="292"/>
            <ac:picMk id="2052" creationId="{43DD7535-57DE-A253-5717-9F216D69F835}"/>
          </ac:picMkLst>
        </pc:picChg>
        <pc:picChg chg="del">
          <ac:chgData name=" " userId="1481ef82-751d-4aed-b245-811ac4e1e7cd" providerId="ADAL" clId="{CB0B2BC3-A86C-FA4D-8C50-5DE51592F257}" dt="2022-10-13T18:58:25.054" v="618" actId="478"/>
          <ac:picMkLst>
            <pc:docMk/>
            <pc:sldMk cId="2305809444" sldId="292"/>
            <ac:picMk id="2052" creationId="{AB2BD86F-08BD-08F1-37F4-DA22A586D190}"/>
          </ac:picMkLst>
        </pc:picChg>
        <pc:picChg chg="add del mod">
          <ac:chgData name=" " userId="1481ef82-751d-4aed-b245-811ac4e1e7cd" providerId="ADAL" clId="{CB0B2BC3-A86C-FA4D-8C50-5DE51592F257}" dt="2022-10-16T15:33:26.818" v="1383" actId="478"/>
          <ac:picMkLst>
            <pc:docMk/>
            <pc:sldMk cId="2305809444" sldId="292"/>
            <ac:picMk id="2054" creationId="{33B64DCB-A351-8E88-CD1B-788F52396D3F}"/>
          </ac:picMkLst>
        </pc:picChg>
        <pc:picChg chg="add mod">
          <ac:chgData name=" " userId="1481ef82-751d-4aed-b245-811ac4e1e7cd" providerId="ADAL" clId="{CB0B2BC3-A86C-FA4D-8C50-5DE51592F257}" dt="2022-10-16T15:34:11.278" v="1397" actId="1076"/>
          <ac:picMkLst>
            <pc:docMk/>
            <pc:sldMk cId="2305809444" sldId="292"/>
            <ac:picMk id="2056" creationId="{276153B8-C876-BE38-CBF0-B245DB678B85}"/>
          </ac:picMkLst>
        </pc:picChg>
        <pc:picChg chg="add del mod">
          <ac:chgData name=" " userId="1481ef82-751d-4aed-b245-811ac4e1e7cd" providerId="ADAL" clId="{CB0B2BC3-A86C-FA4D-8C50-5DE51592F257}" dt="2022-10-16T15:34:27.300" v="1405" actId="21"/>
          <ac:picMkLst>
            <pc:docMk/>
            <pc:sldMk cId="2305809444" sldId="292"/>
            <ac:picMk id="2058" creationId="{CD038445-D186-17B1-5D9D-DAE3AF7C5277}"/>
          </ac:picMkLst>
        </pc:picChg>
      </pc:sldChg>
      <pc:sldChg chg="delSp modSp add mod ord delAnim modAnim modNotesTx">
        <pc:chgData name=" " userId="1481ef82-751d-4aed-b245-811ac4e1e7cd" providerId="ADAL" clId="{CB0B2BC3-A86C-FA4D-8C50-5DE51592F257}" dt="2022-10-17T17:19:26.009" v="1727" actId="20577"/>
        <pc:sldMkLst>
          <pc:docMk/>
          <pc:sldMk cId="2556768911" sldId="293"/>
        </pc:sldMkLst>
        <pc:spChg chg="mod">
          <ac:chgData name=" " userId="1481ef82-751d-4aed-b245-811ac4e1e7cd" providerId="ADAL" clId="{CB0B2BC3-A86C-FA4D-8C50-5DE51592F257}" dt="2022-10-16T15:07:59.521" v="1253" actId="12788"/>
          <ac:spMkLst>
            <pc:docMk/>
            <pc:sldMk cId="2556768911" sldId="293"/>
            <ac:spMk id="11" creationId="{B33F370D-99C4-B557-2341-8991CA7C808F}"/>
          </ac:spMkLst>
        </pc:spChg>
        <pc:spChg chg="del">
          <ac:chgData name=" " userId="1481ef82-751d-4aed-b245-811ac4e1e7cd" providerId="ADAL" clId="{CB0B2BC3-A86C-FA4D-8C50-5DE51592F257}" dt="2022-10-16T15:07:45.414" v="1251" actId="478"/>
          <ac:spMkLst>
            <pc:docMk/>
            <pc:sldMk cId="2556768911" sldId="293"/>
            <ac:spMk id="12" creationId="{E8FA6967-33EE-1AF1-EC4C-987C0E252FFC}"/>
          </ac:spMkLst>
        </pc:spChg>
        <pc:picChg chg="mod">
          <ac:chgData name=" " userId="1481ef82-751d-4aed-b245-811ac4e1e7cd" providerId="ADAL" clId="{CB0B2BC3-A86C-FA4D-8C50-5DE51592F257}" dt="2022-10-16T15:07:59.521" v="1253" actId="12788"/>
          <ac:picMkLst>
            <pc:docMk/>
            <pc:sldMk cId="2556768911" sldId="293"/>
            <ac:picMk id="10" creationId="{74293F78-55A0-BAF2-D72D-3AD84D18FA2A}"/>
          </ac:picMkLst>
        </pc:picChg>
        <pc:picChg chg="del">
          <ac:chgData name=" " userId="1481ef82-751d-4aed-b245-811ac4e1e7cd" providerId="ADAL" clId="{CB0B2BC3-A86C-FA4D-8C50-5DE51592F257}" dt="2022-10-16T15:07:43.417" v="1250" actId="478"/>
          <ac:picMkLst>
            <pc:docMk/>
            <pc:sldMk cId="2556768911" sldId="293"/>
            <ac:picMk id="1026" creationId="{261948AA-3AC9-0FC8-EB6C-27B79A9F1EE3}"/>
          </ac:picMkLst>
        </pc:picChg>
      </pc:sldChg>
      <pc:sldChg chg="addSp delSp modSp new mod modAnim modNotesTx">
        <pc:chgData name=" " userId="1481ef82-751d-4aed-b245-811ac4e1e7cd" providerId="ADAL" clId="{CB0B2BC3-A86C-FA4D-8C50-5DE51592F257}" dt="2022-10-17T17:29:34.314" v="1817" actId="20577"/>
        <pc:sldMkLst>
          <pc:docMk/>
          <pc:sldMk cId="478217759" sldId="294"/>
        </pc:sldMkLst>
        <pc:spChg chg="add mod">
          <ac:chgData name=" " userId="1481ef82-751d-4aed-b245-811ac4e1e7cd" providerId="ADAL" clId="{CB0B2BC3-A86C-FA4D-8C50-5DE51592F257}" dt="2022-10-16T15:14:50.412" v="1321"/>
          <ac:spMkLst>
            <pc:docMk/>
            <pc:sldMk cId="478217759" sldId="294"/>
            <ac:spMk id="5" creationId="{CCEEA138-4874-631A-C486-BB9A088F6D55}"/>
          </ac:spMkLst>
        </pc:spChg>
        <pc:spChg chg="add mod">
          <ac:chgData name=" " userId="1481ef82-751d-4aed-b245-811ac4e1e7cd" providerId="ADAL" clId="{CB0B2BC3-A86C-FA4D-8C50-5DE51592F257}" dt="2022-10-16T15:17:00.775" v="1371" actId="20577"/>
          <ac:spMkLst>
            <pc:docMk/>
            <pc:sldMk cId="478217759" sldId="294"/>
            <ac:spMk id="6" creationId="{0D46215F-CFB1-537B-B5F3-4E111A241592}"/>
          </ac:spMkLst>
        </pc:spChg>
        <pc:picChg chg="add del mod">
          <ac:chgData name=" " userId="1481ef82-751d-4aed-b245-811ac4e1e7cd" providerId="ADAL" clId="{CB0B2BC3-A86C-FA4D-8C50-5DE51592F257}" dt="2022-10-16T15:16:03.070" v="1338" actId="478"/>
          <ac:picMkLst>
            <pc:docMk/>
            <pc:sldMk cId="478217759" sldId="294"/>
            <ac:picMk id="7" creationId="{DC329675-01CB-41F7-847C-416D7ACF813A}"/>
          </ac:picMkLst>
        </pc:picChg>
        <pc:picChg chg="add del mod">
          <ac:chgData name=" " userId="1481ef82-751d-4aed-b245-811ac4e1e7cd" providerId="ADAL" clId="{CB0B2BC3-A86C-FA4D-8C50-5DE51592F257}" dt="2022-10-16T15:15:15.941" v="1326" actId="478"/>
          <ac:picMkLst>
            <pc:docMk/>
            <pc:sldMk cId="478217759" sldId="294"/>
            <ac:picMk id="1026" creationId="{DCA3FA4B-BBF8-1996-77E9-4910A69B1116}"/>
          </ac:picMkLst>
        </pc:picChg>
        <pc:picChg chg="add del mod">
          <ac:chgData name=" " userId="1481ef82-751d-4aed-b245-811ac4e1e7cd" providerId="ADAL" clId="{CB0B2BC3-A86C-FA4D-8C50-5DE51592F257}" dt="2022-10-16T15:16:39.051" v="1345" actId="478"/>
          <ac:picMkLst>
            <pc:docMk/>
            <pc:sldMk cId="478217759" sldId="294"/>
            <ac:picMk id="1028" creationId="{A7D0D744-31CE-BF96-B42E-877E8BE0F888}"/>
          </ac:picMkLst>
        </pc:picChg>
        <pc:picChg chg="add del mod">
          <ac:chgData name=" " userId="1481ef82-751d-4aed-b245-811ac4e1e7cd" providerId="ADAL" clId="{CB0B2BC3-A86C-FA4D-8C50-5DE51592F257}" dt="2022-10-16T17:24:27.425" v="1444" actId="478"/>
          <ac:picMkLst>
            <pc:docMk/>
            <pc:sldMk cId="478217759" sldId="294"/>
            <ac:picMk id="1030" creationId="{E5856292-21D2-F84C-7E9B-BC9563A0A396}"/>
          </ac:picMkLst>
        </pc:picChg>
        <pc:picChg chg="add mod">
          <ac:chgData name=" " userId="1481ef82-751d-4aed-b245-811ac4e1e7cd" providerId="ADAL" clId="{CB0B2BC3-A86C-FA4D-8C50-5DE51592F257}" dt="2022-10-16T17:24:29.283" v="1445" actId="1076"/>
          <ac:picMkLst>
            <pc:docMk/>
            <pc:sldMk cId="478217759" sldId="294"/>
            <ac:picMk id="2050" creationId="{2D891D4E-D491-8A8E-191E-6FD57ECBD888}"/>
          </ac:picMkLst>
        </pc:picChg>
      </pc:sldChg>
      <pc:sldChg chg="addSp delSp modSp add mod">
        <pc:chgData name=" " userId="1481ef82-751d-4aed-b245-811ac4e1e7cd" providerId="ADAL" clId="{CB0B2BC3-A86C-FA4D-8C50-5DE51592F257}" dt="2022-10-16T17:24:58.495" v="1460"/>
        <pc:sldMkLst>
          <pc:docMk/>
          <pc:sldMk cId="465532293" sldId="295"/>
        </pc:sldMkLst>
        <pc:spChg chg="mod">
          <ac:chgData name=" " userId="1481ef82-751d-4aed-b245-811ac4e1e7cd" providerId="ADAL" clId="{CB0B2BC3-A86C-FA4D-8C50-5DE51592F257}" dt="2022-10-16T17:24:58.495" v="1460"/>
          <ac:spMkLst>
            <pc:docMk/>
            <pc:sldMk cId="465532293" sldId="295"/>
            <ac:spMk id="6" creationId="{9CD18C84-0022-E26B-FA12-B9F0C5EFDF4A}"/>
          </ac:spMkLst>
        </pc:spChg>
        <pc:picChg chg="add mod">
          <ac:chgData name=" " userId="1481ef82-751d-4aed-b245-811ac4e1e7cd" providerId="ADAL" clId="{CB0B2BC3-A86C-FA4D-8C50-5DE51592F257}" dt="2022-10-16T15:34:28.986" v="1406"/>
          <ac:picMkLst>
            <pc:docMk/>
            <pc:sldMk cId="465532293" sldId="295"/>
            <ac:picMk id="8" creationId="{9C21531B-82C6-DF30-8427-73D281FB8FB6}"/>
          </ac:picMkLst>
        </pc:picChg>
        <pc:picChg chg="del">
          <ac:chgData name=" " userId="1481ef82-751d-4aed-b245-811ac4e1e7cd" providerId="ADAL" clId="{CB0B2BC3-A86C-FA4D-8C50-5DE51592F257}" dt="2022-10-16T15:34:30.530" v="1407" actId="478"/>
          <ac:picMkLst>
            <pc:docMk/>
            <pc:sldMk cId="465532293" sldId="295"/>
            <ac:picMk id="2056" creationId="{276153B8-C876-BE38-CBF0-B245DB678B85}"/>
          </ac:picMkLst>
        </pc:picChg>
      </pc:sldChg>
      <pc:sldChg chg="addSp modSp">
        <pc:chgData name=" " userId="1481ef82-751d-4aed-b245-811ac4e1e7cd" providerId="ADAL" clId="{CB0B2BC3-A86C-FA4D-8C50-5DE51592F257}" dt="2022-10-17T11:20:00.104" v="1700"/>
        <pc:sldMkLst>
          <pc:docMk/>
          <pc:sldMk cId="1270440273" sldId="296"/>
        </pc:sldMkLst>
        <pc:cxnChg chg="add mod">
          <ac:chgData name=" " userId="1481ef82-751d-4aed-b245-811ac4e1e7cd" providerId="ADAL" clId="{CB0B2BC3-A86C-FA4D-8C50-5DE51592F257}" dt="2022-10-17T11:20:00.104" v="1700"/>
          <ac:cxnSpMkLst>
            <pc:docMk/>
            <pc:sldMk cId="1270440273" sldId="296"/>
            <ac:cxnSpMk id="6" creationId="{1A2AD75B-6A94-8F57-ADE8-3E23B5A4CE75}"/>
          </ac:cxnSpMkLst>
        </pc:cxnChg>
      </pc:sldChg>
      <pc:sldChg chg="addSp modSp">
        <pc:chgData name=" " userId="1481ef82-751d-4aed-b245-811ac4e1e7cd" providerId="ADAL" clId="{CB0B2BC3-A86C-FA4D-8C50-5DE51592F257}" dt="2022-10-17T11:20:01.496" v="1701"/>
        <pc:sldMkLst>
          <pc:docMk/>
          <pc:sldMk cId="571810238" sldId="297"/>
        </pc:sldMkLst>
        <pc:cxnChg chg="add mod">
          <ac:chgData name=" " userId="1481ef82-751d-4aed-b245-811ac4e1e7cd" providerId="ADAL" clId="{CB0B2BC3-A86C-FA4D-8C50-5DE51592F257}" dt="2022-10-17T11:20:01.496" v="1701"/>
          <ac:cxnSpMkLst>
            <pc:docMk/>
            <pc:sldMk cId="571810238" sldId="297"/>
            <ac:cxnSpMk id="5" creationId="{5CDC9137-0451-18C2-B9B2-9E1ABEF15B30}"/>
          </ac:cxnSpMkLst>
        </pc:cxnChg>
      </pc:sldChg>
      <pc:sldChg chg="addSp modSp">
        <pc:chgData name=" " userId="1481ef82-751d-4aed-b245-811ac4e1e7cd" providerId="ADAL" clId="{CB0B2BC3-A86C-FA4D-8C50-5DE51592F257}" dt="2022-10-17T11:19:58.328" v="1698"/>
        <pc:sldMkLst>
          <pc:docMk/>
          <pc:sldMk cId="1749839148" sldId="298"/>
        </pc:sldMkLst>
        <pc:cxnChg chg="add mod">
          <ac:chgData name=" " userId="1481ef82-751d-4aed-b245-811ac4e1e7cd" providerId="ADAL" clId="{CB0B2BC3-A86C-FA4D-8C50-5DE51592F257}" dt="2022-10-17T11:19:58.328" v="1698"/>
          <ac:cxnSpMkLst>
            <pc:docMk/>
            <pc:sldMk cId="1749839148" sldId="298"/>
            <ac:cxnSpMk id="5" creationId="{F5A6416C-D0E3-AF7A-6DD3-76D660340A89}"/>
          </ac:cxnSpMkLst>
        </pc:cxnChg>
      </pc:sldChg>
      <pc:sldChg chg="addSp modSp">
        <pc:chgData name=" " userId="1481ef82-751d-4aed-b245-811ac4e1e7cd" providerId="ADAL" clId="{CB0B2BC3-A86C-FA4D-8C50-5DE51592F257}" dt="2022-10-17T11:20:02.553" v="1702"/>
        <pc:sldMkLst>
          <pc:docMk/>
          <pc:sldMk cId="1729681603" sldId="299"/>
        </pc:sldMkLst>
        <pc:cxnChg chg="add mod">
          <ac:chgData name=" " userId="1481ef82-751d-4aed-b245-811ac4e1e7cd" providerId="ADAL" clId="{CB0B2BC3-A86C-FA4D-8C50-5DE51592F257}" dt="2022-10-17T11:20:02.553" v="1702"/>
          <ac:cxnSpMkLst>
            <pc:docMk/>
            <pc:sldMk cId="1729681603" sldId="299"/>
            <ac:cxnSpMk id="6" creationId="{1F8D8657-A4EE-B4D7-7A23-4634B0BEE050}"/>
          </ac:cxnSpMkLst>
        </pc:cxnChg>
      </pc:sldChg>
      <pc:sldChg chg="addSp modSp new mod">
        <pc:chgData name=" " userId="1481ef82-751d-4aed-b245-811ac4e1e7cd" providerId="ADAL" clId="{CB0B2BC3-A86C-FA4D-8C50-5DE51592F257}" dt="2022-10-17T11:42:34.733" v="1712" actId="1076"/>
        <pc:sldMkLst>
          <pc:docMk/>
          <pc:sldMk cId="1999620313" sldId="300"/>
        </pc:sldMkLst>
        <pc:spChg chg="add mod">
          <ac:chgData name=" " userId="1481ef82-751d-4aed-b245-811ac4e1e7cd" providerId="ADAL" clId="{CB0B2BC3-A86C-FA4D-8C50-5DE51592F257}" dt="2022-10-17T11:42:34.733" v="1712" actId="1076"/>
          <ac:spMkLst>
            <pc:docMk/>
            <pc:sldMk cId="1999620313" sldId="300"/>
            <ac:spMk id="5" creationId="{4ADA3060-C6A4-194A-A1F2-AC2E96E9FDCE}"/>
          </ac:spMkLst>
        </pc:spChg>
      </pc:sldChg>
      <pc:sldChg chg="modSp mod">
        <pc:chgData name=" " userId="1481ef82-751d-4aed-b245-811ac4e1e7cd" providerId="ADAL" clId="{CB0B2BC3-A86C-FA4D-8C50-5DE51592F257}" dt="2022-10-17T11:30:01.257" v="1711" actId="12788"/>
        <pc:sldMkLst>
          <pc:docMk/>
          <pc:sldMk cId="2313965176" sldId="301"/>
        </pc:sldMkLst>
        <pc:spChg chg="mod">
          <ac:chgData name=" " userId="1481ef82-751d-4aed-b245-811ac4e1e7cd" providerId="ADAL" clId="{CB0B2BC3-A86C-FA4D-8C50-5DE51592F257}" dt="2022-10-17T11:30:01.257" v="1711" actId="12788"/>
          <ac:spMkLst>
            <pc:docMk/>
            <pc:sldMk cId="2313965176" sldId="301"/>
            <ac:spMk id="5" creationId="{4ADA3060-C6A4-194A-A1F2-AC2E96E9FDCE}"/>
          </ac:spMkLst>
        </pc:spChg>
      </pc:sldChg>
      <pc:sldMasterChg chg="modSldLayout">
        <pc:chgData name=" " userId="1481ef82-751d-4aed-b245-811ac4e1e7cd" providerId="ADAL" clId="{CB0B2BC3-A86C-FA4D-8C50-5DE51592F257}" dt="2022-10-17T11:15:52.277" v="1667" actId="207"/>
        <pc:sldMasterMkLst>
          <pc:docMk/>
          <pc:sldMasterMk cId="3769549441" sldId="2147483964"/>
        </pc:sldMasterMkLst>
        <pc:sldLayoutChg chg="delSp mod">
          <pc:chgData name=" " userId="1481ef82-751d-4aed-b245-811ac4e1e7cd" providerId="ADAL" clId="{CB0B2BC3-A86C-FA4D-8C50-5DE51592F257}" dt="2022-10-17T11:05:37.757" v="1485" actId="478"/>
          <pc:sldLayoutMkLst>
            <pc:docMk/>
            <pc:sldMasterMk cId="3769549441" sldId="2147483964"/>
            <pc:sldLayoutMk cId="1268056760" sldId="2147483965"/>
          </pc:sldLayoutMkLst>
          <pc:spChg chg="del">
            <ac:chgData name=" " userId="1481ef82-751d-4aed-b245-811ac4e1e7cd" providerId="ADAL" clId="{CB0B2BC3-A86C-FA4D-8C50-5DE51592F257}" dt="2022-10-17T11:05:37.757" v="1485" actId="478"/>
            <ac:spMkLst>
              <pc:docMk/>
              <pc:sldMasterMk cId="3769549441" sldId="2147483964"/>
              <pc:sldLayoutMk cId="1268056760" sldId="2147483965"/>
              <ac:spMk id="7" creationId="{64DD9401-B08F-034C-28B2-A4AE4B180660}"/>
            </ac:spMkLst>
          </pc:spChg>
          <pc:spChg chg="del">
            <ac:chgData name=" " userId="1481ef82-751d-4aed-b245-811ac4e1e7cd" providerId="ADAL" clId="{CB0B2BC3-A86C-FA4D-8C50-5DE51592F257}" dt="2022-10-17T11:05:35.950" v="1484" actId="21"/>
            <ac:spMkLst>
              <pc:docMk/>
              <pc:sldMasterMk cId="3769549441" sldId="2147483964"/>
              <pc:sldLayoutMk cId="1268056760" sldId="2147483965"/>
              <ac:spMk id="9" creationId="{C9723EF7-77F6-EAD0-B7E5-06EA5B2BEF8C}"/>
            </ac:spMkLst>
          </pc:spChg>
        </pc:sldLayoutChg>
        <pc:sldLayoutChg chg="addSp modSp mod">
          <pc:chgData name=" " userId="1481ef82-751d-4aed-b245-811ac4e1e7cd" providerId="ADAL" clId="{CB0B2BC3-A86C-FA4D-8C50-5DE51592F257}" dt="2022-10-17T11:15:52.277" v="1667" actId="207"/>
          <pc:sldLayoutMkLst>
            <pc:docMk/>
            <pc:sldMasterMk cId="3769549441" sldId="2147483964"/>
            <pc:sldLayoutMk cId="3486866775" sldId="2147483966"/>
          </pc:sldLayoutMkLst>
          <pc:spChg chg="add mod">
            <ac:chgData name=" " userId="1481ef82-751d-4aed-b245-811ac4e1e7cd" providerId="ADAL" clId="{CB0B2BC3-A86C-FA4D-8C50-5DE51592F257}" dt="2022-10-17T11:15:52.277" v="1667" actId="207"/>
            <ac:spMkLst>
              <pc:docMk/>
              <pc:sldMasterMk cId="3769549441" sldId="2147483964"/>
              <pc:sldLayoutMk cId="3486866775" sldId="2147483966"/>
              <ac:spMk id="3" creationId="{D09EA189-A1D6-839B-0C86-908EA8922AFD}"/>
            </ac:spMkLst>
          </pc:spChg>
        </pc:sldLayoutChg>
      </pc:sldMasterChg>
    </pc:docChg>
  </pc:docChgLst>
  <pc:docChgLst>
    <pc:chgData name="christian.harders" userId="f36bad1a-3b34-4b31-be2a-9efc6bbda362" providerId="ADAL" clId="{80317BE1-B3B6-42A7-A5F6-219F88F64822}"/>
    <pc:docChg chg="custSel modSld">
      <pc:chgData name="christian.harders" userId="f36bad1a-3b34-4b31-be2a-9efc6bbda362" providerId="ADAL" clId="{80317BE1-B3B6-42A7-A5F6-219F88F64822}" dt="2022-10-18T10:00:23.681" v="73" actId="20577"/>
      <pc:docMkLst>
        <pc:docMk/>
      </pc:docMkLst>
      <pc:sldChg chg="addSp modSp mod modNotesTx">
        <pc:chgData name="christian.harders" userId="f36bad1a-3b34-4b31-be2a-9efc6bbda362" providerId="ADAL" clId="{80317BE1-B3B6-42A7-A5F6-219F88F64822}" dt="2022-10-18T09:59:59.228" v="72" actId="6549"/>
        <pc:sldMkLst>
          <pc:docMk/>
          <pc:sldMk cId="798948326" sldId="263"/>
        </pc:sldMkLst>
        <pc:spChg chg="add mod">
          <ac:chgData name="christian.harders" userId="f36bad1a-3b34-4b31-be2a-9efc6bbda362" providerId="ADAL" clId="{80317BE1-B3B6-42A7-A5F6-219F88F64822}" dt="2022-10-18T07:13:29.471" v="71" actId="403"/>
          <ac:spMkLst>
            <pc:docMk/>
            <pc:sldMk cId="798948326" sldId="263"/>
            <ac:spMk id="7" creationId="{8F2BDB80-6622-DF2F-5E78-A8BE3D1B2AC6}"/>
          </ac:spMkLst>
        </pc:spChg>
        <pc:picChg chg="add mod">
          <ac:chgData name="christian.harders" userId="f36bad1a-3b34-4b31-be2a-9efc6bbda362" providerId="ADAL" clId="{80317BE1-B3B6-42A7-A5F6-219F88F64822}" dt="2022-10-18T07:11:13.462" v="7" actId="14826"/>
          <ac:picMkLst>
            <pc:docMk/>
            <pc:sldMk cId="798948326" sldId="263"/>
            <ac:picMk id="8" creationId="{B8A4317E-7EE1-F162-2392-F4959B4C5559}"/>
          </ac:picMkLst>
        </pc:picChg>
      </pc:sldChg>
      <pc:sldChg chg="modSp mod">
        <pc:chgData name="christian.harders" userId="f36bad1a-3b34-4b31-be2a-9efc6bbda362" providerId="ADAL" clId="{80317BE1-B3B6-42A7-A5F6-219F88F64822}" dt="2022-10-18T10:00:23.681" v="73" actId="20577"/>
        <pc:sldMkLst>
          <pc:docMk/>
          <pc:sldMk cId="1729681603" sldId="299"/>
        </pc:sldMkLst>
        <pc:spChg chg="mod">
          <ac:chgData name="christian.harders" userId="f36bad1a-3b34-4b31-be2a-9efc6bbda362" providerId="ADAL" clId="{80317BE1-B3B6-42A7-A5F6-219F88F64822}" dt="2022-10-18T10:00:23.681" v="73" actId="20577"/>
          <ac:spMkLst>
            <pc:docMk/>
            <pc:sldMk cId="1729681603" sldId="299"/>
            <ac:spMk id="5" creationId="{D7970FA1-E62A-D43D-A12D-0195E589C370}"/>
          </ac:spMkLst>
        </pc:spChg>
      </pc:sldChg>
    </pc:docChg>
  </pc:docChgLst>
  <pc:docChgLst>
    <pc:chgData name="danny.steinbrecher" userId="S::danny.steinbrecher.fhe@technischeunivers049.onmicrosoft.com::1481ef82-751d-4aed-b245-811ac4e1e7cd" providerId="AD" clId="Web-{FD512D3A-FB06-1BA5-59A2-B048A6125320}"/>
    <pc:docChg chg="delSld modSld addMainMaster delMainMaster">
      <pc:chgData name="danny.steinbrecher" userId="S::danny.steinbrecher.fhe@technischeunivers049.onmicrosoft.com::1481ef82-751d-4aed-b245-811ac4e1e7cd" providerId="AD" clId="Web-{FD512D3A-FB06-1BA5-59A2-B048A6125320}" dt="2022-09-06T19:20:19.811" v="4"/>
      <pc:docMkLst>
        <pc:docMk/>
      </pc:docMkLst>
      <pc:sldChg chg="delSp mod modClrScheme delDesignElem chgLayout">
        <pc:chgData name="danny.steinbrecher" userId="S::danny.steinbrecher.fhe@technischeunivers049.onmicrosoft.com::1481ef82-751d-4aed-b245-811ac4e1e7cd" providerId="AD" clId="Web-{FD512D3A-FB06-1BA5-59A2-B048A6125320}" dt="2022-09-06T19:20:19.811" v="4"/>
        <pc:sldMkLst>
          <pc:docMk/>
          <pc:sldMk cId="4042050793" sldId="256"/>
        </pc:sldMkLst>
        <pc:spChg chg="del">
          <ac:chgData name="danny.steinbrecher" userId="S::danny.steinbrecher.fhe@technischeunivers049.onmicrosoft.com::1481ef82-751d-4aed-b245-811ac4e1e7cd" providerId="AD" clId="Web-{FD512D3A-FB06-1BA5-59A2-B048A6125320}" dt="2022-09-06T19:20:19.811" v="4"/>
          <ac:spMkLst>
            <pc:docMk/>
            <pc:sldMk cId="4042050793" sldId="256"/>
            <ac:spMk id="2" creationId="{8789E758-0748-6ED4-C069-13E597533B89}"/>
          </ac:spMkLst>
        </pc:spChg>
        <pc:spChg chg="del">
          <ac:chgData name="danny.steinbrecher" userId="S::danny.steinbrecher.fhe@technischeunivers049.onmicrosoft.com::1481ef82-751d-4aed-b245-811ac4e1e7cd" providerId="AD" clId="Web-{FD512D3A-FB06-1BA5-59A2-B048A6125320}" dt="2022-09-06T19:20:08.748" v="0"/>
          <ac:spMkLst>
            <pc:docMk/>
            <pc:sldMk cId="4042050793" sldId="256"/>
            <ac:spMk id="53" creationId="{16F9E488-0718-4E1E-9D12-26779F606252}"/>
          </ac:spMkLst>
        </pc:spChg>
        <pc:spChg chg="del">
          <ac:chgData name="danny.steinbrecher" userId="S::danny.steinbrecher.fhe@technischeunivers049.onmicrosoft.com::1481ef82-751d-4aed-b245-811ac4e1e7cd" providerId="AD" clId="Web-{FD512D3A-FB06-1BA5-59A2-B048A6125320}" dt="2022-09-06T19:20:08.748" v="0"/>
          <ac:spMkLst>
            <pc:docMk/>
            <pc:sldMk cId="4042050793" sldId="256"/>
            <ac:spMk id="54" creationId="{D20AEB5B-DFC7-42B4-9FAA-6B95E01D0FCE}"/>
          </ac:spMkLst>
        </pc:spChg>
        <pc:grpChg chg="del">
          <ac:chgData name="danny.steinbrecher" userId="S::danny.steinbrecher.fhe@technischeunivers049.onmicrosoft.com::1481ef82-751d-4aed-b245-811ac4e1e7cd" providerId="AD" clId="Web-{FD512D3A-FB06-1BA5-59A2-B048A6125320}" dt="2022-09-06T19:20:08.748" v="0"/>
          <ac:grpSpMkLst>
            <pc:docMk/>
            <pc:sldMk cId="4042050793" sldId="256"/>
            <ac:grpSpMk id="56" creationId="{64B93721-934F-4F1E-A868-0B2BA110D3B5}"/>
          </ac:grpSpMkLst>
        </pc:grpChg>
      </pc:sldChg>
      <pc:sldChg chg="delSp modSp del mod modClrScheme delDesignElem chgLayout">
        <pc:chgData name="danny.steinbrecher" userId="S::danny.steinbrecher.fhe@technischeunivers049.onmicrosoft.com::1481ef82-751d-4aed-b245-811ac4e1e7cd" providerId="AD" clId="Web-{FD512D3A-FB06-1BA5-59A2-B048A6125320}" dt="2022-09-06T19:20:15.889" v="2"/>
        <pc:sldMkLst>
          <pc:docMk/>
          <pc:sldMk cId="4014514951" sldId="257"/>
        </pc:sldMkLst>
        <pc:spChg chg="mod ord">
          <ac:chgData name="danny.steinbrecher" userId="S::danny.steinbrecher.fhe@technischeunivers049.onmicrosoft.com::1481ef82-751d-4aed-b245-811ac4e1e7cd" providerId="AD" clId="Web-{FD512D3A-FB06-1BA5-59A2-B048A6125320}" dt="2022-09-06T19:20:10.248" v="1"/>
          <ac:spMkLst>
            <pc:docMk/>
            <pc:sldMk cId="4014514951" sldId="257"/>
            <ac:spMk id="2" creationId="{CA1901A0-A6F7-A633-F164-C05565C16D3F}"/>
          </ac:spMkLst>
        </pc:spChg>
        <pc:spChg chg="mod ord">
          <ac:chgData name="danny.steinbrecher" userId="S::danny.steinbrecher.fhe@technischeunivers049.onmicrosoft.com::1481ef82-751d-4aed-b245-811ac4e1e7cd" providerId="AD" clId="Web-{FD512D3A-FB06-1BA5-59A2-B048A6125320}" dt="2022-09-06T19:20:10.248" v="1"/>
          <ac:spMkLst>
            <pc:docMk/>
            <pc:sldMk cId="4014514951" sldId="257"/>
            <ac:spMk id="47" creationId="{EDF9EFE0-996F-793E-1528-18FE052B6EE6}"/>
          </ac:spMkLst>
        </pc:spChg>
        <pc:spChg chg="del">
          <ac:chgData name="danny.steinbrecher" userId="S::danny.steinbrecher.fhe@technischeunivers049.onmicrosoft.com::1481ef82-751d-4aed-b245-811ac4e1e7cd" providerId="AD" clId="Web-{FD512D3A-FB06-1BA5-59A2-B048A6125320}" dt="2022-09-06T19:20:08.748" v="0"/>
          <ac:spMkLst>
            <pc:docMk/>
            <pc:sldMk cId="4014514951" sldId="257"/>
            <ac:spMk id="52" creationId="{91F32EBA-ED97-466E-8CFA-8382584155D0}"/>
          </ac:spMkLst>
        </pc:spChg>
      </pc:sldChg>
      <pc:sldChg chg="modSp del mod modClrScheme chgLayout">
        <pc:chgData name="danny.steinbrecher" userId="S::danny.steinbrecher.fhe@technischeunivers049.onmicrosoft.com::1481ef82-751d-4aed-b245-811ac4e1e7cd" providerId="AD" clId="Web-{FD512D3A-FB06-1BA5-59A2-B048A6125320}" dt="2022-09-06T19:20:16.889" v="3"/>
        <pc:sldMkLst>
          <pc:docMk/>
          <pc:sldMk cId="3958822922" sldId="258"/>
        </pc:sldMkLst>
        <pc:spChg chg="mod ord">
          <ac:chgData name="danny.steinbrecher" userId="S::danny.steinbrecher.fhe@technischeunivers049.onmicrosoft.com::1481ef82-751d-4aed-b245-811ac4e1e7cd" providerId="AD" clId="Web-{FD512D3A-FB06-1BA5-59A2-B048A6125320}" dt="2022-09-06T19:20:10.248" v="1"/>
          <ac:spMkLst>
            <pc:docMk/>
            <pc:sldMk cId="3958822922" sldId="258"/>
            <ac:spMk id="2" creationId="{AED3F025-D209-674E-DE5F-2A51C4485CD0}"/>
          </ac:spMkLst>
        </pc:spChg>
        <pc:spChg chg="mod ord">
          <ac:chgData name="danny.steinbrecher" userId="S::danny.steinbrecher.fhe@technischeunivers049.onmicrosoft.com::1481ef82-751d-4aed-b245-811ac4e1e7cd" providerId="AD" clId="Web-{FD512D3A-FB06-1BA5-59A2-B048A6125320}" dt="2022-09-06T19:20:10.248" v="1"/>
          <ac:spMkLst>
            <pc:docMk/>
            <pc:sldMk cId="3958822922" sldId="258"/>
            <ac:spMk id="3" creationId="{13E09CA4-2798-F310-A139-0B848E765487}"/>
          </ac:spMkLst>
        </pc:spChg>
      </pc:sldChg>
      <pc:sldMasterChg chg="del delSldLayout">
        <pc:chgData name="danny.steinbrecher" userId="S::danny.steinbrecher.fhe@technischeunivers049.onmicrosoft.com::1481ef82-751d-4aed-b245-811ac4e1e7cd" providerId="AD" clId="Web-{FD512D3A-FB06-1BA5-59A2-B048A6125320}" dt="2022-09-06T19:20:08.748" v="0"/>
        <pc:sldMasterMkLst>
          <pc:docMk/>
          <pc:sldMasterMk cId="1545492537" sldId="2147483940"/>
        </pc:sldMasterMkLst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2003154519" sldId="2147483941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3656024527" sldId="2147483942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3163227955" sldId="2147483943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3535374162" sldId="2147483944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382382926" sldId="2147483945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288390120" sldId="2147483946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1512738163" sldId="2147483947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2728810109" sldId="2147483948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1418615660" sldId="2147483949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199926545" sldId="2147483950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FD512D3A-FB06-1BA5-59A2-B048A6125320}" dt="2022-09-06T19:20:08.748" v="0"/>
          <pc:sldLayoutMkLst>
            <pc:docMk/>
            <pc:sldMasterMk cId="1545492537" sldId="2147483940"/>
            <pc:sldLayoutMk cId="2405366595" sldId="2147483951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FD512D3A-FB06-1BA5-59A2-B048A6125320}" dt="2022-09-06T19:20:10.248" v="1"/>
        <pc:sldMasterMkLst>
          <pc:docMk/>
          <pc:sldMasterMk cId="2497531445" sldId="2147483952"/>
        </pc:sldMasterMkLst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3756578681" sldId="214748395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1694261197" sldId="214748395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1382894026" sldId="214748395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3582155753" sldId="214748395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382415899" sldId="214748395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2492289686" sldId="214748395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2248652341" sldId="214748395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2006695326" sldId="214748396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120099928" sldId="214748396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1228334102" sldId="214748396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2497531445" sldId="2147483952"/>
            <pc:sldLayoutMk cId="4004221086" sldId="2147483963"/>
          </pc:sldLayoutMkLst>
        </pc:sldLayoutChg>
      </pc:sldMasterChg>
      <pc:sldMasterChg chg="add addSldLayout modSldLayout">
        <pc:chgData name="danny.steinbrecher" userId="S::danny.steinbrecher.fhe@technischeunivers049.onmicrosoft.com::1481ef82-751d-4aed-b245-811ac4e1e7cd" providerId="AD" clId="Web-{FD512D3A-FB06-1BA5-59A2-B048A6125320}" dt="2022-09-06T19:20:10.248" v="1"/>
        <pc:sldMasterMkLst>
          <pc:docMk/>
          <pc:sldMasterMk cId="3769549441" sldId="2147483964"/>
        </pc:sldMasterMkLst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1268056760" sldId="2147483965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121369080" sldId="2147483966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118464552" sldId="2147483967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471938752" sldId="2147483968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591989139" sldId="2147483969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055955511" sldId="2147483970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841437589" sldId="2147483971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9812111" sldId="2147483972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586403648" sldId="2147483973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531665520" sldId="2147483974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FD512D3A-FB06-1BA5-59A2-B048A6125320}" dt="2022-09-06T19:20:10.248" v="1"/>
          <pc:sldLayoutMkLst>
            <pc:docMk/>
            <pc:sldMasterMk cId="3769549441" sldId="2147483964"/>
            <pc:sldLayoutMk cId="2919827880" sldId="2147483975"/>
          </pc:sldLayoutMkLst>
        </pc:sldLayoutChg>
      </pc:sldMasterChg>
    </pc:docChg>
  </pc:docChgLst>
  <pc:docChgLst>
    <pc:chgData name=" " userId="1481ef82-751d-4aed-b245-811ac4e1e7cd" providerId="ADAL" clId="{9A9EF7A4-68B0-0449-952D-6AAAC5DD6BEE}"/>
    <pc:docChg chg="undo redo custSel addSld delSld modSld modMainMaster modSection">
      <pc:chgData name=" " userId="1481ef82-751d-4aed-b245-811ac4e1e7cd" providerId="ADAL" clId="{9A9EF7A4-68B0-0449-952D-6AAAC5DD6BEE}" dt="2022-11-06T15:13:59.791" v="716" actId="732"/>
      <pc:docMkLst>
        <pc:docMk/>
      </pc:docMkLst>
      <pc:sldChg chg="addSp delSp modSp mod">
        <pc:chgData name=" " userId="1481ef82-751d-4aed-b245-811ac4e1e7cd" providerId="ADAL" clId="{9A9EF7A4-68B0-0449-952D-6AAAC5DD6BEE}" dt="2022-10-24T11:39:45.671" v="698" actId="1076"/>
        <pc:sldMkLst>
          <pc:docMk/>
          <pc:sldMk cId="4042050793" sldId="256"/>
        </pc:sldMkLst>
        <pc:spChg chg="mod">
          <ac:chgData name=" " userId="1481ef82-751d-4aed-b245-811ac4e1e7cd" providerId="ADAL" clId="{9A9EF7A4-68B0-0449-952D-6AAAC5DD6BEE}" dt="2022-10-24T11:39:10.867" v="689" actId="14100"/>
          <ac:spMkLst>
            <pc:docMk/>
            <pc:sldMk cId="4042050793" sldId="256"/>
            <ac:spMk id="4" creationId="{B8D49ACA-58BE-A64E-26B2-C37DD2B3369C}"/>
          </ac:spMkLst>
        </pc:spChg>
        <pc:spChg chg="mod">
          <ac:chgData name=" " userId="1481ef82-751d-4aed-b245-811ac4e1e7cd" providerId="ADAL" clId="{9A9EF7A4-68B0-0449-952D-6AAAC5DD6BEE}" dt="2022-10-24T11:39:45.671" v="698" actId="1076"/>
          <ac:spMkLst>
            <pc:docMk/>
            <pc:sldMk cId="4042050793" sldId="256"/>
            <ac:spMk id="7" creationId="{4AAE888B-F265-DFEB-2907-0618C26023D4}"/>
          </ac:spMkLst>
        </pc:spChg>
        <pc:spChg chg="mod">
          <ac:chgData name=" " userId="1481ef82-751d-4aed-b245-811ac4e1e7cd" providerId="ADAL" clId="{9A9EF7A4-68B0-0449-952D-6AAAC5DD6BEE}" dt="2022-10-24T11:26:02.226" v="546" actId="1076"/>
          <ac:spMkLst>
            <pc:docMk/>
            <pc:sldMk cId="4042050793" sldId="256"/>
            <ac:spMk id="8" creationId="{F004A504-2564-57A3-2691-D742A9FCAF26}"/>
          </ac:spMkLst>
        </pc:spChg>
        <pc:grpChg chg="add del mod">
          <ac:chgData name=" " userId="1481ef82-751d-4aed-b245-811ac4e1e7cd" providerId="ADAL" clId="{9A9EF7A4-68B0-0449-952D-6AAAC5DD6BEE}" dt="2022-10-24T11:38:15.674" v="672" actId="21"/>
          <ac:grpSpMkLst>
            <pc:docMk/>
            <pc:sldMk cId="4042050793" sldId="256"/>
            <ac:grpSpMk id="33" creationId="{BB4B41DD-A169-DEA8-E242-6AFF7FDB9245}"/>
          </ac:grpSpMkLst>
        </pc:grpChg>
        <pc:grpChg chg="add mod">
          <ac:chgData name=" " userId="1481ef82-751d-4aed-b245-811ac4e1e7cd" providerId="ADAL" clId="{9A9EF7A4-68B0-0449-952D-6AAAC5DD6BEE}" dt="2022-10-24T11:39:24.721" v="691" actId="1076"/>
          <ac:grpSpMkLst>
            <pc:docMk/>
            <pc:sldMk cId="4042050793" sldId="256"/>
            <ac:grpSpMk id="59" creationId="{18CEF0A5-BF7A-1F7F-4C76-157B2EFFDCE2}"/>
          </ac:grpSpMkLst>
        </pc:grpChg>
        <pc:picChg chg="del mod">
          <ac:chgData name=" " userId="1481ef82-751d-4aed-b245-811ac4e1e7cd" providerId="ADAL" clId="{9A9EF7A4-68B0-0449-952D-6AAAC5DD6BEE}" dt="2022-10-24T11:24:54.255" v="526" actId="478"/>
          <ac:picMkLst>
            <pc:docMk/>
            <pc:sldMk cId="4042050793" sldId="256"/>
            <ac:picMk id="2" creationId="{1C0A8F86-FF48-0F07-7D8E-761FE4B0583D}"/>
          </ac:picMkLst>
        </pc:picChg>
        <pc:picChg chg="add del mod">
          <ac:chgData name=" " userId="1481ef82-751d-4aed-b245-811ac4e1e7cd" providerId="ADAL" clId="{9A9EF7A4-68B0-0449-952D-6AAAC5DD6BEE}" dt="2022-10-24T10:54:08.323" v="361" actId="478"/>
          <ac:picMkLst>
            <pc:docMk/>
            <pc:sldMk cId="4042050793" sldId="256"/>
            <ac:picMk id="3" creationId="{98C7657C-519C-E734-0B71-F50800583533}"/>
          </ac:picMkLst>
        </pc:picChg>
        <pc:picChg chg="add mod">
          <ac:chgData name=" " userId="1481ef82-751d-4aed-b245-811ac4e1e7cd" providerId="ADAL" clId="{9A9EF7A4-68B0-0449-952D-6AAAC5DD6BEE}" dt="2022-10-24T11:39:32.670" v="693" actId="1076"/>
          <ac:picMkLst>
            <pc:docMk/>
            <pc:sldMk cId="4042050793" sldId="256"/>
            <ac:picMk id="6" creationId="{E74E6C05-2F1E-4CFB-590F-FE073FB405E8}"/>
          </ac:picMkLst>
        </pc:picChg>
        <pc:picChg chg="add mod">
          <ac:chgData name=" " userId="1481ef82-751d-4aed-b245-811ac4e1e7cd" providerId="ADAL" clId="{9A9EF7A4-68B0-0449-952D-6AAAC5DD6BEE}" dt="2022-10-24T11:39:36.690" v="696" actId="1076"/>
          <ac:picMkLst>
            <pc:docMk/>
            <pc:sldMk cId="4042050793" sldId="256"/>
            <ac:picMk id="11" creationId="{D02C06DB-24A8-C0E7-41E2-8A8A2B8D007A}"/>
          </ac:picMkLst>
        </pc:picChg>
        <pc:picChg chg="add mod">
          <ac:chgData name=" " userId="1481ef82-751d-4aed-b245-811ac4e1e7cd" providerId="ADAL" clId="{9A9EF7A4-68B0-0449-952D-6AAAC5DD6BEE}" dt="2022-10-24T11:38:06.601" v="670" actId="1076"/>
          <ac:picMkLst>
            <pc:docMk/>
            <pc:sldMk cId="4042050793" sldId="256"/>
            <ac:picMk id="13" creationId="{6B97521F-EE19-DE5B-044A-542AFB31C195}"/>
          </ac:picMkLst>
        </pc:picChg>
        <pc:picChg chg="add mod">
          <ac:chgData name=" " userId="1481ef82-751d-4aed-b245-811ac4e1e7cd" providerId="ADAL" clId="{9A9EF7A4-68B0-0449-952D-6AAAC5DD6BEE}" dt="2022-10-24T11:39:35.381" v="695" actId="1076"/>
          <ac:picMkLst>
            <pc:docMk/>
            <pc:sldMk cId="4042050793" sldId="256"/>
            <ac:picMk id="15" creationId="{4B57C3FD-FF65-B9AB-12FB-9FBEB085C4A3}"/>
          </ac:picMkLst>
        </pc:picChg>
        <pc:picChg chg="add del mod">
          <ac:chgData name=" " userId="1481ef82-751d-4aed-b245-811ac4e1e7cd" providerId="ADAL" clId="{9A9EF7A4-68B0-0449-952D-6AAAC5DD6BEE}" dt="2022-10-24T11:24:55.522" v="527" actId="478"/>
          <ac:picMkLst>
            <pc:docMk/>
            <pc:sldMk cId="4042050793" sldId="256"/>
            <ac:picMk id="17" creationId="{DA1D7FAF-4720-1E9D-71D8-923D9895A993}"/>
          </ac:picMkLst>
        </pc:picChg>
        <pc:picChg chg="add mod">
          <ac:chgData name=" " userId="1481ef82-751d-4aed-b245-811ac4e1e7cd" providerId="ADAL" clId="{9A9EF7A4-68B0-0449-952D-6AAAC5DD6BEE}" dt="2022-10-24T11:39:37.915" v="697" actId="1076"/>
          <ac:picMkLst>
            <pc:docMk/>
            <pc:sldMk cId="4042050793" sldId="256"/>
            <ac:picMk id="19" creationId="{39A47E7E-1558-C09D-F7D1-B7536C650C2A}"/>
          </ac:picMkLst>
        </pc:picChg>
        <pc:picChg chg="add mod">
          <ac:chgData name=" " userId="1481ef82-751d-4aed-b245-811ac4e1e7cd" providerId="ADAL" clId="{9A9EF7A4-68B0-0449-952D-6AAAC5DD6BEE}" dt="2022-10-24T11:27:03.644" v="560" actId="1076"/>
          <ac:picMkLst>
            <pc:docMk/>
            <pc:sldMk cId="4042050793" sldId="256"/>
            <ac:picMk id="21" creationId="{E342FA2A-322D-14C4-4537-E5C0E9E09FCE}"/>
          </ac:picMkLst>
        </pc:picChg>
        <pc:picChg chg="add mod">
          <ac:chgData name=" " userId="1481ef82-751d-4aed-b245-811ac4e1e7cd" providerId="ADAL" clId="{9A9EF7A4-68B0-0449-952D-6AAAC5DD6BEE}" dt="2022-10-24T11:39:34.072" v="694" actId="1076"/>
          <ac:picMkLst>
            <pc:docMk/>
            <pc:sldMk cId="4042050793" sldId="256"/>
            <ac:picMk id="23" creationId="{1C9400A5-73CF-210B-82BB-67FDE9E0F6E5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25" creationId="{C0F89312-2EC5-0BA0-D5E0-1310FBB2CD0F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26" creationId="{3B42A931-1C80-EA03-CF65-FB812239AF76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27" creationId="{2F0991E4-F6EF-DCC9-6C22-811190A6D4CA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28" creationId="{653627B5-BBF9-A5F1-C040-2B948C47314B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29" creationId="{FAB946EB-0501-04C2-0F99-B16E55AF192A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30" creationId="{9DF05F35-18F9-C273-4FD4-45B35C004946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31" creationId="{5F722C41-A20F-67C3-A1AB-A61F3E2C3294}"/>
          </ac:picMkLst>
        </pc:picChg>
        <pc:picChg chg="add del mod">
          <ac:chgData name=" " userId="1481ef82-751d-4aed-b245-811ac4e1e7cd" providerId="ADAL" clId="{9A9EF7A4-68B0-0449-952D-6AAAC5DD6BEE}" dt="2022-10-24T11:35:30.155" v="599" actId="21"/>
          <ac:picMkLst>
            <pc:docMk/>
            <pc:sldMk cId="4042050793" sldId="256"/>
            <ac:picMk id="32" creationId="{4853A8CB-B25B-BF0A-DC40-7DC9072E68A7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4" creationId="{0389A9EC-5AA3-F766-6544-A62937CB0549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5" creationId="{95C9C358-4704-770C-E6A5-576955153BB1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6" creationId="{02DC3ECC-9C5C-E0EC-048E-DA62EDB545D5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7" creationId="{C41B98A1-E09C-C14D-6842-B949BC72B7A4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8" creationId="{91E91933-8FCC-F287-AE20-6789C9BD05A9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39" creationId="{014F99A0-ADD9-415E-5476-B5053FDA78DD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0" creationId="{86B46CE8-9907-9E81-8CDF-25D74DFBA90E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1" creationId="{8DB51307-D44C-0618-02D6-80B9B5503A45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2" creationId="{41638FF6-780A-A6B0-95FF-4D21018452C0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3" creationId="{1E7200B9-0B80-9EA1-2073-7FAE24B77E56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4" creationId="{29A320B3-D775-3498-B9F0-5A718FFA2A57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5" creationId="{3C17D1FC-0CBF-DD82-A62C-04529F01BF1B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6" creationId="{3DB6AE84-BEFD-81BF-4049-0DE9CA6E7A64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7" creationId="{7DEC8419-B47F-B216-44F1-D50AB070CB3E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8" creationId="{F5B28C53-5127-2C78-FDC2-8CE109D0DD66}"/>
          </ac:picMkLst>
        </pc:picChg>
        <pc:picChg chg="mod">
          <ac:chgData name=" " userId="1481ef82-751d-4aed-b245-811ac4e1e7cd" providerId="ADAL" clId="{9A9EF7A4-68B0-0449-952D-6AAAC5DD6BEE}" dt="2022-10-24T11:37:52.672" v="665" actId="207"/>
          <ac:picMkLst>
            <pc:docMk/>
            <pc:sldMk cId="4042050793" sldId="256"/>
            <ac:picMk id="49" creationId="{06889813-76F8-FA07-9ACB-EC248AB65D7D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0" creationId="{A30D105E-358C-3473-D5EC-E28FFB5E04F1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1" creationId="{C8E1203D-CF42-1E4C-2769-9D1D786BC69D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2" creationId="{8188FAEF-8391-FC8A-9660-33901902ED98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3" creationId="{59060EEE-6057-5B20-0E1F-2718A369D32B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4" creationId="{F8A8F2EF-AAD1-0861-322B-A13E75174E10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5" creationId="{C087CD76-1E4C-3FAC-14AB-A7A1DC05D056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6" creationId="{AA8A3642-7D91-A54F-C620-DA0A7F6F0753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7" creationId="{B07DCBD5-A4A6-DE07-D57A-A8F9CED0A29C}"/>
          </ac:picMkLst>
        </pc:picChg>
        <pc:picChg chg="add mod">
          <ac:chgData name=" " userId="1481ef82-751d-4aed-b245-811ac4e1e7cd" providerId="ADAL" clId="{9A9EF7A4-68B0-0449-952D-6AAAC5DD6BEE}" dt="2022-10-24T11:38:52.584" v="684" actId="207"/>
          <ac:picMkLst>
            <pc:docMk/>
            <pc:sldMk cId="4042050793" sldId="256"/>
            <ac:picMk id="58" creationId="{08D43013-8029-8FCC-AE65-D4AAED2E8DF6}"/>
          </ac:picMkLst>
        </pc:picChg>
      </pc:sldChg>
      <pc:sldChg chg="del">
        <pc:chgData name=" " userId="1481ef82-751d-4aed-b245-811ac4e1e7cd" providerId="ADAL" clId="{9A9EF7A4-68B0-0449-952D-6AAAC5DD6BEE}" dt="2022-10-24T10:15:50.458" v="24" actId="2696"/>
        <pc:sldMkLst>
          <pc:docMk/>
          <pc:sldMk cId="2420659835" sldId="257"/>
        </pc:sldMkLst>
      </pc:sldChg>
      <pc:sldChg chg="del">
        <pc:chgData name=" " userId="1481ef82-751d-4aed-b245-811ac4e1e7cd" providerId="ADAL" clId="{9A9EF7A4-68B0-0449-952D-6AAAC5DD6BEE}" dt="2022-10-24T10:15:50.464" v="30" actId="2696"/>
        <pc:sldMkLst>
          <pc:docMk/>
          <pc:sldMk cId="2053367918" sldId="258"/>
        </pc:sldMkLst>
      </pc:sldChg>
      <pc:sldChg chg="del">
        <pc:chgData name=" " userId="1481ef82-751d-4aed-b245-811ac4e1e7cd" providerId="ADAL" clId="{9A9EF7A4-68B0-0449-952D-6AAAC5DD6BEE}" dt="2022-10-24T10:15:50.462" v="28" actId="2696"/>
        <pc:sldMkLst>
          <pc:docMk/>
          <pc:sldMk cId="3861278996" sldId="260"/>
        </pc:sldMkLst>
      </pc:sldChg>
      <pc:sldChg chg="del">
        <pc:chgData name=" " userId="1481ef82-751d-4aed-b245-811ac4e1e7cd" providerId="ADAL" clId="{9A9EF7A4-68B0-0449-952D-6AAAC5DD6BEE}" dt="2022-10-24T10:15:50.460" v="26" actId="2696"/>
        <pc:sldMkLst>
          <pc:docMk/>
          <pc:sldMk cId="1949146811" sldId="261"/>
        </pc:sldMkLst>
      </pc:sldChg>
      <pc:sldChg chg="addSp delSp modSp mod">
        <pc:chgData name=" " userId="1481ef82-751d-4aed-b245-811ac4e1e7cd" providerId="ADAL" clId="{9A9EF7A4-68B0-0449-952D-6AAAC5DD6BEE}" dt="2022-10-24T11:37:39.117" v="656" actId="1036"/>
        <pc:sldMkLst>
          <pc:docMk/>
          <pc:sldMk cId="798948326" sldId="263"/>
        </pc:sldMkLst>
        <pc:spChg chg="mod">
          <ac:chgData name=" " userId="1481ef82-751d-4aed-b245-811ac4e1e7cd" providerId="ADAL" clId="{9A9EF7A4-68B0-0449-952D-6AAAC5DD6BEE}" dt="2022-10-24T10:50:22.730" v="325" actId="20577"/>
          <ac:spMkLst>
            <pc:docMk/>
            <pc:sldMk cId="798948326" sldId="263"/>
            <ac:spMk id="5" creationId="{25B6D25F-7890-326E-8EB3-C38715C79D21}"/>
          </ac:spMkLst>
        </pc:spChg>
        <pc:spChg chg="del">
          <ac:chgData name=" " userId="1481ef82-751d-4aed-b245-811ac4e1e7cd" providerId="ADAL" clId="{9A9EF7A4-68B0-0449-952D-6AAAC5DD6BEE}" dt="2022-10-24T10:17:00.493" v="33" actId="478"/>
          <ac:spMkLst>
            <pc:docMk/>
            <pc:sldMk cId="798948326" sldId="263"/>
            <ac:spMk id="7" creationId="{8F2BDB80-6622-DF2F-5E78-A8BE3D1B2AC6}"/>
          </ac:spMkLst>
        </pc:spChg>
        <pc:spChg chg="mod">
          <ac:chgData name=" " userId="1481ef82-751d-4aed-b245-811ac4e1e7cd" providerId="ADAL" clId="{9A9EF7A4-68B0-0449-952D-6AAAC5DD6BEE}" dt="2022-10-24T11:37:39.117" v="656" actId="1036"/>
          <ac:spMkLst>
            <pc:docMk/>
            <pc:sldMk cId="798948326" sldId="263"/>
            <ac:spMk id="9" creationId="{5548AADE-B80A-ACC7-3444-F3CCDE488125}"/>
          </ac:spMkLst>
        </pc:spChg>
        <pc:spChg chg="del">
          <ac:chgData name=" " userId="1481ef82-751d-4aed-b245-811ac4e1e7cd" providerId="ADAL" clId="{9A9EF7A4-68B0-0449-952D-6AAAC5DD6BEE}" dt="2022-10-24T10:16:56.846" v="31" actId="478"/>
          <ac:spMkLst>
            <pc:docMk/>
            <pc:sldMk cId="798948326" sldId="263"/>
            <ac:spMk id="11" creationId="{1A9D0CC5-F0A7-6725-C4A8-6AAA683C8FC5}"/>
          </ac:spMkLst>
        </pc:spChg>
        <pc:spChg chg="del">
          <ac:chgData name=" " userId="1481ef82-751d-4aed-b245-811ac4e1e7cd" providerId="ADAL" clId="{9A9EF7A4-68B0-0449-952D-6AAAC5DD6BEE}" dt="2022-10-24T10:16:56.846" v="31" actId="478"/>
          <ac:spMkLst>
            <pc:docMk/>
            <pc:sldMk cId="798948326" sldId="263"/>
            <ac:spMk id="12" creationId="{2B05F483-5698-4E93-5964-7B0C632765CF}"/>
          </ac:spMkLst>
        </pc:spChg>
        <pc:spChg chg="del">
          <ac:chgData name=" " userId="1481ef82-751d-4aed-b245-811ac4e1e7cd" providerId="ADAL" clId="{9A9EF7A4-68B0-0449-952D-6AAAC5DD6BEE}" dt="2022-10-24T10:16:56.846" v="31" actId="478"/>
          <ac:spMkLst>
            <pc:docMk/>
            <pc:sldMk cId="798948326" sldId="263"/>
            <ac:spMk id="15" creationId="{49B8FD97-DBA6-F059-2EF7-CEDC12FBA115}"/>
          </ac:spMkLst>
        </pc:spChg>
        <pc:spChg chg="del">
          <ac:chgData name=" " userId="1481ef82-751d-4aed-b245-811ac4e1e7cd" providerId="ADAL" clId="{9A9EF7A4-68B0-0449-952D-6AAAC5DD6BEE}" dt="2022-10-24T10:16:56.846" v="31" actId="478"/>
          <ac:spMkLst>
            <pc:docMk/>
            <pc:sldMk cId="798948326" sldId="263"/>
            <ac:spMk id="16" creationId="{25BC3363-EFB5-5365-D13E-885D90D3A359}"/>
          </ac:spMkLst>
        </pc:spChg>
        <pc:spChg chg="add del mod">
          <ac:chgData name=" " userId="1481ef82-751d-4aed-b245-811ac4e1e7cd" providerId="ADAL" clId="{9A9EF7A4-68B0-0449-952D-6AAAC5DD6BEE}" dt="2022-10-24T10:24:41.493" v="108" actId="478"/>
          <ac:spMkLst>
            <pc:docMk/>
            <pc:sldMk cId="798948326" sldId="263"/>
            <ac:spMk id="18" creationId="{5F26C83C-8BDE-55DF-31CA-D779EB54530B}"/>
          </ac:spMkLst>
        </pc:spChg>
        <pc:spChg chg="del">
          <ac:chgData name=" " userId="1481ef82-751d-4aed-b245-811ac4e1e7cd" providerId="ADAL" clId="{9A9EF7A4-68B0-0449-952D-6AAAC5DD6BEE}" dt="2022-10-24T10:17:00.493" v="33" actId="478"/>
          <ac:spMkLst>
            <pc:docMk/>
            <pc:sldMk cId="798948326" sldId="263"/>
            <ac:spMk id="19" creationId="{1C073166-79FE-3DB2-9388-2BCA1B752CFE}"/>
          </ac:spMkLst>
        </pc:spChg>
        <pc:spChg chg="add mod">
          <ac:chgData name=" " userId="1481ef82-751d-4aed-b245-811ac4e1e7cd" providerId="ADAL" clId="{9A9EF7A4-68B0-0449-952D-6AAAC5DD6BEE}" dt="2022-10-24T10:50:28.798" v="340" actId="20577"/>
          <ac:spMkLst>
            <pc:docMk/>
            <pc:sldMk cId="798948326" sldId="263"/>
            <ac:spMk id="20" creationId="{B7829515-7864-25C7-84C8-C7C330FAB2A4}"/>
          </ac:spMkLst>
        </pc:spChg>
        <pc:spChg chg="add mod">
          <ac:chgData name=" " userId="1481ef82-751d-4aed-b245-811ac4e1e7cd" providerId="ADAL" clId="{9A9EF7A4-68B0-0449-952D-6AAAC5DD6BEE}" dt="2022-10-24T10:50:26.430" v="336" actId="20577"/>
          <ac:spMkLst>
            <pc:docMk/>
            <pc:sldMk cId="798948326" sldId="263"/>
            <ac:spMk id="21" creationId="{5087C32D-4462-ED59-26CE-60D6EBBB85A7}"/>
          </ac:spMkLst>
        </pc:spChg>
        <pc:spChg chg="add mod">
          <ac:chgData name=" " userId="1481ef82-751d-4aed-b245-811ac4e1e7cd" providerId="ADAL" clId="{9A9EF7A4-68B0-0449-952D-6AAAC5DD6BEE}" dt="2022-10-24T10:50:14.281" v="317" actId="20577"/>
          <ac:spMkLst>
            <pc:docMk/>
            <pc:sldMk cId="798948326" sldId="263"/>
            <ac:spMk id="22" creationId="{FCB41373-E39B-AB9D-80A3-FA845D7FEFD3}"/>
          </ac:spMkLst>
        </pc:spChg>
        <pc:spChg chg="add del">
          <ac:chgData name=" " userId="1481ef82-751d-4aed-b245-811ac4e1e7cd" providerId="ADAL" clId="{9A9EF7A4-68B0-0449-952D-6AAAC5DD6BEE}" dt="2022-10-24T10:26:29.162" v="118" actId="478"/>
          <ac:spMkLst>
            <pc:docMk/>
            <pc:sldMk cId="798948326" sldId="263"/>
            <ac:spMk id="24" creationId="{8FB7F3E3-69E7-76F8-B905-3CFD12ABA088}"/>
          </ac:spMkLst>
        </pc:spChg>
        <pc:spChg chg="add del mod">
          <ac:chgData name=" " userId="1481ef82-751d-4aed-b245-811ac4e1e7cd" providerId="ADAL" clId="{9A9EF7A4-68B0-0449-952D-6AAAC5DD6BEE}" dt="2022-10-24T10:26:36.970" v="122"/>
          <ac:spMkLst>
            <pc:docMk/>
            <pc:sldMk cId="798948326" sldId="263"/>
            <ac:spMk id="25" creationId="{35FE32FC-F886-C083-B05B-4E745D34C6CB}"/>
          </ac:spMkLst>
        </pc:spChg>
        <pc:spChg chg="add del">
          <ac:chgData name=" " userId="1481ef82-751d-4aed-b245-811ac4e1e7cd" providerId="ADAL" clId="{9A9EF7A4-68B0-0449-952D-6AAAC5DD6BEE}" dt="2022-10-24T10:26:39.515" v="124"/>
          <ac:spMkLst>
            <pc:docMk/>
            <pc:sldMk cId="798948326" sldId="263"/>
            <ac:spMk id="26" creationId="{E8F85375-F7F2-19DA-C08D-BA309ED6D033}"/>
          </ac:spMkLst>
        </pc:spChg>
        <pc:spChg chg="add del">
          <ac:chgData name=" " userId="1481ef82-751d-4aed-b245-811ac4e1e7cd" providerId="ADAL" clId="{9A9EF7A4-68B0-0449-952D-6AAAC5DD6BEE}" dt="2022-10-24T10:26:52.600" v="128"/>
          <ac:spMkLst>
            <pc:docMk/>
            <pc:sldMk cId="798948326" sldId="263"/>
            <ac:spMk id="28" creationId="{DC7E7047-8C37-179C-FEDA-F70A400D1432}"/>
          </ac:spMkLst>
        </pc:spChg>
        <pc:spChg chg="add del mod">
          <ac:chgData name=" " userId="1481ef82-751d-4aed-b245-811ac4e1e7cd" providerId="ADAL" clId="{9A9EF7A4-68B0-0449-952D-6AAAC5DD6BEE}" dt="2022-10-24T10:31:31.900" v="147" actId="21"/>
          <ac:spMkLst>
            <pc:docMk/>
            <pc:sldMk cId="798948326" sldId="263"/>
            <ac:spMk id="31" creationId="{4F36E0F6-5BB0-0A83-458B-4A246FCD9C28}"/>
          </ac:spMkLst>
        </pc:spChg>
        <pc:spChg chg="add del mod">
          <ac:chgData name=" " userId="1481ef82-751d-4aed-b245-811ac4e1e7cd" providerId="ADAL" clId="{9A9EF7A4-68B0-0449-952D-6AAAC5DD6BEE}" dt="2022-10-24T10:31:31.900" v="147" actId="21"/>
          <ac:spMkLst>
            <pc:docMk/>
            <pc:sldMk cId="798948326" sldId="263"/>
            <ac:spMk id="33" creationId="{D214C801-3581-9AC8-DD13-DAF51AB85751}"/>
          </ac:spMkLst>
        </pc:spChg>
        <pc:spChg chg="add del mod">
          <ac:chgData name=" " userId="1481ef82-751d-4aed-b245-811ac4e1e7cd" providerId="ADAL" clId="{9A9EF7A4-68B0-0449-952D-6AAAC5DD6BEE}" dt="2022-10-24T10:31:31.900" v="147" actId="21"/>
          <ac:spMkLst>
            <pc:docMk/>
            <pc:sldMk cId="798948326" sldId="263"/>
            <ac:spMk id="36" creationId="{8C62E578-EC74-7C55-F64D-AD269717AF08}"/>
          </ac:spMkLst>
        </pc:spChg>
        <pc:spChg chg="add del">
          <ac:chgData name=" " userId="1481ef82-751d-4aed-b245-811ac4e1e7cd" providerId="ADAL" clId="{9A9EF7A4-68B0-0449-952D-6AAAC5DD6BEE}" dt="2022-10-24T10:38:03.244" v="165"/>
          <ac:spMkLst>
            <pc:docMk/>
            <pc:sldMk cId="798948326" sldId="263"/>
            <ac:spMk id="37" creationId="{64984F83-9CFF-CB99-C1FB-E0534AA7BA1A}"/>
          </ac:spMkLst>
        </pc:spChg>
        <pc:grpChg chg="add del mod">
          <ac:chgData name=" " userId="1481ef82-751d-4aed-b245-811ac4e1e7cd" providerId="ADAL" clId="{9A9EF7A4-68B0-0449-952D-6AAAC5DD6BEE}" dt="2022-10-24T11:36:03.503" v="607" actId="21"/>
          <ac:grpSpMkLst>
            <pc:docMk/>
            <pc:sldMk cId="798948326" sldId="263"/>
            <ac:grpSpMk id="60" creationId="{9FD98EEB-0EEF-1135-9C92-9E01AC80CCAD}"/>
          </ac:grpSpMkLst>
        </pc:grp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6" creationId="{13C10962-6A24-6AFA-04A3-F8D5124C2540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8" creationId="{B8A4317E-7EE1-F162-2392-F4959B4C5559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10" creationId="{A6A241AD-2598-9E27-01F9-C644E5152794}"/>
          </ac:picMkLst>
        </pc:picChg>
        <pc:picChg chg="add del mod">
          <ac:chgData name=" " userId="1481ef82-751d-4aed-b245-811ac4e1e7cd" providerId="ADAL" clId="{9A9EF7A4-68B0-0449-952D-6AAAC5DD6BEE}" dt="2022-10-24T10:24:39.799" v="107" actId="478"/>
          <ac:picMkLst>
            <pc:docMk/>
            <pc:sldMk cId="798948326" sldId="263"/>
            <ac:picMk id="14" creationId="{1F7B6139-6B3D-5C4A-57DE-562EC9EF83D4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23" creationId="{06E0A8DB-6752-AA59-CE01-C167EE2CEAB0}"/>
          </ac:picMkLst>
        </pc:picChg>
        <pc:picChg chg="add del mod">
          <ac:chgData name=" " userId="1481ef82-751d-4aed-b245-811ac4e1e7cd" providerId="ADAL" clId="{9A9EF7A4-68B0-0449-952D-6AAAC5DD6BEE}" dt="2022-10-24T10:26:53.597" v="130" actId="478"/>
          <ac:picMkLst>
            <pc:docMk/>
            <pc:sldMk cId="798948326" sldId="263"/>
            <ac:picMk id="27" creationId="{A3AD4549-DAAB-8DC5-12EF-D9A68E02488D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29" creationId="{2BD06035-0780-0591-06D5-5586461DA2E3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34" creationId="{61874A29-013B-4770-F3EC-9241A7629557}"/>
          </ac:picMkLst>
        </pc:picChg>
        <pc:picChg chg="add del mod">
          <ac:chgData name=" " userId="1481ef82-751d-4aed-b245-811ac4e1e7cd" providerId="ADAL" clId="{9A9EF7A4-68B0-0449-952D-6AAAC5DD6BEE}" dt="2022-10-24T10:38:08.375" v="170" actId="478"/>
          <ac:picMkLst>
            <pc:docMk/>
            <pc:sldMk cId="798948326" sldId="263"/>
            <ac:picMk id="38" creationId="{7C5490B0-F40C-01E1-98CA-00E80B07756B}"/>
          </ac:picMkLst>
        </pc:picChg>
        <pc:picChg chg="add mod">
          <ac:chgData name=" " userId="1481ef82-751d-4aed-b245-811ac4e1e7cd" providerId="ADAL" clId="{9A9EF7A4-68B0-0449-952D-6AAAC5DD6BEE}" dt="2022-10-24T10:50:46.196" v="341" actId="1076"/>
          <ac:picMkLst>
            <pc:docMk/>
            <pc:sldMk cId="798948326" sldId="263"/>
            <ac:picMk id="40" creationId="{B5291457-A428-F2C5-4DBF-D8675F54E962}"/>
          </ac:picMkLst>
        </pc:picChg>
        <pc:picChg chg="add del mod">
          <ac:chgData name=" " userId="1481ef82-751d-4aed-b245-811ac4e1e7cd" providerId="ADAL" clId="{9A9EF7A4-68B0-0449-952D-6AAAC5DD6BEE}" dt="2022-10-24T10:47:45.792" v="296" actId="478"/>
          <ac:picMkLst>
            <pc:docMk/>
            <pc:sldMk cId="798948326" sldId="263"/>
            <ac:picMk id="42" creationId="{857C0A5E-C30C-218B-2428-47A0BF3D4516}"/>
          </ac:picMkLst>
        </pc:picChg>
        <pc:picChg chg="add del mod">
          <ac:chgData name=" " userId="1481ef82-751d-4aed-b245-811ac4e1e7cd" providerId="ADAL" clId="{9A9EF7A4-68B0-0449-952D-6AAAC5DD6BEE}" dt="2022-10-24T10:50:52.253" v="343" actId="478"/>
          <ac:picMkLst>
            <pc:docMk/>
            <pc:sldMk cId="798948326" sldId="263"/>
            <ac:picMk id="44" creationId="{DA8AF6AB-6269-C2F8-8C4C-D4F9CB65AD65}"/>
          </ac:picMkLst>
        </pc:picChg>
        <pc:picChg chg="add mod">
          <ac:chgData name=" " userId="1481ef82-751d-4aed-b245-811ac4e1e7cd" providerId="ADAL" clId="{9A9EF7A4-68B0-0449-952D-6AAAC5DD6BEE}" dt="2022-10-24T10:50:54.556" v="344" actId="1076"/>
          <ac:picMkLst>
            <pc:docMk/>
            <pc:sldMk cId="798948326" sldId="263"/>
            <ac:picMk id="46" creationId="{7305A8D8-C776-A28A-DF0D-1BAC3AAAE48A}"/>
          </ac:picMkLst>
        </pc:picChg>
        <pc:picChg chg="add mod">
          <ac:chgData name=" " userId="1481ef82-751d-4aed-b245-811ac4e1e7cd" providerId="ADAL" clId="{9A9EF7A4-68B0-0449-952D-6AAAC5DD6BEE}" dt="2022-10-24T10:51:01.156" v="346" actId="1076"/>
          <ac:picMkLst>
            <pc:docMk/>
            <pc:sldMk cId="798948326" sldId="263"/>
            <ac:picMk id="48" creationId="{93E6262C-3FB0-B01F-2184-D46F62A03BFC}"/>
          </ac:picMkLst>
        </pc:picChg>
        <pc:picChg chg="add mod">
          <ac:chgData name=" " userId="1481ef82-751d-4aed-b245-811ac4e1e7cd" providerId="ADAL" clId="{9A9EF7A4-68B0-0449-952D-6AAAC5DD6BEE}" dt="2022-10-24T10:51:02.844" v="347" actId="1076"/>
          <ac:picMkLst>
            <pc:docMk/>
            <pc:sldMk cId="798948326" sldId="263"/>
            <ac:picMk id="50" creationId="{C5FD5BA4-9103-7746-1037-660C7007350E}"/>
          </ac:picMkLst>
        </pc:picChg>
        <pc:picChg chg="add del mod">
          <ac:chgData name=" " userId="1481ef82-751d-4aed-b245-811ac4e1e7cd" providerId="ADAL" clId="{9A9EF7A4-68B0-0449-952D-6AAAC5DD6BEE}" dt="2022-10-24T10:51:17.305" v="352" actId="478"/>
          <ac:picMkLst>
            <pc:docMk/>
            <pc:sldMk cId="798948326" sldId="263"/>
            <ac:picMk id="51" creationId="{845AB81B-88EF-82BE-6280-A0AF24D71C00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2" creationId="{A726B2E6-233D-8D1F-0623-D65EB629BB46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3" creationId="{965841FE-0A9E-608D-142E-E0C5BDC0999E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4" creationId="{1F92916A-A06D-3604-1DE9-7965B37B9ADD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5" creationId="{B7B48B98-9E71-240E-6C4E-F78B06BA79DB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6" creationId="{3B01BB2D-528B-BCB0-5249-C8C425ACE1E5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7" creationId="{D869114C-17E6-1F9A-BF31-DC2FCF6D369C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8" creationId="{2AF97E8C-8D5F-AE76-B0BB-5C73BADC70C5}"/>
          </ac:picMkLst>
        </pc:picChg>
        <pc:picChg chg="add mod">
          <ac:chgData name=" " userId="1481ef82-751d-4aed-b245-811ac4e1e7cd" providerId="ADAL" clId="{9A9EF7A4-68B0-0449-952D-6AAAC5DD6BEE}" dt="2022-10-24T11:35:45.602" v="603" actId="688"/>
          <ac:picMkLst>
            <pc:docMk/>
            <pc:sldMk cId="798948326" sldId="263"/>
            <ac:picMk id="59" creationId="{A1881DA7-CD26-D1BB-1E97-73D1777C1B0F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1026" creationId="{59D63C53-5352-2AA7-CCEB-B28422BCF563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1028" creationId="{FD2CACBE-57D5-60DC-10B8-B09DAE0C8A76}"/>
          </ac:picMkLst>
        </pc:picChg>
        <pc:picChg chg="del">
          <ac:chgData name=" " userId="1481ef82-751d-4aed-b245-811ac4e1e7cd" providerId="ADAL" clId="{9A9EF7A4-68B0-0449-952D-6AAAC5DD6BEE}" dt="2022-10-24T10:16:58.468" v="32" actId="478"/>
          <ac:picMkLst>
            <pc:docMk/>
            <pc:sldMk cId="798948326" sldId="263"/>
            <ac:picMk id="1030" creationId="{5DCBCCED-211C-5100-972B-257A8A57F305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1032" creationId="{C843B0A7-EB6E-9736-3A0B-9C6CB54E9AC1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1034" creationId="{77CBCD87-EB20-0B0E-AD73-E968CF67E6D3}"/>
          </ac:picMkLst>
        </pc:picChg>
        <pc:picChg chg="del">
          <ac:chgData name=" " userId="1481ef82-751d-4aed-b245-811ac4e1e7cd" providerId="ADAL" clId="{9A9EF7A4-68B0-0449-952D-6AAAC5DD6BEE}" dt="2022-10-24T10:16:56.846" v="31" actId="478"/>
          <ac:picMkLst>
            <pc:docMk/>
            <pc:sldMk cId="798948326" sldId="263"/>
            <ac:picMk id="1036" creationId="{B02D7614-1C21-BE0F-8E2C-93B05457D2EE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1038" creationId="{A1541695-5D75-D967-C04D-CA8627021BC9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1040" creationId="{3ADB0045-1DD7-5C70-B179-380063AC61B1}"/>
          </ac:picMkLst>
        </pc:picChg>
        <pc:picChg chg="add del mod">
          <ac:chgData name=" " userId="1481ef82-751d-4aed-b245-811ac4e1e7cd" providerId="ADAL" clId="{9A9EF7A4-68B0-0449-952D-6AAAC5DD6BEE}" dt="2022-10-24T10:40:51.162" v="193" actId="21"/>
          <ac:picMkLst>
            <pc:docMk/>
            <pc:sldMk cId="798948326" sldId="263"/>
            <ac:picMk id="1044" creationId="{FCDCD3B0-734E-F1AE-C4E7-B4142F21D331}"/>
          </ac:picMkLst>
        </pc:picChg>
        <pc:cxnChg chg="del">
          <ac:chgData name=" " userId="1481ef82-751d-4aed-b245-811ac4e1e7cd" providerId="ADAL" clId="{9A9EF7A4-68B0-0449-952D-6AAAC5DD6BEE}" dt="2022-10-24T10:17:21.790" v="38" actId="478"/>
          <ac:cxnSpMkLst>
            <pc:docMk/>
            <pc:sldMk cId="798948326" sldId="263"/>
            <ac:cxnSpMk id="5" creationId="{CDB7B7A8-F371-95F9-DAFF-66BD3E24AD1D}"/>
          </ac:cxnSpMkLst>
        </pc:cxnChg>
      </pc:sldChg>
      <pc:sldChg chg="addSp delSp modSp new mod addCm delCm">
        <pc:chgData name=" " userId="1481ef82-751d-4aed-b245-811ac4e1e7cd" providerId="ADAL" clId="{9A9EF7A4-68B0-0449-952D-6AAAC5DD6BEE}" dt="2022-10-24T11:34:15.805" v="568" actId="1076"/>
        <pc:sldMkLst>
          <pc:docMk/>
          <pc:sldMk cId="3721105832" sldId="264"/>
        </pc:sldMkLst>
        <pc:spChg chg="add del mod">
          <ac:chgData name=" " userId="1481ef82-751d-4aed-b245-811ac4e1e7cd" providerId="ADAL" clId="{9A9EF7A4-68B0-0449-952D-6AAAC5DD6BEE}" dt="2022-10-24T11:18:37.394" v="514" actId="478"/>
          <ac:spMkLst>
            <pc:docMk/>
            <pc:sldMk cId="3721105832" sldId="264"/>
            <ac:spMk id="5" creationId="{BB6E9087-91FF-6486-A219-954F1471FE5D}"/>
          </ac:spMkLst>
        </pc:spChg>
        <pc:spChg chg="add mod">
          <ac:chgData name=" " userId="1481ef82-751d-4aed-b245-811ac4e1e7cd" providerId="ADAL" clId="{9A9EF7A4-68B0-0449-952D-6AAAC5DD6BEE}" dt="2022-10-24T11:18:35.405" v="513" actId="20577"/>
          <ac:spMkLst>
            <pc:docMk/>
            <pc:sldMk cId="3721105832" sldId="264"/>
            <ac:spMk id="6" creationId="{C297BB43-7052-EC03-FF88-F684D5BA5883}"/>
          </ac:spMkLst>
        </pc:spChg>
        <pc:spChg chg="add mod">
          <ac:chgData name=" " userId="1481ef82-751d-4aed-b245-811ac4e1e7cd" providerId="ADAL" clId="{9A9EF7A4-68B0-0449-952D-6AAAC5DD6BEE}" dt="2022-10-24T11:34:11.387" v="567"/>
          <ac:spMkLst>
            <pc:docMk/>
            <pc:sldMk cId="3721105832" sldId="264"/>
            <ac:spMk id="8" creationId="{C151D208-79CA-4D09-C434-EE892D48AEE4}"/>
          </ac:spMkLst>
        </pc:spChg>
        <pc:picChg chg="add mod">
          <ac:chgData name=" " userId="1481ef82-751d-4aed-b245-811ac4e1e7cd" providerId="ADAL" clId="{9A9EF7A4-68B0-0449-952D-6AAAC5DD6BEE}" dt="2022-10-24T11:34:15.805" v="568" actId="1076"/>
          <ac:picMkLst>
            <pc:docMk/>
            <pc:sldMk cId="3721105832" sldId="264"/>
            <ac:picMk id="7" creationId="{5BB06A05-7FE8-43FF-5886-51A5CC198189}"/>
          </ac:picMkLst>
        </pc:picChg>
      </pc:sldChg>
      <pc:sldChg chg="addSp delSp modSp new mod">
        <pc:chgData name=" " userId="1481ef82-751d-4aed-b245-811ac4e1e7cd" providerId="ADAL" clId="{9A9EF7A4-68B0-0449-952D-6AAAC5DD6BEE}" dt="2022-10-24T11:49:53.351" v="706" actId="20577"/>
        <pc:sldMkLst>
          <pc:docMk/>
          <pc:sldMk cId="4043845680" sldId="265"/>
        </pc:sldMkLst>
        <pc:spChg chg="add del mod">
          <ac:chgData name=" " userId="1481ef82-751d-4aed-b245-811ac4e1e7cd" providerId="ADAL" clId="{9A9EF7A4-68B0-0449-952D-6AAAC5DD6BEE}" dt="2022-10-24T11:13:22.070" v="419" actId="478"/>
          <ac:spMkLst>
            <pc:docMk/>
            <pc:sldMk cId="4043845680" sldId="265"/>
            <ac:spMk id="5" creationId="{AB7E4A0D-3D45-A610-8828-FA5237B23F4E}"/>
          </ac:spMkLst>
        </pc:spChg>
        <pc:spChg chg="add del mod">
          <ac:chgData name=" " userId="1481ef82-751d-4aed-b245-811ac4e1e7cd" providerId="ADAL" clId="{9A9EF7A4-68B0-0449-952D-6AAAC5DD6BEE}" dt="2022-10-24T11:13:27.976" v="422" actId="478"/>
          <ac:spMkLst>
            <pc:docMk/>
            <pc:sldMk cId="4043845680" sldId="265"/>
            <ac:spMk id="6" creationId="{D0C49DAC-F964-15BE-0B98-82493DB97934}"/>
          </ac:spMkLst>
        </pc:spChg>
        <pc:spChg chg="add mod">
          <ac:chgData name=" " userId="1481ef82-751d-4aed-b245-811ac4e1e7cd" providerId="ADAL" clId="{9A9EF7A4-68B0-0449-952D-6AAAC5DD6BEE}" dt="2022-10-24T11:29:21.990" v="566" actId="1076"/>
          <ac:spMkLst>
            <pc:docMk/>
            <pc:sldMk cId="4043845680" sldId="265"/>
            <ac:spMk id="7" creationId="{FA5FEB76-5CC6-7F24-3FEB-197A712CE174}"/>
          </ac:spMkLst>
        </pc:spChg>
        <pc:spChg chg="add del">
          <ac:chgData name=" " userId="1481ef82-751d-4aed-b245-811ac4e1e7cd" providerId="ADAL" clId="{9A9EF7A4-68B0-0449-952D-6AAAC5DD6BEE}" dt="2022-10-24T11:13:52.852" v="433" actId="478"/>
          <ac:spMkLst>
            <pc:docMk/>
            <pc:sldMk cId="4043845680" sldId="265"/>
            <ac:spMk id="9" creationId="{EABE5D7D-F73F-1B42-D301-52B162954821}"/>
          </ac:spMkLst>
        </pc:spChg>
        <pc:spChg chg="add del mod">
          <ac:chgData name=" " userId="1481ef82-751d-4aed-b245-811ac4e1e7cd" providerId="ADAL" clId="{9A9EF7A4-68B0-0449-952D-6AAAC5DD6BEE}" dt="2022-10-24T11:13:47.493" v="430" actId="478"/>
          <ac:spMkLst>
            <pc:docMk/>
            <pc:sldMk cId="4043845680" sldId="265"/>
            <ac:spMk id="11" creationId="{60518ACD-2594-4917-482C-4DB6E4D55B13}"/>
          </ac:spMkLst>
        </pc:spChg>
        <pc:spChg chg="add del mod">
          <ac:chgData name=" " userId="1481ef82-751d-4aed-b245-811ac4e1e7cd" providerId="ADAL" clId="{9A9EF7A4-68B0-0449-952D-6AAAC5DD6BEE}" dt="2022-10-24T11:13:42.961" v="427" actId="478"/>
          <ac:spMkLst>
            <pc:docMk/>
            <pc:sldMk cId="4043845680" sldId="265"/>
            <ac:spMk id="13" creationId="{9111155E-F15B-67B7-0A67-6C92804D900C}"/>
          </ac:spMkLst>
        </pc:spChg>
        <pc:spChg chg="add mod">
          <ac:chgData name=" " userId="1481ef82-751d-4aed-b245-811ac4e1e7cd" providerId="ADAL" clId="{9A9EF7A4-68B0-0449-952D-6AAAC5DD6BEE}" dt="2022-10-24T11:49:53.351" v="706" actId="20577"/>
          <ac:spMkLst>
            <pc:docMk/>
            <pc:sldMk cId="4043845680" sldId="265"/>
            <ac:spMk id="14" creationId="{F274507E-BC8E-37C7-BFE0-C73D87B4FDF4}"/>
          </ac:spMkLst>
        </pc:spChg>
      </pc:sldChg>
      <pc:sldChg chg="addSp delSp modSp new mod setBg setClrOvrMap">
        <pc:chgData name=" " userId="1481ef82-751d-4aed-b245-811ac4e1e7cd" providerId="ADAL" clId="{9A9EF7A4-68B0-0449-952D-6AAAC5DD6BEE}" dt="2022-11-06T15:13:59.791" v="716" actId="732"/>
        <pc:sldMkLst>
          <pc:docMk/>
          <pc:sldMk cId="1844322693" sldId="266"/>
        </pc:sldMkLst>
        <pc:spChg chg="mod ord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2" creationId="{46EB3314-8847-B972-8473-0C5123EDF426}"/>
          </ac:spMkLst>
        </pc:spChg>
        <pc:spChg chg="mod ord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3" creationId="{8E01CB39-645F-B5A1-3B35-FC82550012A8}"/>
          </ac:spMkLst>
        </pc:spChg>
        <pc:spChg chg="mod ord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4" creationId="{D7D35C5B-B434-9F9D-8805-3E4540A677A2}"/>
          </ac:spMkLst>
        </pc:spChg>
        <pc:spChg chg="add mod">
          <ac:chgData name=" " userId="1481ef82-751d-4aed-b245-811ac4e1e7cd" providerId="ADAL" clId="{9A9EF7A4-68B0-0449-952D-6AAAC5DD6BEE}" dt="2022-10-24T10:42:20.278" v="227" actId="20577"/>
          <ac:spMkLst>
            <pc:docMk/>
            <pc:sldMk cId="1844322693" sldId="266"/>
            <ac:spMk id="11" creationId="{DFA5AF88-33D7-4CDF-90B7-51FB8F9E4799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15" creationId="{F82BF3E2-EB0E-40D6-8835-2367A5316CA4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17" creationId="{CB6FFAAC-8A48-4FBF-BAFE-BAD367694022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19" creationId="{481E86DD-89E6-42B2-8675-84B7C56BFF7D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21" creationId="{440EF577-B6F8-4C57-B956-AB860B388EB8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23" creationId="{EA518CE4-E4D4-4D8A-980F-6D692AC96949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25" creationId="{5E6FAE32-AB12-4E77-A677-F6BD5D71ADD0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27" creationId="{2F6B32C1-BA91-470A-8C1B-33264F8B214E}"/>
          </ac:spMkLst>
        </pc:spChg>
        <pc:spChg chg="add del">
          <ac:chgData name=" " userId="1481ef82-751d-4aed-b245-811ac4e1e7cd" providerId="ADAL" clId="{9A9EF7A4-68B0-0449-952D-6AAAC5DD6BEE}" dt="2022-10-24T10:41:19.302" v="204" actId="26606"/>
          <ac:spMkLst>
            <pc:docMk/>
            <pc:sldMk cId="1844322693" sldId="266"/>
            <ac:spMk id="29" creationId="{459570ED-BE4C-49E8-86BC-A81140CFEB38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1" creationId="{A23A79F9-FB31-4A52-80BE-A0AE7AEDFEFC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2" creationId="{B710D853-C656-48E9-88D0-4172B9FD90D2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3" creationId="{DFF0A7ED-5A26-4A0B-9652-451FA648B0A9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4" creationId="{E1FB3D03-386F-4B20-BFF7-5A6FF3C2DF82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5" creationId="{90DE8476-E2E9-4B8F-810F-3813A8B97346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6" creationId="{8C9D831B-1474-4A35-98F0-2826A355CA81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7" creationId="{D60EC564-7031-487D-B737-44BCCF0A2449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8" creationId="{FF35A874-2690-497F-80A0-03675049438E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39" creationId="{297C449B-67BB-4D99-86C4-E6ECDEA6913F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40" creationId="{946410AA-0894-4BBC-A1E1-6BB8EF472BE8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41" creationId="{F06855A1-3939-493B-A968-91A546D8D0D2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42" creationId="{4F43A2AA-A3AE-43B9-B9B7-842ECCD0365E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43" creationId="{5A6B1504-B867-4CAB-81BE-8E02622EC7FD}"/>
          </ac:spMkLst>
        </pc:spChg>
        <pc:spChg chg="add del">
          <ac:chgData name=" " userId="1481ef82-751d-4aed-b245-811ac4e1e7cd" providerId="ADAL" clId="{9A9EF7A4-68B0-0449-952D-6AAAC5DD6BEE}" dt="2022-10-24T10:41:20.516" v="206" actId="26606"/>
          <ac:spMkLst>
            <pc:docMk/>
            <pc:sldMk cId="1844322693" sldId="266"/>
            <ac:spMk id="44" creationId="{1F3C359C-B3DD-4FB2-A6F9-1D519B65BAF4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46" creationId="{296BB291-4ABC-48EB-A20E-B11F249FD147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47" creationId="{EF68680D-88C3-4223-8FF9-B7CEA07C1E90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48" creationId="{1E45451A-56A1-4D57-8530-06665AB9628F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49" creationId="{558BA547-98A0-4003-8D14-BEC8A12577D0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50" creationId="{7C498D76-5C8E-4439-9D70-BA9F56197405}"/>
          </ac:spMkLst>
        </pc:spChg>
        <pc:spChg chg="add del">
          <ac:chgData name=" " userId="1481ef82-751d-4aed-b245-811ac4e1e7cd" providerId="ADAL" clId="{9A9EF7A4-68B0-0449-952D-6AAAC5DD6BEE}" dt="2022-10-24T10:41:21.766" v="208" actId="26606"/>
          <ac:spMkLst>
            <pc:docMk/>
            <pc:sldMk cId="1844322693" sldId="266"/>
            <ac:spMk id="51" creationId="{F95AC789-3AB1-41E7-BF4E-6861EF948160}"/>
          </ac:spMkLst>
        </pc:spChg>
        <pc:spChg chg="add del">
          <ac:chgData name=" " userId="1481ef82-751d-4aed-b245-811ac4e1e7cd" providerId="ADAL" clId="{9A9EF7A4-68B0-0449-952D-6AAAC5DD6BEE}" dt="2022-10-24T10:41:22.367" v="210" actId="26606"/>
          <ac:spMkLst>
            <pc:docMk/>
            <pc:sldMk cId="1844322693" sldId="266"/>
            <ac:spMk id="53" creationId="{E6F01E9F-6B0E-4CF9-87AF-27ECD8D4602A}"/>
          </ac:spMkLst>
        </pc:spChg>
        <pc:spChg chg="add del">
          <ac:chgData name=" " userId="1481ef82-751d-4aed-b245-811ac4e1e7cd" providerId="ADAL" clId="{9A9EF7A4-68B0-0449-952D-6AAAC5DD6BEE}" dt="2022-10-24T10:41:23.664" v="212" actId="26606"/>
          <ac:spMkLst>
            <pc:docMk/>
            <pc:sldMk cId="1844322693" sldId="266"/>
            <ac:spMk id="55" creationId="{72A4EC06-1934-41CA-947A-1A2AD663408A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57" creationId="{E1750109-3B91-4506-B997-0CD8E35A1488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58" creationId="{E72D8D1B-59F6-4FF3-8547-9BBB6129F2FA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59" creationId="{2C444748-5A8D-4B53-89FE-42B455DFA2D1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60" creationId="{14044C96-7CFD-44DB-A579-D77B0D37C681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61" creationId="{8FC8C21F-9484-4A71-ABFA-6C10682FAC3E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62" creationId="{F4FFA271-A10A-4AC3-8F06-E3313A197A80}"/>
          </ac:spMkLst>
        </pc:spChg>
        <pc:spChg chg="add del">
          <ac:chgData name=" " userId="1481ef82-751d-4aed-b245-811ac4e1e7cd" providerId="ADAL" clId="{9A9EF7A4-68B0-0449-952D-6AAAC5DD6BEE}" dt="2022-10-24T10:41:24.882" v="214" actId="26606"/>
          <ac:spMkLst>
            <pc:docMk/>
            <pc:sldMk cId="1844322693" sldId="266"/>
            <ac:spMk id="63" creationId="{7F9FE375-3674-4B26-B67B-30AFAF78CC57}"/>
          </ac:spMkLst>
        </pc:spChg>
        <pc:picChg chg="add mod ord">
          <ac:chgData name=" " userId="1481ef82-751d-4aed-b245-811ac4e1e7cd" providerId="ADAL" clId="{9A9EF7A4-68B0-0449-952D-6AAAC5DD6BEE}" dt="2022-10-24T10:42:31.599" v="229" actId="1076"/>
          <ac:picMkLst>
            <pc:docMk/>
            <pc:sldMk cId="1844322693" sldId="266"/>
            <ac:picMk id="5" creationId="{176E5862-1222-E71E-C720-1B09FB78B390}"/>
          </ac:picMkLst>
        </pc:picChg>
        <pc:picChg chg="add mod ord">
          <ac:chgData name=" " userId="1481ef82-751d-4aed-b245-811ac4e1e7cd" providerId="ADAL" clId="{9A9EF7A4-68B0-0449-952D-6AAAC5DD6BEE}" dt="2022-10-24T10:42:40.247" v="235" actId="1076"/>
          <ac:picMkLst>
            <pc:docMk/>
            <pc:sldMk cId="1844322693" sldId="266"/>
            <ac:picMk id="6" creationId="{B6A65800-D800-5C68-D8FF-3C3551AAD2BC}"/>
          </ac:picMkLst>
        </pc:picChg>
        <pc:picChg chg="add mod ord">
          <ac:chgData name=" " userId="1481ef82-751d-4aed-b245-811ac4e1e7cd" providerId="ADAL" clId="{9A9EF7A4-68B0-0449-952D-6AAAC5DD6BEE}" dt="2022-10-24T10:42:38.348" v="234" actId="1076"/>
          <ac:picMkLst>
            <pc:docMk/>
            <pc:sldMk cId="1844322693" sldId="266"/>
            <ac:picMk id="7" creationId="{4B2B2E90-D47A-DE6C-F256-8A01687F547B}"/>
          </ac:picMkLst>
        </pc:picChg>
        <pc:picChg chg="add mod ord">
          <ac:chgData name=" " userId="1481ef82-751d-4aed-b245-811ac4e1e7cd" providerId="ADAL" clId="{9A9EF7A4-68B0-0449-952D-6AAAC5DD6BEE}" dt="2022-11-06T15:13:26.318" v="715" actId="732"/>
          <ac:picMkLst>
            <pc:docMk/>
            <pc:sldMk cId="1844322693" sldId="266"/>
            <ac:picMk id="8" creationId="{547828B6-F938-9C07-C77F-4705FED5BF97}"/>
          </ac:picMkLst>
        </pc:picChg>
        <pc:picChg chg="add mod ord">
          <ac:chgData name=" " userId="1481ef82-751d-4aed-b245-811ac4e1e7cd" providerId="ADAL" clId="{9A9EF7A4-68B0-0449-952D-6AAAC5DD6BEE}" dt="2022-11-06T15:13:59.791" v="716" actId="732"/>
          <ac:picMkLst>
            <pc:docMk/>
            <pc:sldMk cId="1844322693" sldId="266"/>
            <ac:picMk id="9" creationId="{F4AD8D1C-DAF2-6835-B910-6A2D79E6DEFA}"/>
          </ac:picMkLst>
        </pc:picChg>
        <pc:picChg chg="add mod ord">
          <ac:chgData name=" " userId="1481ef82-751d-4aed-b245-811ac4e1e7cd" providerId="ADAL" clId="{9A9EF7A4-68B0-0449-952D-6AAAC5DD6BEE}" dt="2022-11-06T15:11:23.911" v="714" actId="732"/>
          <ac:picMkLst>
            <pc:docMk/>
            <pc:sldMk cId="1844322693" sldId="266"/>
            <ac:picMk id="10" creationId="{DD0CDCE1-4AFD-E416-36C9-6F6898EFD772}"/>
          </ac:picMkLst>
        </pc:picChg>
      </pc:sldChg>
      <pc:sldChg chg="addSp delSp modSp new del mod">
        <pc:chgData name=" " userId="1481ef82-751d-4aed-b245-811ac4e1e7cd" providerId="ADAL" clId="{9A9EF7A4-68B0-0449-952D-6AAAC5DD6BEE}" dt="2022-10-24T11:39:48.846" v="699" actId="2696"/>
        <pc:sldMkLst>
          <pc:docMk/>
          <pc:sldMk cId="466057862" sldId="267"/>
        </pc:sldMkLst>
        <pc:grpChg chg="add del mod">
          <ac:chgData name=" " userId="1481ef82-751d-4aed-b245-811ac4e1e7cd" providerId="ADAL" clId="{9A9EF7A4-68B0-0449-952D-6AAAC5DD6BEE}" dt="2022-10-24T11:36:13.536" v="611" actId="165"/>
          <ac:grpSpMkLst>
            <pc:docMk/>
            <pc:sldMk cId="466057862" sldId="267"/>
            <ac:grpSpMk id="5" creationId="{7184A87E-7C48-0F63-4611-F132FC0836DC}"/>
          </ac:grpSpMkLst>
        </pc:grpChg>
        <pc:grpChg chg="add del">
          <ac:chgData name=" " userId="1481ef82-751d-4aed-b245-811ac4e1e7cd" providerId="ADAL" clId="{9A9EF7A4-68B0-0449-952D-6AAAC5DD6BEE}" dt="2022-10-24T11:36:46.629" v="626" actId="21"/>
          <ac:grpSpMkLst>
            <pc:docMk/>
            <pc:sldMk cId="466057862" sldId="267"/>
            <ac:grpSpMk id="30" creationId="{8C280112-D669-7771-F450-1A633162FB91}"/>
          </ac:grpSpMkLst>
        </pc:grpChg>
        <pc:grpChg chg="add del mod">
          <ac:chgData name=" " userId="1481ef82-751d-4aed-b245-811ac4e1e7cd" providerId="ADAL" clId="{9A9EF7A4-68B0-0449-952D-6AAAC5DD6BEE}" dt="2022-10-24T11:38:29.219" v="677" actId="165"/>
          <ac:grpSpMkLst>
            <pc:docMk/>
            <pc:sldMk cId="466057862" sldId="267"/>
            <ac:grpSpMk id="31" creationId="{6256D172-9DAD-1653-202B-6549F7880902}"/>
          </ac:grpSpMkLst>
        </pc:grp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6" creationId="{69B6C88B-7A84-62E5-9473-6B816F87D465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7" creationId="{C93BE32C-27F9-8B5D-56B8-9E55F824C2F0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8" creationId="{8E0E1D6F-6798-CE42-12DC-B8861DD074E3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9" creationId="{906503AA-29E7-23BE-0024-E7BB28E2B257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10" creationId="{37B83749-9566-829E-0EA7-9B7D32671524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11" creationId="{AF687D4C-6280-3D2B-EB9A-16AE1F1D372B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12" creationId="{7B5FF9D1-53B8-5D4A-0245-3A35E3295BCC}"/>
          </ac:picMkLst>
        </pc:picChg>
        <pc:picChg chg="del mod topLvl">
          <ac:chgData name=" " userId="1481ef82-751d-4aed-b245-811ac4e1e7cd" providerId="ADAL" clId="{9A9EF7A4-68B0-0449-952D-6AAAC5DD6BEE}" dt="2022-10-24T11:36:17.975" v="612" actId="21"/>
          <ac:picMkLst>
            <pc:docMk/>
            <pc:sldMk cId="466057862" sldId="267"/>
            <ac:picMk id="13" creationId="{239F564A-459A-DAE8-59F0-8D7B328B80B2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4" creationId="{4039851D-F33E-E6B2-3F09-C35D7D74D5E5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5" creationId="{2686DAE3-AE3B-2754-3EBA-B7CB8CB448B1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6" creationId="{BD1695F2-FC10-274A-D0AD-76A322ED6E97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7" creationId="{2DFD601F-3A57-488D-592A-A53EDE9B3B36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8" creationId="{85A768FC-F0D6-02CB-C92D-0A158A3D1C83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19" creationId="{EC4955F6-3DFB-FC92-D204-C6FDCF0DD411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0" creationId="{C694C54B-1658-A626-35AD-E4BB280DD781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1" creationId="{CE196AA6-98DD-B194-8414-7A43ED998E5E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2" creationId="{E6BD8668-99A7-72A9-DEA6-5D4190BD687E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3" creationId="{42D2F28C-326C-FFA5-3328-1C7B43632140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4" creationId="{A1FFE7E5-A7C2-A9F0-060C-56BE7CDDCDAE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5" creationId="{DC643005-0053-C3A9-9262-855D4308DA27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6" creationId="{C55F8F74-29EC-C3ED-6884-48277594E6D7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7" creationId="{1334C36E-609D-CBD9-5A0F-FE794E08235C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8" creationId="{D6C0A539-05C0-4BC0-2C5E-7556AD568A6C}"/>
          </ac:picMkLst>
        </pc:picChg>
        <pc:picChg chg="add mod">
          <ac:chgData name=" " userId="1481ef82-751d-4aed-b245-811ac4e1e7cd" providerId="ADAL" clId="{9A9EF7A4-68B0-0449-952D-6AAAC5DD6BEE}" dt="2022-10-24T11:36:41.980" v="624" actId="14100"/>
          <ac:picMkLst>
            <pc:docMk/>
            <pc:sldMk cId="466057862" sldId="267"/>
            <ac:picMk id="29" creationId="{52F9C3D9-85C0-C528-F5B8-424E2D05F778}"/>
          </ac:picMkLst>
        </pc:picChg>
        <pc:picChg chg="add 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32" creationId="{0B89D92D-9F14-3E56-C5D4-188DF501A11C}"/>
          </ac:picMkLst>
        </pc:picChg>
        <pc:picChg chg="add del mod topLvl">
          <ac:chgData name=" " userId="1481ef82-751d-4aed-b245-811ac4e1e7cd" providerId="ADAL" clId="{9A9EF7A4-68B0-0449-952D-6AAAC5DD6BEE}" dt="2022-10-24T11:38:38.702" v="681" actId="478"/>
          <ac:picMkLst>
            <pc:docMk/>
            <pc:sldMk cId="466057862" sldId="267"/>
            <ac:picMk id="33" creationId="{1355BD91-EBF7-1523-F052-E2E9FE54BFD1}"/>
          </ac:picMkLst>
        </pc:picChg>
        <pc:picChg chg="add del mod topLvl">
          <ac:chgData name=" " userId="1481ef82-751d-4aed-b245-811ac4e1e7cd" providerId="ADAL" clId="{9A9EF7A4-68B0-0449-952D-6AAAC5DD6BEE}" dt="2022-10-24T11:38:38.702" v="681" actId="478"/>
          <ac:picMkLst>
            <pc:docMk/>
            <pc:sldMk cId="466057862" sldId="267"/>
            <ac:picMk id="34" creationId="{61B93709-3813-C351-F160-F776FFE724FD}"/>
          </ac:picMkLst>
        </pc:picChg>
        <pc:picChg chg="add del mod topLvl">
          <ac:chgData name=" " userId="1481ef82-751d-4aed-b245-811ac4e1e7cd" providerId="ADAL" clId="{9A9EF7A4-68B0-0449-952D-6AAAC5DD6BEE}" dt="2022-10-24T11:38:38.702" v="681" actId="478"/>
          <ac:picMkLst>
            <pc:docMk/>
            <pc:sldMk cId="466057862" sldId="267"/>
            <ac:picMk id="35" creationId="{52FAEC70-7AFC-BACD-D66C-0C47EFF29FD9}"/>
          </ac:picMkLst>
        </pc:picChg>
        <pc:picChg chg="del mod topLvl">
          <ac:chgData name=" " userId="1481ef82-751d-4aed-b245-811ac4e1e7cd" providerId="ADAL" clId="{9A9EF7A4-68B0-0449-952D-6AAAC5DD6BEE}" dt="2022-10-24T11:38:31.442" v="678" actId="478"/>
          <ac:picMkLst>
            <pc:docMk/>
            <pc:sldMk cId="466057862" sldId="267"/>
            <ac:picMk id="36" creationId="{F62459D5-D6BD-79E5-917D-EBF3504561D6}"/>
          </ac:picMkLst>
        </pc:picChg>
        <pc:picChg chg="del mod topLvl">
          <ac:chgData name=" " userId="1481ef82-751d-4aed-b245-811ac4e1e7cd" providerId="ADAL" clId="{9A9EF7A4-68B0-0449-952D-6AAAC5DD6BEE}" dt="2022-10-24T11:38:31.442" v="678" actId="478"/>
          <ac:picMkLst>
            <pc:docMk/>
            <pc:sldMk cId="466057862" sldId="267"/>
            <ac:picMk id="37" creationId="{9580E63B-E654-A4C8-B9CF-110802EC7B32}"/>
          </ac:picMkLst>
        </pc:picChg>
        <pc:picChg chg="del mod topLvl">
          <ac:chgData name=" " userId="1481ef82-751d-4aed-b245-811ac4e1e7cd" providerId="ADAL" clId="{9A9EF7A4-68B0-0449-952D-6AAAC5DD6BEE}" dt="2022-10-24T11:38:31.442" v="678" actId="478"/>
          <ac:picMkLst>
            <pc:docMk/>
            <pc:sldMk cId="466057862" sldId="267"/>
            <ac:picMk id="38" creationId="{86724669-8072-5973-71DA-55638E4AF425}"/>
          </ac:picMkLst>
        </pc:picChg>
        <pc:picChg chg="del mod topLvl">
          <ac:chgData name=" " userId="1481ef82-751d-4aed-b245-811ac4e1e7cd" providerId="ADAL" clId="{9A9EF7A4-68B0-0449-952D-6AAAC5DD6BEE}" dt="2022-10-24T11:38:31.442" v="678" actId="478"/>
          <ac:picMkLst>
            <pc:docMk/>
            <pc:sldMk cId="466057862" sldId="267"/>
            <ac:picMk id="39" creationId="{FCE10720-B5DE-C2FC-64BF-CFF8C10AAFE4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0" creationId="{AA8675F8-CAE0-A9EE-C8B9-179DC3027F9E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1" creationId="{BF776BA3-FCA2-630B-54BA-CDC8938815F6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2" creationId="{9D6BC9C4-E40E-38D2-CEB2-9CC6DBEA7FA4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3" creationId="{E6AE12F1-BD09-D1C8-EA39-26B1FA51D33E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4" creationId="{008EE2D2-E7D8-6D8C-153F-57FA868712CE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5" creationId="{202BC049-5B92-22EA-A3A8-0B0FD814B630}"/>
          </ac:picMkLst>
        </pc:picChg>
        <pc:picChg chg="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6" creationId="{A3DD407D-168D-2D69-8460-499AF8B30582}"/>
          </ac:picMkLst>
        </pc:picChg>
        <pc:picChg chg="add del mod topLvl">
          <ac:chgData name=" " userId="1481ef82-751d-4aed-b245-811ac4e1e7cd" providerId="ADAL" clId="{9A9EF7A4-68B0-0449-952D-6AAAC5DD6BEE}" dt="2022-10-24T11:38:41.224" v="682" actId="21"/>
          <ac:picMkLst>
            <pc:docMk/>
            <pc:sldMk cId="466057862" sldId="267"/>
            <ac:picMk id="47" creationId="{AF15D357-922F-1E74-11D8-3004D8207B64}"/>
          </ac:picMkLst>
        </pc:picChg>
      </pc:sldChg>
      <pc:sldChg chg="del">
        <pc:chgData name=" " userId="1481ef82-751d-4aed-b245-811ac4e1e7cd" providerId="ADAL" clId="{9A9EF7A4-68B0-0449-952D-6AAAC5DD6BEE}" dt="2022-10-24T10:15:50.425" v="14" actId="2696"/>
        <pc:sldMkLst>
          <pc:docMk/>
          <pc:sldMk cId="2703893976" sldId="268"/>
        </pc:sldMkLst>
      </pc:sldChg>
      <pc:sldChg chg="del">
        <pc:chgData name=" " userId="1481ef82-751d-4aed-b245-811ac4e1e7cd" providerId="ADAL" clId="{9A9EF7A4-68B0-0449-952D-6AAAC5DD6BEE}" dt="2022-10-24T10:15:50.461" v="27" actId="2696"/>
        <pc:sldMkLst>
          <pc:docMk/>
          <pc:sldMk cId="1946118712" sldId="269"/>
        </pc:sldMkLst>
      </pc:sldChg>
      <pc:sldChg chg="del">
        <pc:chgData name=" " userId="1481ef82-751d-4aed-b245-811ac4e1e7cd" providerId="ADAL" clId="{9A9EF7A4-68B0-0449-952D-6AAAC5DD6BEE}" dt="2022-10-24T10:15:50.426" v="15" actId="2696"/>
        <pc:sldMkLst>
          <pc:docMk/>
          <pc:sldMk cId="1764272874" sldId="270"/>
        </pc:sldMkLst>
      </pc:sldChg>
      <pc:sldChg chg="del">
        <pc:chgData name=" " userId="1481ef82-751d-4aed-b245-811ac4e1e7cd" providerId="ADAL" clId="{9A9EF7A4-68B0-0449-952D-6AAAC5DD6BEE}" dt="2022-10-24T10:15:50.423" v="13" actId="2696"/>
        <pc:sldMkLst>
          <pc:docMk/>
          <pc:sldMk cId="2503242883" sldId="271"/>
        </pc:sldMkLst>
      </pc:sldChg>
      <pc:sldChg chg="del">
        <pc:chgData name=" " userId="1481ef82-751d-4aed-b245-811ac4e1e7cd" providerId="ADAL" clId="{9A9EF7A4-68B0-0449-952D-6AAAC5DD6BEE}" dt="2022-10-24T10:15:50.445" v="19" actId="2696"/>
        <pc:sldMkLst>
          <pc:docMk/>
          <pc:sldMk cId="1724917400" sldId="273"/>
        </pc:sldMkLst>
      </pc:sldChg>
      <pc:sldChg chg="del">
        <pc:chgData name=" " userId="1481ef82-751d-4aed-b245-811ac4e1e7cd" providerId="ADAL" clId="{9A9EF7A4-68B0-0449-952D-6AAAC5DD6BEE}" dt="2022-10-24T10:15:50.430" v="18" actId="2696"/>
        <pc:sldMkLst>
          <pc:docMk/>
          <pc:sldMk cId="1974821205" sldId="274"/>
        </pc:sldMkLst>
      </pc:sldChg>
      <pc:sldChg chg="del">
        <pc:chgData name=" " userId="1481ef82-751d-4aed-b245-811ac4e1e7cd" providerId="ADAL" clId="{9A9EF7A4-68B0-0449-952D-6AAAC5DD6BEE}" dt="2022-10-24T10:15:50.411" v="8" actId="2696"/>
        <pc:sldMkLst>
          <pc:docMk/>
          <pc:sldMk cId="588042072" sldId="275"/>
        </pc:sldMkLst>
      </pc:sldChg>
      <pc:sldChg chg="del">
        <pc:chgData name=" " userId="1481ef82-751d-4aed-b245-811ac4e1e7cd" providerId="ADAL" clId="{9A9EF7A4-68B0-0449-952D-6AAAC5DD6BEE}" dt="2022-10-24T10:15:50.407" v="5" actId="2696"/>
        <pc:sldMkLst>
          <pc:docMk/>
          <pc:sldMk cId="3334561406" sldId="276"/>
        </pc:sldMkLst>
      </pc:sldChg>
      <pc:sldChg chg="del">
        <pc:chgData name=" " userId="1481ef82-751d-4aed-b245-811ac4e1e7cd" providerId="ADAL" clId="{9A9EF7A4-68B0-0449-952D-6AAAC5DD6BEE}" dt="2022-10-24T10:15:50.384" v="2" actId="2696"/>
        <pc:sldMkLst>
          <pc:docMk/>
          <pc:sldMk cId="268027785" sldId="277"/>
        </pc:sldMkLst>
      </pc:sldChg>
      <pc:sldChg chg="del">
        <pc:chgData name=" " userId="1481ef82-751d-4aed-b245-811ac4e1e7cd" providerId="ADAL" clId="{9A9EF7A4-68B0-0449-952D-6AAAC5DD6BEE}" dt="2022-10-24T10:15:50.447" v="20" actId="2696"/>
        <pc:sldMkLst>
          <pc:docMk/>
          <pc:sldMk cId="2113513498" sldId="278"/>
        </pc:sldMkLst>
      </pc:sldChg>
      <pc:sldChg chg="del">
        <pc:chgData name=" " userId="1481ef82-751d-4aed-b245-811ac4e1e7cd" providerId="ADAL" clId="{9A9EF7A4-68B0-0449-952D-6AAAC5DD6BEE}" dt="2022-10-24T10:15:50.382" v="1" actId="2696"/>
        <pc:sldMkLst>
          <pc:docMk/>
          <pc:sldMk cId="1717078727" sldId="279"/>
        </pc:sldMkLst>
      </pc:sldChg>
      <pc:sldChg chg="del">
        <pc:chgData name=" " userId="1481ef82-751d-4aed-b245-811ac4e1e7cd" providerId="ADAL" clId="{9A9EF7A4-68B0-0449-952D-6AAAC5DD6BEE}" dt="2022-10-24T10:15:50.409" v="6" actId="2696"/>
        <pc:sldMkLst>
          <pc:docMk/>
          <pc:sldMk cId="3946029009" sldId="280"/>
        </pc:sldMkLst>
      </pc:sldChg>
      <pc:sldChg chg="del">
        <pc:chgData name=" " userId="1481ef82-751d-4aed-b245-811ac4e1e7cd" providerId="ADAL" clId="{9A9EF7A4-68B0-0449-952D-6AAAC5DD6BEE}" dt="2022-10-24T10:15:50.413" v="9" actId="2696"/>
        <pc:sldMkLst>
          <pc:docMk/>
          <pc:sldMk cId="3372529258" sldId="281"/>
        </pc:sldMkLst>
      </pc:sldChg>
      <pc:sldChg chg="del">
        <pc:chgData name=" " userId="1481ef82-751d-4aed-b245-811ac4e1e7cd" providerId="ADAL" clId="{9A9EF7A4-68B0-0449-952D-6AAAC5DD6BEE}" dt="2022-10-24T10:15:50.429" v="17" actId="2696"/>
        <pc:sldMkLst>
          <pc:docMk/>
          <pc:sldMk cId="1949378844" sldId="286"/>
        </pc:sldMkLst>
      </pc:sldChg>
      <pc:sldChg chg="del">
        <pc:chgData name=" " userId="1481ef82-751d-4aed-b245-811ac4e1e7cd" providerId="ADAL" clId="{9A9EF7A4-68B0-0449-952D-6AAAC5DD6BEE}" dt="2022-10-24T10:15:50.405" v="4" actId="2696"/>
        <pc:sldMkLst>
          <pc:docMk/>
          <pc:sldMk cId="1060583073" sldId="288"/>
        </pc:sldMkLst>
      </pc:sldChg>
      <pc:sldChg chg="del">
        <pc:chgData name=" " userId="1481ef82-751d-4aed-b245-811ac4e1e7cd" providerId="ADAL" clId="{9A9EF7A4-68B0-0449-952D-6AAAC5DD6BEE}" dt="2022-10-24T10:15:50.428" v="16" actId="2696"/>
        <pc:sldMkLst>
          <pc:docMk/>
          <pc:sldMk cId="168042226" sldId="289"/>
        </pc:sldMkLst>
      </pc:sldChg>
      <pc:sldChg chg="del">
        <pc:chgData name=" " userId="1481ef82-751d-4aed-b245-811ac4e1e7cd" providerId="ADAL" clId="{9A9EF7A4-68B0-0449-952D-6AAAC5DD6BEE}" dt="2022-10-24T10:15:50.414" v="10" actId="2696"/>
        <pc:sldMkLst>
          <pc:docMk/>
          <pc:sldMk cId="2889706678" sldId="290"/>
        </pc:sldMkLst>
      </pc:sldChg>
      <pc:sldChg chg="del">
        <pc:chgData name=" " userId="1481ef82-751d-4aed-b245-811ac4e1e7cd" providerId="ADAL" clId="{9A9EF7A4-68B0-0449-952D-6AAAC5DD6BEE}" dt="2022-10-24T10:15:50.450" v="23" actId="2696"/>
        <pc:sldMkLst>
          <pc:docMk/>
          <pc:sldMk cId="2305809444" sldId="292"/>
        </pc:sldMkLst>
      </pc:sldChg>
      <pc:sldChg chg="del">
        <pc:chgData name=" " userId="1481ef82-751d-4aed-b245-811ac4e1e7cd" providerId="ADAL" clId="{9A9EF7A4-68B0-0449-952D-6AAAC5DD6BEE}" dt="2022-10-24T10:15:50.403" v="3" actId="2696"/>
        <pc:sldMkLst>
          <pc:docMk/>
          <pc:sldMk cId="2556768911" sldId="293"/>
        </pc:sldMkLst>
      </pc:sldChg>
      <pc:sldChg chg="del">
        <pc:chgData name=" " userId="1481ef82-751d-4aed-b245-811ac4e1e7cd" providerId="ADAL" clId="{9A9EF7A4-68B0-0449-952D-6AAAC5DD6BEE}" dt="2022-10-24T10:15:50.463" v="29" actId="2696"/>
        <pc:sldMkLst>
          <pc:docMk/>
          <pc:sldMk cId="478217759" sldId="294"/>
        </pc:sldMkLst>
      </pc:sldChg>
      <pc:sldChg chg="del">
        <pc:chgData name=" " userId="1481ef82-751d-4aed-b245-811ac4e1e7cd" providerId="ADAL" clId="{9A9EF7A4-68B0-0449-952D-6AAAC5DD6BEE}" dt="2022-10-24T10:15:50.448" v="21" actId="2696"/>
        <pc:sldMkLst>
          <pc:docMk/>
          <pc:sldMk cId="465532293" sldId="295"/>
        </pc:sldMkLst>
      </pc:sldChg>
      <pc:sldChg chg="del">
        <pc:chgData name=" " userId="1481ef82-751d-4aed-b245-811ac4e1e7cd" providerId="ADAL" clId="{9A9EF7A4-68B0-0449-952D-6AAAC5DD6BEE}" dt="2022-10-24T10:15:50.417" v="12" actId="2696"/>
        <pc:sldMkLst>
          <pc:docMk/>
          <pc:sldMk cId="1270440273" sldId="296"/>
        </pc:sldMkLst>
      </pc:sldChg>
      <pc:sldChg chg="del">
        <pc:chgData name=" " userId="1481ef82-751d-4aed-b245-811ac4e1e7cd" providerId="ADAL" clId="{9A9EF7A4-68B0-0449-952D-6AAAC5DD6BEE}" dt="2022-10-24T10:15:50.415" v="11" actId="2696"/>
        <pc:sldMkLst>
          <pc:docMk/>
          <pc:sldMk cId="571810238" sldId="297"/>
        </pc:sldMkLst>
      </pc:sldChg>
      <pc:sldChg chg="del">
        <pc:chgData name=" " userId="1481ef82-751d-4aed-b245-811ac4e1e7cd" providerId="ADAL" clId="{9A9EF7A4-68B0-0449-952D-6AAAC5DD6BEE}" dt="2022-10-24T10:15:50.459" v="25" actId="2696"/>
        <pc:sldMkLst>
          <pc:docMk/>
          <pc:sldMk cId="1749839148" sldId="298"/>
        </pc:sldMkLst>
      </pc:sldChg>
      <pc:sldChg chg="del">
        <pc:chgData name=" " userId="1481ef82-751d-4aed-b245-811ac4e1e7cd" providerId="ADAL" clId="{9A9EF7A4-68B0-0449-952D-6AAAC5DD6BEE}" dt="2022-10-24T10:15:50.410" v="7" actId="2696"/>
        <pc:sldMkLst>
          <pc:docMk/>
          <pc:sldMk cId="1729681603" sldId="299"/>
        </pc:sldMkLst>
      </pc:sldChg>
      <pc:sldChg chg="del">
        <pc:chgData name=" " userId="1481ef82-751d-4aed-b245-811ac4e1e7cd" providerId="ADAL" clId="{9A9EF7A4-68B0-0449-952D-6AAAC5DD6BEE}" dt="2022-10-24T10:15:50.449" v="22" actId="2696"/>
        <pc:sldMkLst>
          <pc:docMk/>
          <pc:sldMk cId="1999620313" sldId="300"/>
        </pc:sldMkLst>
      </pc:sldChg>
      <pc:sldChg chg="del">
        <pc:chgData name=" " userId="1481ef82-751d-4aed-b245-811ac4e1e7cd" providerId="ADAL" clId="{9A9EF7A4-68B0-0449-952D-6AAAC5DD6BEE}" dt="2022-10-24T10:15:50.380" v="0" actId="2696"/>
        <pc:sldMkLst>
          <pc:docMk/>
          <pc:sldMk cId="2313965176" sldId="301"/>
        </pc:sldMkLst>
      </pc:sldChg>
      <pc:sldMasterChg chg="modSldLayout">
        <pc:chgData name=" " userId="1481ef82-751d-4aed-b245-811ac4e1e7cd" providerId="ADAL" clId="{9A9EF7A4-68B0-0449-952D-6AAAC5DD6BEE}" dt="2022-10-24T11:37:41.843" v="662" actId="478"/>
        <pc:sldMasterMkLst>
          <pc:docMk/>
          <pc:sldMasterMk cId="3769549441" sldId="2147483964"/>
        </pc:sldMasterMkLst>
        <pc:sldLayoutChg chg="addSp delSp modSp mod">
          <pc:chgData name=" " userId="1481ef82-751d-4aed-b245-811ac4e1e7cd" providerId="ADAL" clId="{9A9EF7A4-68B0-0449-952D-6AAAC5DD6BEE}" dt="2022-10-24T11:37:41.843" v="662" actId="478"/>
          <pc:sldLayoutMkLst>
            <pc:docMk/>
            <pc:sldMasterMk cId="3769549441" sldId="2147483964"/>
            <pc:sldLayoutMk cId="3486866775" sldId="2147483966"/>
          </pc:sldLayoutMkLst>
          <pc:spChg chg="add del mod">
            <ac:chgData name=" " userId="1481ef82-751d-4aed-b245-811ac4e1e7cd" providerId="ADAL" clId="{9A9EF7A4-68B0-0449-952D-6AAAC5DD6BEE}" dt="2022-10-24T11:37:40.344" v="660" actId="478"/>
            <ac:spMkLst>
              <pc:docMk/>
              <pc:sldMasterMk cId="3769549441" sldId="2147483964"/>
              <pc:sldLayoutMk cId="3486866775" sldId="2147483966"/>
              <ac:spMk id="2" creationId="{3C2A7813-A751-1772-7A20-60CC94FFBF8C}"/>
            </ac:spMkLst>
          </pc:spChg>
          <pc:spChg chg="del">
            <ac:chgData name=" " userId="1481ef82-751d-4aed-b245-811ac4e1e7cd" providerId="ADAL" clId="{9A9EF7A4-68B0-0449-952D-6AAAC5DD6BEE}" dt="2022-10-24T10:17:33.920" v="39" actId="478"/>
            <ac:spMkLst>
              <pc:docMk/>
              <pc:sldMasterMk cId="3769549441" sldId="2147483964"/>
              <pc:sldLayoutMk cId="3486866775" sldId="2147483966"/>
              <ac:spMk id="3" creationId="{D09EA189-A1D6-839B-0C86-908EA8922AFD}"/>
            </ac:spMkLst>
          </pc:spChg>
          <pc:grpChg chg="add del mod">
            <ac:chgData name=" " userId="1481ef82-751d-4aed-b245-811ac4e1e7cd" providerId="ADAL" clId="{9A9EF7A4-68B0-0449-952D-6AAAC5DD6BEE}" dt="2022-10-24T11:37:41.843" v="662" actId="478"/>
            <ac:grpSpMkLst>
              <pc:docMk/>
              <pc:sldMasterMk cId="3769549441" sldId="2147483964"/>
              <pc:sldLayoutMk cId="3486866775" sldId="2147483966"/>
              <ac:grpSpMk id="4" creationId="{50B29895-A091-E4DF-D8FD-B2E23FA6C04D}"/>
            </ac:grpSpMkLst>
          </pc:grp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5" creationId="{F4FE9891-0A24-6872-ED73-71352C78211D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6" creationId="{558987E0-1312-BFBC-330D-71413BE1B8E2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7" creationId="{FA779818-00E0-EB04-DA1A-49BBA286BE48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8" creationId="{962A49BA-702C-C137-0702-D3C16238E4B5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9" creationId="{CFFB2527-7FE8-6E67-210F-38699065F678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0" creationId="{5C35EDB2-2B4C-0432-B5C9-33F3DCB8FBD1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4" creationId="{7FFC7151-046F-6A66-DD5B-BF2728F59E9C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5" creationId="{7568456E-2592-0EB0-CCA9-D1C2955FA507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6" creationId="{F634108A-CF48-E042-30F2-FB517A57EAFE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7" creationId="{C8F16E11-A3BF-FF5D-C572-7B2465EC3E3B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8" creationId="{61BDD1B3-1694-6F5C-7CFE-ABEB45411C50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19" creationId="{CEEFA326-6511-AA33-E86B-26D27CE1D7EF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20" creationId="{4123BC76-E69F-17C8-6BED-E72DE156BB07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21" creationId="{7EF9D0E9-E8EF-80B3-C3B4-4D4E364FD153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22" creationId="{CB14962E-EDCA-56C1-027A-6B9F639F1933}"/>
            </ac:picMkLst>
          </pc:picChg>
          <pc:picChg chg="mod">
            <ac:chgData name=" " userId="1481ef82-751d-4aed-b245-811ac4e1e7cd" providerId="ADAL" clId="{9A9EF7A4-68B0-0449-952D-6AAAC5DD6BEE}" dt="2022-10-24T11:36:49.787" v="627"/>
            <ac:picMkLst>
              <pc:docMk/>
              <pc:sldMasterMk cId="3769549441" sldId="2147483964"/>
              <pc:sldLayoutMk cId="3486866775" sldId="2147483966"/>
              <ac:picMk id="23" creationId="{903C3E3D-C854-113A-9E59-D0B411CCBD18}"/>
            </ac:picMkLst>
          </pc:picChg>
        </pc:sldLayoutChg>
      </pc:sldMasterChg>
    </pc:docChg>
  </pc:docChgLst>
  <pc:docChgLst>
    <pc:chgData name="christian.harders" userId="S::christian.harders.fhe@technischeunivers049.onmicrosoft.com::f36bad1a-3b34-4b31-be2a-9efc6bbda362" providerId="AD" clId="Web-{C052D50F-BFFF-C12B-7AC6-F2FD1BA62DB0}"/>
    <pc:docChg chg="addSld delSld modSld sldOrd modSection">
      <pc:chgData name="christian.harders" userId="S::christian.harders.fhe@technischeunivers049.onmicrosoft.com::f36bad1a-3b34-4b31-be2a-9efc6bbda362" providerId="AD" clId="Web-{C052D50F-BFFF-C12B-7AC6-F2FD1BA62DB0}" dt="2022-10-13T16:51:11.699" v="224"/>
      <pc:docMkLst>
        <pc:docMk/>
      </pc:docMkLst>
      <pc:sldChg chg="new">
        <pc:chgData name="christian.harders" userId="S::christian.harders.fhe@technischeunivers049.onmicrosoft.com::f36bad1a-3b34-4b31-be2a-9efc6bbda362" providerId="AD" clId="Web-{C052D50F-BFFF-C12B-7AC6-F2FD1BA62DB0}" dt="2022-10-13T14:48:26.464" v="0"/>
        <pc:sldMkLst>
          <pc:docMk/>
          <pc:sldMk cId="2226137092" sldId="282"/>
        </pc:sldMkLst>
      </pc:sldChg>
      <pc:sldChg chg="new del">
        <pc:chgData name="christian.harders" userId="S::christian.harders.fhe@technischeunivers049.onmicrosoft.com::f36bad1a-3b34-4b31-be2a-9efc6bbda362" providerId="AD" clId="Web-{C052D50F-BFFF-C12B-7AC6-F2FD1BA62DB0}" dt="2022-10-13T14:56:12.201" v="46"/>
        <pc:sldMkLst>
          <pc:docMk/>
          <pc:sldMk cId="169603845" sldId="283"/>
        </pc:sldMkLst>
      </pc:sldChg>
      <pc:sldChg chg="new del">
        <pc:chgData name="christian.harders" userId="S::christian.harders.fhe@technischeunivers049.onmicrosoft.com::f36bad1a-3b34-4b31-be2a-9efc6bbda362" providerId="AD" clId="Web-{C052D50F-BFFF-C12B-7AC6-F2FD1BA62DB0}" dt="2022-10-13T14:56:19.139" v="49"/>
        <pc:sldMkLst>
          <pc:docMk/>
          <pc:sldMk cId="1207526308" sldId="284"/>
        </pc:sldMkLst>
      </pc:sldChg>
      <pc:sldChg chg="new del">
        <pc:chgData name="christian.harders" userId="S::christian.harders.fhe@technischeunivers049.onmicrosoft.com::f36bad1a-3b34-4b31-be2a-9efc6bbda362" providerId="AD" clId="Web-{C052D50F-BFFF-C12B-7AC6-F2FD1BA62DB0}" dt="2022-10-13T14:56:15.358" v="47"/>
        <pc:sldMkLst>
          <pc:docMk/>
          <pc:sldMk cId="2198480677" sldId="285"/>
        </pc:sldMkLst>
      </pc:sldChg>
      <pc:sldChg chg="addSp delSp modSp add ord replId modNotes">
        <pc:chgData name="christian.harders" userId="S::christian.harders.fhe@technischeunivers049.onmicrosoft.com::f36bad1a-3b34-4b31-be2a-9efc6bbda362" providerId="AD" clId="Web-{C052D50F-BFFF-C12B-7AC6-F2FD1BA62DB0}" dt="2022-10-13T15:15:05.791" v="169"/>
        <pc:sldMkLst>
          <pc:docMk/>
          <pc:sldMk cId="1949378844" sldId="286"/>
        </pc:sldMkLst>
        <pc:spChg chg="mod">
          <ac:chgData name="christian.harders" userId="S::christian.harders.fhe@technischeunivers049.onmicrosoft.com::f36bad1a-3b34-4b31-be2a-9efc6bbda362" providerId="AD" clId="Web-{C052D50F-BFFF-C12B-7AC6-F2FD1BA62DB0}" dt="2022-10-13T14:52:31.099" v="16" actId="20577"/>
          <ac:spMkLst>
            <pc:docMk/>
            <pc:sldMk cId="1949378844" sldId="286"/>
            <ac:spMk id="7" creationId="{FD70D185-5BBB-95BC-E31B-F21B8A72B256}"/>
          </ac:spMkLst>
        </pc:spChg>
        <pc:spChg chg="del mod">
          <ac:chgData name="christian.harders" userId="S::christian.harders.fhe@technischeunivers049.onmicrosoft.com::f36bad1a-3b34-4b31-be2a-9efc6bbda362" providerId="AD" clId="Web-{C052D50F-BFFF-C12B-7AC6-F2FD1BA62DB0}" dt="2022-10-13T14:52:17.708" v="9"/>
          <ac:spMkLst>
            <pc:docMk/>
            <pc:sldMk cId="1949378844" sldId="286"/>
            <ac:spMk id="8" creationId="{809DB9CA-A6E4-D66A-9B6B-92B8F91DEEBA}"/>
          </ac:spMkLst>
        </pc:spChg>
        <pc:spChg chg="mod">
          <ac:chgData name="christian.harders" userId="S::christian.harders.fhe@technischeunivers049.onmicrosoft.com::f36bad1a-3b34-4b31-be2a-9efc6bbda362" providerId="AD" clId="Web-{C052D50F-BFFF-C12B-7AC6-F2FD1BA62DB0}" dt="2022-10-13T15:03:19.546" v="96" actId="20577"/>
          <ac:spMkLst>
            <pc:docMk/>
            <pc:sldMk cId="1949378844" sldId="286"/>
            <ac:spMk id="11" creationId="{394CE9A8-B8A5-5A52-0A50-72AA40811432}"/>
          </ac:spMkLst>
        </pc:spChg>
        <pc:spChg chg="add mod">
          <ac:chgData name="christian.harders" userId="S::christian.harders.fhe@technischeunivers049.onmicrosoft.com::f36bad1a-3b34-4b31-be2a-9efc6bbda362" providerId="AD" clId="Web-{C052D50F-BFFF-C12B-7AC6-F2FD1BA62DB0}" dt="2022-10-13T15:02:45.685" v="61" actId="1076"/>
          <ac:spMkLst>
            <pc:docMk/>
            <pc:sldMk cId="1949378844" sldId="286"/>
            <ac:spMk id="12" creationId="{2FC80823-CFF0-5D69-CC35-99A3D6A56B71}"/>
          </ac:spMkLst>
        </pc:spChg>
        <pc:spChg chg="add mod">
          <ac:chgData name="christian.harders" userId="S::christian.harders.fhe@technischeunivers049.onmicrosoft.com::f36bad1a-3b34-4b31-be2a-9efc6bbda362" providerId="AD" clId="Web-{C052D50F-BFFF-C12B-7AC6-F2FD1BA62DB0}" dt="2022-10-13T15:04:07.579" v="128" actId="20577"/>
          <ac:spMkLst>
            <pc:docMk/>
            <pc:sldMk cId="1949378844" sldId="286"/>
            <ac:spMk id="16" creationId="{E39BB52C-E885-E2AC-2F07-D289B79217E6}"/>
          </ac:spMkLst>
        </pc:spChg>
        <pc:spChg chg="add mod">
          <ac:chgData name="christian.harders" userId="S::christian.harders.fhe@technischeunivers049.onmicrosoft.com::f36bad1a-3b34-4b31-be2a-9efc6bbda362" providerId="AD" clId="Web-{C052D50F-BFFF-C12B-7AC6-F2FD1BA62DB0}" dt="2022-10-13T15:06:33.756" v="148" actId="1076"/>
          <ac:spMkLst>
            <pc:docMk/>
            <pc:sldMk cId="1949378844" sldId="286"/>
            <ac:spMk id="17" creationId="{212E3B33-EFDE-BA20-8CD7-B3B583A0DAA0}"/>
          </ac:spMkLst>
        </pc:spChg>
        <pc:spChg chg="del">
          <ac:chgData name="christian.harders" userId="S::christian.harders.fhe@technischeunivers049.onmicrosoft.com::f36bad1a-3b34-4b31-be2a-9efc6bbda362" providerId="AD" clId="Web-{C052D50F-BFFF-C12B-7AC6-F2FD1BA62DB0}" dt="2022-10-13T14:52:23.145" v="14"/>
          <ac:spMkLst>
            <pc:docMk/>
            <pc:sldMk cId="1949378844" sldId="286"/>
            <ac:spMk id="18" creationId="{461E6B5E-1B40-13C2-88F9-58BB45FD9337}"/>
          </ac:spMkLst>
        </pc:spChg>
        <pc:spChg chg="del">
          <ac:chgData name="christian.harders" userId="S::christian.harders.fhe@technischeunivers049.onmicrosoft.com::f36bad1a-3b34-4b31-be2a-9efc6bbda362" providerId="AD" clId="Web-{C052D50F-BFFF-C12B-7AC6-F2FD1BA62DB0}" dt="2022-10-13T14:52:19.598" v="11"/>
          <ac:spMkLst>
            <pc:docMk/>
            <pc:sldMk cId="1949378844" sldId="286"/>
            <ac:spMk id="20" creationId="{5D830374-8EBB-4916-4609-8BA08A138244}"/>
          </ac:spMkLst>
        </pc:spChg>
        <pc:spChg chg="add del">
          <ac:chgData name="christian.harders" userId="S::christian.harders.fhe@technischeunivers049.onmicrosoft.com::f36bad1a-3b34-4b31-be2a-9efc6bbda362" providerId="AD" clId="Web-{C052D50F-BFFF-C12B-7AC6-F2FD1BA62DB0}" dt="2022-10-13T15:07:41.743" v="157"/>
          <ac:spMkLst>
            <pc:docMk/>
            <pc:sldMk cId="1949378844" sldId="286"/>
            <ac:spMk id="21" creationId="{785CEDC1-2400-71AB-BE50-8EC60D53FB2C}"/>
          </ac:spMkLst>
        </pc:spChg>
        <pc:spChg chg="add del">
          <ac:chgData name="christian.harders" userId="S::christian.harders.fhe@technischeunivers049.onmicrosoft.com::f36bad1a-3b34-4b31-be2a-9efc6bbda362" providerId="AD" clId="Web-{C052D50F-BFFF-C12B-7AC6-F2FD1BA62DB0}" dt="2022-10-13T15:07:40.024" v="156"/>
          <ac:spMkLst>
            <pc:docMk/>
            <pc:sldMk cId="1949378844" sldId="286"/>
            <ac:spMk id="22" creationId="{4A4735DE-D2F3-A536-B6F8-CA5E1667FE3F}"/>
          </ac:spMkLst>
        </pc:spChg>
        <pc:spChg chg="add mod">
          <ac:chgData name="christian.harders" userId="S::christian.harders.fhe@technischeunivers049.onmicrosoft.com::f36bad1a-3b34-4b31-be2a-9efc6bbda362" providerId="AD" clId="Web-{C052D50F-BFFF-C12B-7AC6-F2FD1BA62DB0}" dt="2022-10-13T15:15:05.791" v="169"/>
          <ac:spMkLst>
            <pc:docMk/>
            <pc:sldMk cId="1949378844" sldId="286"/>
            <ac:spMk id="23" creationId="{AE63D327-968B-2103-58A3-338B1372C461}"/>
          </ac:spMkLst>
        </pc:spChg>
        <pc:spChg chg="add mod">
          <ac:chgData name="christian.harders" userId="S::christian.harders.fhe@technischeunivers049.onmicrosoft.com::f36bad1a-3b34-4b31-be2a-9efc6bbda362" providerId="AD" clId="Web-{C052D50F-BFFF-C12B-7AC6-F2FD1BA62DB0}" dt="2022-10-13T15:15:02.041" v="167"/>
          <ac:spMkLst>
            <pc:docMk/>
            <pc:sldMk cId="1949378844" sldId="286"/>
            <ac:spMk id="24" creationId="{CC0034E5-4068-A11D-F82A-7837C788F4BE}"/>
          </ac:spMkLst>
        </pc:spChg>
        <pc:picChg chg="del">
          <ac:chgData name="christian.harders" userId="S::christian.harders.fhe@technischeunivers049.onmicrosoft.com::f36bad1a-3b34-4b31-be2a-9efc6bbda362" providerId="AD" clId="Web-{C052D50F-BFFF-C12B-7AC6-F2FD1BA62DB0}" dt="2022-10-13T14:52:14.786" v="6"/>
          <ac:picMkLst>
            <pc:docMk/>
            <pc:sldMk cId="1949378844" sldId="286"/>
            <ac:picMk id="5" creationId="{A6DCC0C2-FF84-8160-3E5F-879F678CCF6C}"/>
          </ac:picMkLst>
        </pc:picChg>
        <pc:picChg chg="del">
          <ac:chgData name="christian.harders" userId="S::christian.harders.fhe@technischeunivers049.onmicrosoft.com::f36bad1a-3b34-4b31-be2a-9efc6bbda362" providerId="AD" clId="Web-{C052D50F-BFFF-C12B-7AC6-F2FD1BA62DB0}" dt="2022-10-13T14:52:18.270" v="10"/>
          <ac:picMkLst>
            <pc:docMk/>
            <pc:sldMk cId="1949378844" sldId="286"/>
            <ac:picMk id="6" creationId="{2637E1F1-534A-2DE8-067A-65F207EF2988}"/>
          </ac:picMkLst>
        </pc:picChg>
        <pc:picChg chg="del">
          <ac:chgData name="christian.harders" userId="S::christian.harders.fhe@technischeunivers049.onmicrosoft.com::f36bad1a-3b34-4b31-be2a-9efc6bbda362" providerId="AD" clId="Web-{C052D50F-BFFF-C12B-7AC6-F2FD1BA62DB0}" dt="2022-10-13T14:52:20.817" v="12"/>
          <ac:picMkLst>
            <pc:docMk/>
            <pc:sldMk cId="1949378844" sldId="286"/>
            <ac:picMk id="9" creationId="{063DDFE0-2035-FF64-9A2E-98A4E04D87D8}"/>
          </ac:picMkLst>
        </pc:picChg>
        <pc:picChg chg="add mod">
          <ac:chgData name="christian.harders" userId="S::christian.harders.fhe@technischeunivers049.onmicrosoft.com::f36bad1a-3b34-4b31-be2a-9efc6bbda362" providerId="AD" clId="Web-{C052D50F-BFFF-C12B-7AC6-F2FD1BA62DB0}" dt="2022-10-13T15:02:45.669" v="60" actId="1076"/>
          <ac:picMkLst>
            <pc:docMk/>
            <pc:sldMk cId="1949378844" sldId="286"/>
            <ac:picMk id="10" creationId="{98826C8D-C739-52CE-8C4B-B549B8A98BC5}"/>
          </ac:picMkLst>
        </pc:picChg>
        <pc:picChg chg="add mod">
          <ac:chgData name="christian.harders" userId="S::christian.harders.fhe@technischeunivers049.onmicrosoft.com::f36bad1a-3b34-4b31-be2a-9efc6bbda362" providerId="AD" clId="Web-{C052D50F-BFFF-C12B-7AC6-F2FD1BA62DB0}" dt="2022-10-13T15:07:30.056" v="154" actId="1076"/>
          <ac:picMkLst>
            <pc:docMk/>
            <pc:sldMk cId="1949378844" sldId="286"/>
            <ac:picMk id="13" creationId="{50CB8E0A-94CE-86B1-28AF-F6D1F06173C0}"/>
          </ac:picMkLst>
        </pc:picChg>
        <pc:picChg chg="del">
          <ac:chgData name="christian.harders" userId="S::christian.harders.fhe@technischeunivers049.onmicrosoft.com::f36bad1a-3b34-4b31-be2a-9efc6bbda362" providerId="AD" clId="Web-{C052D50F-BFFF-C12B-7AC6-F2FD1BA62DB0}" dt="2022-10-13T14:52:21.286" v="13"/>
          <ac:picMkLst>
            <pc:docMk/>
            <pc:sldMk cId="1949378844" sldId="286"/>
            <ac:picMk id="14" creationId="{9D4D5B7A-F691-B891-1C59-C547B83995A6}"/>
          </ac:picMkLst>
        </pc:picChg>
        <pc:picChg chg="add mod">
          <ac:chgData name="christian.harders" userId="S::christian.harders.fhe@technischeunivers049.onmicrosoft.com::f36bad1a-3b34-4b31-be2a-9efc6bbda362" providerId="AD" clId="Web-{C052D50F-BFFF-C12B-7AC6-F2FD1BA62DB0}" dt="2022-10-13T15:02:28.215" v="59" actId="1076"/>
          <ac:picMkLst>
            <pc:docMk/>
            <pc:sldMk cId="1949378844" sldId="286"/>
            <ac:picMk id="15" creationId="{E5475529-5D8B-E1BC-DA76-443188B83653}"/>
          </ac:picMkLst>
        </pc:picChg>
        <pc:picChg chg="add mod ord">
          <ac:chgData name="christian.harders" userId="S::christian.harders.fhe@technischeunivers049.onmicrosoft.com::f36bad1a-3b34-4b31-be2a-9efc6bbda362" providerId="AD" clId="Web-{C052D50F-BFFF-C12B-7AC6-F2FD1BA62DB0}" dt="2022-10-13T15:06:30.694" v="147"/>
          <ac:picMkLst>
            <pc:docMk/>
            <pc:sldMk cId="1949378844" sldId="286"/>
            <ac:picMk id="19" creationId="{44CC160F-C770-229C-D9C7-8229BF79F3C0}"/>
          </ac:picMkLst>
        </pc:picChg>
      </pc:sldChg>
      <pc:sldChg chg="modSp add del replId">
        <pc:chgData name="christian.harders" userId="S::christian.harders.fhe@technischeunivers049.onmicrosoft.com::f36bad1a-3b34-4b31-be2a-9efc6bbda362" providerId="AD" clId="Web-{C052D50F-BFFF-C12B-7AC6-F2FD1BA62DB0}" dt="2022-10-13T16:50:44.808" v="194"/>
        <pc:sldMkLst>
          <pc:docMk/>
          <pc:sldMk cId="937473652" sldId="287"/>
        </pc:sldMkLst>
        <pc:spChg chg="mod">
          <ac:chgData name="christian.harders" userId="S::christian.harders.fhe@technischeunivers049.onmicrosoft.com::f36bad1a-3b34-4b31-be2a-9efc6bbda362" providerId="AD" clId="Web-{C052D50F-BFFF-C12B-7AC6-F2FD1BA62DB0}" dt="2022-10-13T16:50:35.151" v="192" actId="20577"/>
          <ac:spMkLst>
            <pc:docMk/>
            <pc:sldMk cId="937473652" sldId="287"/>
            <ac:spMk id="11" creationId="{394CE9A8-B8A5-5A52-0A50-72AA40811432}"/>
          </ac:spMkLst>
        </pc:spChg>
      </pc:sldChg>
      <pc:sldChg chg="delSp modSp add replId">
        <pc:chgData name="christian.harders" userId="S::christian.harders.fhe@technischeunivers049.onmicrosoft.com::f36bad1a-3b34-4b31-be2a-9efc6bbda362" providerId="AD" clId="Web-{C052D50F-BFFF-C12B-7AC6-F2FD1BA62DB0}" dt="2022-10-13T16:51:11.699" v="224"/>
        <pc:sldMkLst>
          <pc:docMk/>
          <pc:sldMk cId="1060583073" sldId="288"/>
        </pc:sldMkLst>
        <pc:spChg chg="mod">
          <ac:chgData name="christian.harders" userId="S::christian.harders.fhe@technischeunivers049.onmicrosoft.com::f36bad1a-3b34-4b31-be2a-9efc6bbda362" providerId="AD" clId="Web-{C052D50F-BFFF-C12B-7AC6-F2FD1BA62DB0}" dt="2022-10-13T16:50:58.824" v="215" actId="20577"/>
          <ac:spMkLst>
            <pc:docMk/>
            <pc:sldMk cId="1060583073" sldId="288"/>
            <ac:spMk id="11" creationId="{394CE9A8-B8A5-5A52-0A50-72AA40811432}"/>
          </ac:spMkLst>
        </pc:spChg>
        <pc:spChg chg="del">
          <ac:chgData name="christian.harders" userId="S::christian.harders.fhe@technischeunivers049.onmicrosoft.com::f36bad1a-3b34-4b31-be2a-9efc6bbda362" providerId="AD" clId="Web-{C052D50F-BFFF-C12B-7AC6-F2FD1BA62DB0}" dt="2022-10-13T16:51:11.699" v="224"/>
          <ac:spMkLst>
            <pc:docMk/>
            <pc:sldMk cId="1060583073" sldId="288"/>
            <ac:spMk id="16" creationId="{E39BB52C-E885-E2AC-2F07-D289B79217E6}"/>
          </ac:spMkLst>
        </pc:spChg>
        <pc:spChg chg="del mod">
          <ac:chgData name="christian.harders" userId="S::christian.harders.fhe@technischeunivers049.onmicrosoft.com::f36bad1a-3b34-4b31-be2a-9efc6bbda362" providerId="AD" clId="Web-{C052D50F-BFFF-C12B-7AC6-F2FD1BA62DB0}" dt="2022-10-13T16:51:10.293" v="223"/>
          <ac:spMkLst>
            <pc:docMk/>
            <pc:sldMk cId="1060583073" sldId="288"/>
            <ac:spMk id="17" creationId="{212E3B33-EFDE-BA20-8CD7-B3B583A0DAA0}"/>
          </ac:spMkLst>
        </pc:spChg>
        <pc:spChg chg="del">
          <ac:chgData name="christian.harders" userId="S::christian.harders.fhe@technischeunivers049.onmicrosoft.com::f36bad1a-3b34-4b31-be2a-9efc6bbda362" providerId="AD" clId="Web-{C052D50F-BFFF-C12B-7AC6-F2FD1BA62DB0}" dt="2022-10-13T16:51:08.215" v="220"/>
          <ac:spMkLst>
            <pc:docMk/>
            <pc:sldMk cId="1060583073" sldId="288"/>
            <ac:spMk id="23" creationId="{AE63D327-968B-2103-58A3-338B1372C461}"/>
          </ac:spMkLst>
        </pc:spChg>
        <pc:spChg chg="del">
          <ac:chgData name="christian.harders" userId="S::christian.harders.fhe@technischeunivers049.onmicrosoft.com::f36bad1a-3b34-4b31-be2a-9efc6bbda362" providerId="AD" clId="Web-{C052D50F-BFFF-C12B-7AC6-F2FD1BA62DB0}" dt="2022-10-13T16:51:03.293" v="217"/>
          <ac:spMkLst>
            <pc:docMk/>
            <pc:sldMk cId="1060583073" sldId="288"/>
            <ac:spMk id="24" creationId="{CC0034E5-4068-A11D-F82A-7837C788F4BE}"/>
          </ac:spMkLst>
        </pc:spChg>
        <pc:picChg chg="del">
          <ac:chgData name="christian.harders" userId="S::christian.harders.fhe@technischeunivers049.onmicrosoft.com::f36bad1a-3b34-4b31-be2a-9efc6bbda362" providerId="AD" clId="Web-{C052D50F-BFFF-C12B-7AC6-F2FD1BA62DB0}" dt="2022-10-13T16:51:03.777" v="218"/>
          <ac:picMkLst>
            <pc:docMk/>
            <pc:sldMk cId="1060583073" sldId="288"/>
            <ac:picMk id="13" creationId="{50CB8E0A-94CE-86B1-28AF-F6D1F06173C0}"/>
          </ac:picMkLst>
        </pc:picChg>
        <pc:picChg chg="del">
          <ac:chgData name="christian.harders" userId="S::christian.harders.fhe@technischeunivers049.onmicrosoft.com::f36bad1a-3b34-4b31-be2a-9efc6bbda362" providerId="AD" clId="Web-{C052D50F-BFFF-C12B-7AC6-F2FD1BA62DB0}" dt="2022-10-13T16:51:02.464" v="216"/>
          <ac:picMkLst>
            <pc:docMk/>
            <pc:sldMk cId="1060583073" sldId="288"/>
            <ac:picMk id="15" creationId="{E5475529-5D8B-E1BC-DA76-443188B83653}"/>
          </ac:picMkLst>
        </pc:picChg>
        <pc:picChg chg="del">
          <ac:chgData name="christian.harders" userId="S::christian.harders.fhe@technischeunivers049.onmicrosoft.com::f36bad1a-3b34-4b31-be2a-9efc6bbda362" providerId="AD" clId="Web-{C052D50F-BFFF-C12B-7AC6-F2FD1BA62DB0}" dt="2022-10-13T16:51:05.261" v="219"/>
          <ac:picMkLst>
            <pc:docMk/>
            <pc:sldMk cId="1060583073" sldId="288"/>
            <ac:picMk id="19" creationId="{44CC160F-C770-229C-D9C7-8229BF79F3C0}"/>
          </ac:picMkLst>
        </pc:picChg>
      </pc:sldChg>
    </pc:docChg>
  </pc:docChgLst>
  <pc:docChgLst>
    <pc:chgData name="danny.steinbrecher" userId="S::danny.steinbrecher.fhe@technischeunivers049.onmicrosoft.com::1481ef82-751d-4aed-b245-811ac4e1e7cd" providerId="AD" clId="Web-{2BBDFF23-E434-E055-D396-9E2ACFCAEB6C}"/>
    <pc:docChg chg="modSld addMainMaster delMainMaster">
      <pc:chgData name="danny.steinbrecher" userId="S::danny.steinbrecher.fhe@technischeunivers049.onmicrosoft.com::1481ef82-751d-4aed-b245-811ac4e1e7cd" providerId="AD" clId="Web-{2BBDFF23-E434-E055-D396-9E2ACFCAEB6C}" dt="2022-08-17T13:01:09.623" v="38"/>
      <pc:docMkLst>
        <pc:docMk/>
      </pc:docMkLst>
      <pc:sldChg chg="addSp delSp modSp mod setBg modClrScheme setClrOvrMap delDesignElem chgLayout">
        <pc:chgData name="danny.steinbrecher" userId="S::danny.steinbrecher.fhe@technischeunivers049.onmicrosoft.com::1481ef82-751d-4aed-b245-811ac4e1e7cd" providerId="AD" clId="Web-{2BBDFF23-E434-E055-D396-9E2ACFCAEB6C}" dt="2022-08-17T13:00:58.529" v="37"/>
        <pc:sldMkLst>
          <pc:docMk/>
          <pc:sldMk cId="4042050793" sldId="256"/>
        </pc:sldMkLst>
        <pc:spChg chg="mod">
          <ac:chgData name="danny.steinbrecher" userId="S::danny.steinbrecher.fhe@technischeunivers049.onmicrosoft.com::1481ef82-751d-4aed-b245-811ac4e1e7cd" providerId="AD" clId="Web-{2BBDFF23-E434-E055-D396-9E2ACFCAEB6C}" dt="2022-08-17T13:00:58.529" v="37"/>
          <ac:spMkLst>
            <pc:docMk/>
            <pc:sldMk cId="4042050793" sldId="256"/>
            <ac:spMk id="2" creationId="{8789E758-0748-6ED4-C069-13E597533B89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02.352" v="2"/>
          <ac:spMkLst>
            <pc:docMk/>
            <pc:sldMk cId="4042050793" sldId="256"/>
            <ac:spMk id="6" creationId="{7A9074EF-75C6-40E4-B8AE-48DDDC359D40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02.352" v="2"/>
          <ac:spMkLst>
            <pc:docMk/>
            <pc:sldMk cId="4042050793" sldId="256"/>
            <ac:spMk id="10" creationId="{3C38C329-05C1-44E0-942C-D7A60A7F2810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02.352" v="2"/>
          <ac:spMkLst>
            <pc:docMk/>
            <pc:sldMk cId="4042050793" sldId="256"/>
            <ac:spMk id="12" creationId="{DA98F3A3-687B-4002-93F2-58E8590DC79F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02.352" v="2"/>
          <ac:spMkLst>
            <pc:docMk/>
            <pc:sldMk cId="4042050793" sldId="256"/>
            <ac:spMk id="15" creationId="{6022293D-C4C8-42FD-B956-66067C3C6B20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19.040" v="5"/>
          <ac:spMkLst>
            <pc:docMk/>
            <pc:sldMk cId="4042050793" sldId="256"/>
            <ac:spMk id="17" creationId="{E8035907-EB9C-4E11-8A9B-D25B0AD8D749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49.103" v="11"/>
          <ac:spMkLst>
            <pc:docMk/>
            <pc:sldMk cId="4042050793" sldId="256"/>
            <ac:spMk id="21" creationId="{3D1E5586-8BB5-40F6-96C3-2E87DD7CE5CD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19.040" v="5"/>
          <ac:spMkLst>
            <pc:docMk/>
            <pc:sldMk cId="4042050793" sldId="256"/>
            <ac:spMk id="25" creationId="{D9C69FA7-0958-4ED9-A0DF-E87A0C137BF5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31.337" v="7"/>
          <ac:spMkLst>
            <pc:docMk/>
            <pc:sldMk cId="4042050793" sldId="256"/>
            <ac:spMk id="29" creationId="{E8035907-EB9C-4E11-8A9B-D25B0AD8D749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31.337" v="7"/>
          <ac:spMkLst>
            <pc:docMk/>
            <pc:sldMk cId="4042050793" sldId="256"/>
            <ac:spMk id="34" creationId="{D9C69FA7-0958-4ED9-A0DF-E87A0C137BF5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52.853" v="13"/>
          <ac:spMkLst>
            <pc:docMk/>
            <pc:sldMk cId="4042050793" sldId="256"/>
            <ac:spMk id="38" creationId="{C04F8797-ED77-4C70-AAEA-0DE48267C25C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8:52.853" v="13"/>
          <ac:spMkLst>
            <pc:docMk/>
            <pc:sldMk cId="4042050793" sldId="256"/>
            <ac:spMk id="39" creationId="{CAD06229-FEB7-4CC9-8BE7-1A9457B9C601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spMkLst>
            <pc:docMk/>
            <pc:sldMk cId="4042050793" sldId="256"/>
            <ac:spMk id="42" creationId="{1BE7BD64-C268-4BE6-8D67-F5DD171F0154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02.166" v="15"/>
          <ac:spMkLst>
            <pc:docMk/>
            <pc:sldMk cId="4042050793" sldId="256"/>
            <ac:spMk id="43" creationId="{1BE7BD64-C268-4BE6-8D67-F5DD171F0154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02.166" v="15"/>
          <ac:spMkLst>
            <pc:docMk/>
            <pc:sldMk cId="4042050793" sldId="256"/>
            <ac:spMk id="47" creationId="{57E6F9A8-1B4B-4FEF-942A-15CA97ECE0BA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spMkLst>
            <pc:docMk/>
            <pc:sldMk cId="4042050793" sldId="256"/>
            <ac:spMk id="51" creationId="{57E6F9A8-1B4B-4FEF-942A-15CA97ECE0BA}"/>
          </ac:spMkLst>
        </pc:spChg>
        <pc:spChg chg="add">
          <ac:chgData name="danny.steinbrecher" userId="S::danny.steinbrecher.fhe@technischeunivers049.onmicrosoft.com::1481ef82-751d-4aed-b245-811ac4e1e7cd" providerId="AD" clId="Web-{2BBDFF23-E434-E055-D396-9E2ACFCAEB6C}" dt="2022-08-17T13:00:58.529" v="37"/>
          <ac:spMkLst>
            <pc:docMk/>
            <pc:sldMk cId="4042050793" sldId="256"/>
            <ac:spMk id="53" creationId="{16F9E488-0718-4E1E-9D12-26779F606252}"/>
          </ac:spMkLst>
        </pc:spChg>
        <pc:spChg chg="add">
          <ac:chgData name="danny.steinbrecher" userId="S::danny.steinbrecher.fhe@technischeunivers049.onmicrosoft.com::1481ef82-751d-4aed-b245-811ac4e1e7cd" providerId="AD" clId="Web-{2BBDFF23-E434-E055-D396-9E2ACFCAEB6C}" dt="2022-08-17T13:00:58.529" v="37"/>
          <ac:spMkLst>
            <pc:docMk/>
            <pc:sldMk cId="4042050793" sldId="256"/>
            <ac:spMk id="54" creationId="{D20AEB5B-DFC7-42B4-9FAA-6B95E01D0FCE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06.028" v="28"/>
          <ac:spMkLst>
            <pc:docMk/>
            <pc:sldMk cId="4042050793" sldId="256"/>
            <ac:spMk id="57" creationId="{712E451E-151A-4910-BF41-6A040B65982B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06.028" v="28"/>
          <ac:spMkLst>
            <pc:docMk/>
            <pc:sldMk cId="4042050793" sldId="256"/>
            <ac:spMk id="58" creationId="{C296EFE4-A70C-4388-9A15-3F657B6615FD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06.028" v="28"/>
          <ac:spMkLst>
            <pc:docMk/>
            <pc:sldMk cId="4042050793" sldId="256"/>
            <ac:spMk id="59" creationId="{425EBAFC-9388-432A-BCFD-EEA2F410D8EC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23.059" v="30"/>
          <ac:spMkLst>
            <pc:docMk/>
            <pc:sldMk cId="4042050793" sldId="256"/>
            <ac:spMk id="61" creationId="{B219AE65-9B94-44EA-BEF3-EF4BFA169C81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23.059" v="30"/>
          <ac:spMkLst>
            <pc:docMk/>
            <pc:sldMk cId="4042050793" sldId="256"/>
            <ac:spMk id="62" creationId="{F0C81A57-9CD5-461B-8FFE-4A8CB6CFBE01}"/>
          </ac:spMkLst>
        </pc:s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2:58:19.040" v="5"/>
          <ac:grpSpMkLst>
            <pc:docMk/>
            <pc:sldMk cId="4042050793" sldId="256"/>
            <ac:grpSpMk id="19" creationId="{B4CFDD4A-4FA1-4CD9-90D5-E253C2040BA3}"/>
          </ac:grpSpMkLst>
        </pc:gr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2:58:31.337" v="7"/>
          <ac:grpSpMkLst>
            <pc:docMk/>
            <pc:sldMk cId="4042050793" sldId="256"/>
            <ac:grpSpMk id="37" creationId="{FDB0A998-A5C6-45CB-ACF3-1CF6399202AB}"/>
          </ac:grpSpMkLst>
        </pc:gr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3:00:01.231" v="26"/>
          <ac:grpSpMkLst>
            <pc:docMk/>
            <pc:sldMk cId="4042050793" sldId="256"/>
            <ac:grpSpMk id="52" creationId="{F1ECA4FE-7D2F-4576-B767-3A5F5ABFE90F}"/>
          </ac:grpSpMkLst>
        </pc:grpChg>
        <pc:grpChg chg="add">
          <ac:chgData name="danny.steinbrecher" userId="S::danny.steinbrecher.fhe@technischeunivers049.onmicrosoft.com::1481ef82-751d-4aed-b245-811ac4e1e7cd" providerId="AD" clId="Web-{2BBDFF23-E434-E055-D396-9E2ACFCAEB6C}" dt="2022-08-17T13:00:58.529" v="37"/>
          <ac:grpSpMkLst>
            <pc:docMk/>
            <pc:sldMk cId="4042050793" sldId="256"/>
            <ac:grpSpMk id="56" creationId="{64B93721-934F-4F1E-A868-0B2BA110D3B5}"/>
          </ac:grpSpMkLst>
        </pc:gr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3:00:23.059" v="30"/>
          <ac:grpSpMkLst>
            <pc:docMk/>
            <pc:sldMk cId="4042050793" sldId="256"/>
            <ac:grpSpMk id="63" creationId="{3086C462-37F4-494D-8292-CCB95221CC1A}"/>
          </ac:grpSpMkLst>
        </pc:grp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8:02.352" v="2"/>
          <ac:picMkLst>
            <pc:docMk/>
            <pc:sldMk cId="4042050793" sldId="256"/>
            <ac:picMk id="8" creationId="{483018C7-4970-4022-A967-85B66E74F008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8:52.853" v="13"/>
          <ac:picMkLst>
            <pc:docMk/>
            <pc:sldMk cId="4042050793" sldId="256"/>
            <ac:picMk id="40" creationId="{42B44E02-2041-49BE-AF61-F91454DC3AA8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8:52.853" v="13"/>
          <ac:picMkLst>
            <pc:docMk/>
            <pc:sldMk cId="4042050793" sldId="256"/>
            <ac:picMk id="41" creationId="{08625290-97B7-41E9-9685-D438F86FC9EA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02.166" v="15"/>
          <ac:picMkLst>
            <pc:docMk/>
            <pc:sldMk cId="4042050793" sldId="256"/>
            <ac:picMk id="44" creationId="{7D6C6E9A-567D-4054-B920-2E1BAF6D2426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02.166" v="15"/>
          <ac:picMkLst>
            <pc:docMk/>
            <pc:sldMk cId="4042050793" sldId="256"/>
            <ac:picMk id="45" creationId="{94164FB2-EFB1-4531-A8F4-DD77A03E2CCB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02.166" v="15"/>
          <ac:picMkLst>
            <pc:docMk/>
            <pc:sldMk cId="4042050793" sldId="256"/>
            <ac:picMk id="46" creationId="{0E6BC652-4BE1-478A-BFA7-47149E82F2F1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picMkLst>
            <pc:docMk/>
            <pc:sldMk cId="4042050793" sldId="256"/>
            <ac:picMk id="48" creationId="{7D6C6E9A-567D-4054-B920-2E1BAF6D2426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picMkLst>
            <pc:docMk/>
            <pc:sldMk cId="4042050793" sldId="256"/>
            <ac:picMk id="49" creationId="{94164FB2-EFB1-4531-A8F4-DD77A03E2CCB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picMkLst>
            <pc:docMk/>
            <pc:sldMk cId="4042050793" sldId="256"/>
            <ac:picMk id="50" creationId="{0E6BC652-4BE1-478A-BFA7-47149E82F2F1}"/>
          </ac:picMkLst>
        </pc:picChg>
        <pc:cxnChg chg="add del">
          <ac:chgData name="danny.steinbrecher" userId="S::danny.steinbrecher.fhe@technischeunivers049.onmicrosoft.com::1481ef82-751d-4aed-b245-811ac4e1e7cd" providerId="AD" clId="Web-{2BBDFF23-E434-E055-D396-9E2ACFCAEB6C}" dt="2022-08-17T12:58:49.103" v="11"/>
          <ac:cxnSpMkLst>
            <pc:docMk/>
            <pc:sldMk cId="4042050793" sldId="256"/>
            <ac:cxnSpMk id="23" creationId="{8A832D40-B9E2-4CE7-9E0A-B35591EA2035}"/>
          </ac:cxnSpMkLst>
        </pc:cxnChg>
        <pc:cxnChg chg="add del">
          <ac:chgData name="danny.steinbrecher" userId="S::danny.steinbrecher.fhe@technischeunivers049.onmicrosoft.com::1481ef82-751d-4aed-b245-811ac4e1e7cd" providerId="AD" clId="Web-{2BBDFF23-E434-E055-D396-9E2ACFCAEB6C}" dt="2022-08-17T13:00:01.231" v="26"/>
          <ac:cxnSpMkLst>
            <pc:docMk/>
            <pc:sldMk cId="4042050793" sldId="256"/>
            <ac:cxnSpMk id="55" creationId="{E81F53E2-F556-42FA-8D24-113839EE19F8}"/>
          </ac:cxnSpMkLst>
        </pc:cxnChg>
        <pc:cxnChg chg="add del">
          <ac:chgData name="danny.steinbrecher" userId="S::danny.steinbrecher.fhe@technischeunivers049.onmicrosoft.com::1481ef82-751d-4aed-b245-811ac4e1e7cd" providerId="AD" clId="Web-{2BBDFF23-E434-E055-D396-9E2ACFCAEB6C}" dt="2022-08-17T13:00:23.059" v="30"/>
          <ac:cxnSpMkLst>
            <pc:docMk/>
            <pc:sldMk cId="4042050793" sldId="256"/>
            <ac:cxnSpMk id="66" creationId="{AD23B2CD-009B-425A-9616-1E1AD1D5AB46}"/>
          </ac:cxnSpMkLst>
        </pc:cxnChg>
      </pc:sldChg>
      <pc:sldChg chg="addSp delSp modSp mod setBg modClrScheme setClrOvrMap delDesignElem chgLayout">
        <pc:chgData name="danny.steinbrecher" userId="S::danny.steinbrecher.fhe@technischeunivers049.onmicrosoft.com::1481ef82-751d-4aed-b245-811ac4e1e7cd" providerId="AD" clId="Web-{2BBDFF23-E434-E055-D396-9E2ACFCAEB6C}" dt="2022-08-17T13:01:09.623" v="38"/>
        <pc:sldMkLst>
          <pc:docMk/>
          <pc:sldMk cId="4014514951" sldId="257"/>
        </pc:sldMkLst>
        <pc:spChg chg="mod ord">
          <ac:chgData name="danny.steinbrecher" userId="S::danny.steinbrecher.fhe@technischeunivers049.onmicrosoft.com::1481ef82-751d-4aed-b245-811ac4e1e7cd" providerId="AD" clId="Web-{2BBDFF23-E434-E055-D396-9E2ACFCAEB6C}" dt="2022-08-17T13:01:09.623" v="38"/>
          <ac:spMkLst>
            <pc:docMk/>
            <pc:sldMk cId="4014514951" sldId="257"/>
            <ac:spMk id="2" creationId="{CA1901A0-A6F7-A633-F164-C05565C16D3F}"/>
          </ac:spMkLst>
        </pc:spChg>
        <pc:spChg chg="add del mod ord">
          <ac:chgData name="danny.steinbrecher" userId="S::danny.steinbrecher.fhe@technischeunivers049.onmicrosoft.com::1481ef82-751d-4aed-b245-811ac4e1e7cd" providerId="AD" clId="Web-{2BBDFF23-E434-E055-D396-9E2ACFCAEB6C}" dt="2022-08-17T13:00:40.607" v="35"/>
          <ac:spMkLst>
            <pc:docMk/>
            <pc:sldMk cId="4014514951" sldId="257"/>
            <ac:spMk id="3" creationId="{EDF9EFE0-996F-793E-1528-18FE052B6EE6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spMkLst>
            <pc:docMk/>
            <pc:sldMk cId="4014514951" sldId="257"/>
            <ac:spMk id="5" creationId="{50E53EDA-3B94-4F6B-9E86-D3BB9EBB9616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34.495" v="22"/>
          <ac:spMkLst>
            <pc:docMk/>
            <pc:sldMk cId="4014514951" sldId="257"/>
            <ac:spMk id="9" creationId="{E1EB41F2-E181-4D4D-9131-A30F6B0AE596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34.495" v="22"/>
          <ac:spMkLst>
            <pc:docMk/>
            <pc:sldMk cId="4014514951" sldId="257"/>
            <ac:spMk id="11" creationId="{3D63CC92-C517-4C71-9222-4579252CD62E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2:59:53.558" v="24"/>
          <ac:spMkLst>
            <pc:docMk/>
            <pc:sldMk cId="4014514951" sldId="257"/>
            <ac:spMk id="15" creationId="{54309F57-B331-41A7-9154-15EC2AF45A60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37.888" v="32"/>
          <ac:spMkLst>
            <pc:docMk/>
            <pc:sldMk cId="4014514951" sldId="257"/>
            <ac:spMk id="22" creationId="{94C52C56-BEF2-4E22-8C8E-A7AC96B03A72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37.888" v="32"/>
          <ac:spMkLst>
            <pc:docMk/>
            <pc:sldMk cId="4014514951" sldId="257"/>
            <ac:spMk id="27" creationId="{42285737-90EE-47DC-AC80-8AE156B11969}"/>
          </ac:spMkLst>
        </pc:spChg>
        <pc:spChg chg="add del">
          <ac:chgData name="danny.steinbrecher" userId="S::danny.steinbrecher.fhe@technischeunivers049.onmicrosoft.com::1481ef82-751d-4aed-b245-811ac4e1e7cd" providerId="AD" clId="Web-{2BBDFF23-E434-E055-D396-9E2ACFCAEB6C}" dt="2022-08-17T13:00:50.654" v="36"/>
          <ac:spMkLst>
            <pc:docMk/>
            <pc:sldMk cId="4014514951" sldId="257"/>
            <ac:spMk id="38" creationId="{6AD30037-67ED-4367-9BE0-45787510BF13}"/>
          </ac:spMkLst>
        </pc:spChg>
        <pc:spChg chg="add mod ord">
          <ac:chgData name="danny.steinbrecher" userId="S::danny.steinbrecher.fhe@technischeunivers049.onmicrosoft.com::1481ef82-751d-4aed-b245-811ac4e1e7cd" providerId="AD" clId="Web-{2BBDFF23-E434-E055-D396-9E2ACFCAEB6C}" dt="2022-08-17T13:01:09.623" v="38"/>
          <ac:spMkLst>
            <pc:docMk/>
            <pc:sldMk cId="4014514951" sldId="257"/>
            <ac:spMk id="47" creationId="{EDF9EFE0-996F-793E-1528-18FE052B6EE6}"/>
          </ac:spMkLst>
        </pc:spChg>
        <pc:spChg chg="add">
          <ac:chgData name="danny.steinbrecher" userId="S::danny.steinbrecher.fhe@technischeunivers049.onmicrosoft.com::1481ef82-751d-4aed-b245-811ac4e1e7cd" providerId="AD" clId="Web-{2BBDFF23-E434-E055-D396-9E2ACFCAEB6C}" dt="2022-08-17T13:01:09.623" v="38"/>
          <ac:spMkLst>
            <pc:docMk/>
            <pc:sldMk cId="4014514951" sldId="257"/>
            <ac:spMk id="52" creationId="{91F32EBA-ED97-466E-8CFA-8382584155D0}"/>
          </ac:spMkLst>
        </pc:s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3:00:37.888" v="32"/>
          <ac:grpSpMkLst>
            <pc:docMk/>
            <pc:sldMk cId="4014514951" sldId="257"/>
            <ac:grpSpMk id="28" creationId="{B57BDC17-F1B3-455F-BBF1-680AA1F25C06}"/>
          </ac:grpSpMkLst>
        </pc:grpChg>
        <pc:grpChg chg="add del">
          <ac:chgData name="danny.steinbrecher" userId="S::danny.steinbrecher.fhe@technischeunivers049.onmicrosoft.com::1481ef82-751d-4aed-b245-811ac4e1e7cd" providerId="AD" clId="Web-{2BBDFF23-E434-E055-D396-9E2ACFCAEB6C}" dt="2022-08-17T13:00:50.654" v="36"/>
          <ac:grpSpMkLst>
            <pc:docMk/>
            <pc:sldMk cId="4014514951" sldId="257"/>
            <ac:grpSpMk id="40" creationId="{50841A4E-5BC1-44B4-83CF-D524E8AEAD64}"/>
          </ac:grpSpMkLst>
        </pc:grpChg>
        <pc:graphicFrameChg chg="add del">
          <ac:chgData name="danny.steinbrecher" userId="S::danny.steinbrecher.fhe@technischeunivers049.onmicrosoft.com::1481ef82-751d-4aed-b245-811ac4e1e7cd" providerId="AD" clId="Web-{2BBDFF23-E434-E055-D396-9E2ACFCAEB6C}" dt="2022-08-17T13:00:37.888" v="32"/>
          <ac:graphicFrameMkLst>
            <pc:docMk/>
            <pc:sldMk cId="4014514951" sldId="257"/>
            <ac:graphicFrameMk id="34" creationId="{78059548-B3E0-2FE8-F3E1-C2D7F923F559}"/>
          </ac:graphicFrameMkLst>
        </pc:graphicFrameChg>
        <pc:graphicFrameChg chg="add del">
          <ac:chgData name="danny.steinbrecher" userId="S::danny.steinbrecher.fhe@technischeunivers049.onmicrosoft.com::1481ef82-751d-4aed-b245-811ac4e1e7cd" providerId="AD" clId="Web-{2BBDFF23-E434-E055-D396-9E2ACFCAEB6C}" dt="2022-08-17T13:00:40.576" v="34"/>
          <ac:graphicFrameMkLst>
            <pc:docMk/>
            <pc:sldMk cId="4014514951" sldId="257"/>
            <ac:graphicFrameMk id="36" creationId="{1EB6A724-99EF-E114-DCFF-36AC18AA37E1}"/>
          </ac:graphicFrameMkLst>
        </pc:graphicFrame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31.573" v="20"/>
          <ac:picMkLst>
            <pc:docMk/>
            <pc:sldMk cId="4014514951" sldId="257"/>
            <ac:picMk id="7" creationId="{99DC5C67-14FF-2DA2-0E7C-2368546BA4DF}"/>
          </ac:picMkLst>
        </pc:picChg>
        <pc:picChg chg="add del">
          <ac:chgData name="danny.steinbrecher" userId="S::danny.steinbrecher.fhe@technischeunivers049.onmicrosoft.com::1481ef82-751d-4aed-b245-811ac4e1e7cd" providerId="AD" clId="Web-{2BBDFF23-E434-E055-D396-9E2ACFCAEB6C}" dt="2022-08-17T12:59:34.495" v="22"/>
          <ac:picMkLst>
            <pc:docMk/>
            <pc:sldMk cId="4014514951" sldId="257"/>
            <ac:picMk id="13" creationId="{40A39FDC-39F4-4CB7-873B-8D786EC02516}"/>
          </ac:picMkLst>
        </pc:picChg>
        <pc:picChg chg="add mod ord">
          <ac:chgData name="danny.steinbrecher" userId="S::danny.steinbrecher.fhe@technischeunivers049.onmicrosoft.com::1481ef82-751d-4aed-b245-811ac4e1e7cd" providerId="AD" clId="Web-{2BBDFF23-E434-E055-D396-9E2ACFCAEB6C}" dt="2022-08-17T13:01:09.623" v="38"/>
          <ac:picMkLst>
            <pc:docMk/>
            <pc:sldMk cId="4014514951" sldId="257"/>
            <ac:picMk id="39" creationId="{C488D746-0D58-B9C6-DC98-09F1758605BC}"/>
          </ac:picMkLst>
        </pc:picChg>
        <pc:cxnChg chg="add del">
          <ac:chgData name="danny.steinbrecher" userId="S::danny.steinbrecher.fhe@technischeunivers049.onmicrosoft.com::1481ef82-751d-4aed-b245-811ac4e1e7cd" providerId="AD" clId="Web-{2BBDFF23-E434-E055-D396-9E2ACFCAEB6C}" dt="2022-08-17T12:59:19.589" v="18"/>
          <ac:cxnSpMkLst>
            <pc:docMk/>
            <pc:sldMk cId="4014514951" sldId="257"/>
            <ac:cxnSpMk id="6" creationId="{30EFD79F-7790-479B-B7DB-BD0D8C101DDD}"/>
          </ac:cxnSpMkLst>
        </pc:cxnChg>
      </pc:sldChg>
      <pc:sldChg chg="modSp mod modClrScheme chgLayout">
        <pc:chgData name="danny.steinbrecher" userId="S::danny.steinbrecher.fhe@technischeunivers049.onmicrosoft.com::1481ef82-751d-4aed-b245-811ac4e1e7cd" providerId="AD" clId="Web-{2BBDFF23-E434-E055-D396-9E2ACFCAEB6C}" dt="2022-08-17T13:00:50.654" v="36"/>
        <pc:sldMkLst>
          <pc:docMk/>
          <pc:sldMk cId="3958822922" sldId="258"/>
        </pc:sldMkLst>
        <pc:spChg chg="mod ord">
          <ac:chgData name="danny.steinbrecher" userId="S::danny.steinbrecher.fhe@technischeunivers049.onmicrosoft.com::1481ef82-751d-4aed-b245-811ac4e1e7cd" providerId="AD" clId="Web-{2BBDFF23-E434-E055-D396-9E2ACFCAEB6C}" dt="2022-08-17T13:00:50.654" v="36"/>
          <ac:spMkLst>
            <pc:docMk/>
            <pc:sldMk cId="3958822922" sldId="258"/>
            <ac:spMk id="2" creationId="{AED3F025-D209-674E-DE5F-2A51C4485CD0}"/>
          </ac:spMkLst>
        </pc:spChg>
        <pc:spChg chg="mod ord">
          <ac:chgData name="danny.steinbrecher" userId="S::danny.steinbrecher.fhe@technischeunivers049.onmicrosoft.com::1481ef82-751d-4aed-b245-811ac4e1e7cd" providerId="AD" clId="Web-{2BBDFF23-E434-E055-D396-9E2ACFCAEB6C}" dt="2022-08-17T13:00:50.654" v="36"/>
          <ac:spMkLst>
            <pc:docMk/>
            <pc:sldMk cId="3958822922" sldId="258"/>
            <ac:spMk id="3" creationId="{13E09CA4-2798-F310-A139-0B848E765487}"/>
          </ac:spMkLst>
        </pc:spChg>
      </pc:sldChg>
      <pc:sldMasterChg chg="del delSldLayout">
        <pc:chgData name="danny.steinbrecher" userId="S::danny.steinbrecher.fhe@technischeunivers049.onmicrosoft.com::1481ef82-751d-4aed-b245-811ac4e1e7cd" providerId="AD" clId="Web-{2BBDFF23-E434-E055-D396-9E2ACFCAEB6C}" dt="2022-08-17T12:57:47.632" v="0"/>
        <pc:sldMasterMkLst>
          <pc:docMk/>
          <pc:sldMasterMk cId="254941928" sldId="2147483766"/>
        </pc:sldMasterMkLst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4087011853" sldId="2147483767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859593854" sldId="2147483768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2648492957" sldId="2147483769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222935269" sldId="2147483770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1338564350" sldId="2147483771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968888664" sldId="2147483772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3604747580" sldId="2147483773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3173040300" sldId="2147483774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3663798831" sldId="2147483775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3890876173" sldId="2147483776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2BBDFF23-E434-E055-D396-9E2ACFCAEB6C}" dt="2022-08-17T12:57:47.632" v="0"/>
          <pc:sldLayoutMkLst>
            <pc:docMk/>
            <pc:sldMasterMk cId="254941928" sldId="2147483766"/>
            <pc:sldLayoutMk cId="3939639216" sldId="2147483777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8:02.352" v="2"/>
        <pc:sldMasterMkLst>
          <pc:docMk/>
          <pc:sldMasterMk cId="1300587902" sldId="2147483778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143801258" sldId="214748377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294839191" sldId="214748378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930109270" sldId="214748378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251488811" sldId="214748378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1276188205" sldId="214748378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31968367" sldId="214748378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243052199" sldId="214748378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3313724010" sldId="214748378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4131494942" sldId="214748378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1045914556" sldId="214748378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02.352" v="2"/>
          <pc:sldLayoutMkLst>
            <pc:docMk/>
            <pc:sldMasterMk cId="1300587902" sldId="2147483778"/>
            <pc:sldLayoutMk cId="1075810334" sldId="2147483789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8:10.024" v="3"/>
        <pc:sldMasterMkLst>
          <pc:docMk/>
          <pc:sldMasterMk cId="3604099653" sldId="2147483790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4046560471" sldId="214748379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1993818806" sldId="214748379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2467156673" sldId="214748379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4206180228" sldId="214748379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1965179181" sldId="214748379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511048861" sldId="214748379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1537170298" sldId="214748379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3848344725" sldId="214748379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3280274333" sldId="214748379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1129789567" sldId="214748380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10.024" v="3"/>
          <pc:sldLayoutMkLst>
            <pc:docMk/>
            <pc:sldMasterMk cId="3604099653" sldId="2147483790"/>
            <pc:sldLayoutMk cId="2791675320" sldId="2147483801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8:31.337" v="7"/>
        <pc:sldMasterMkLst>
          <pc:docMk/>
          <pc:sldMasterMk cId="2023325406" sldId="2147483802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2890581949" sldId="214748380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3998547002" sldId="214748380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3983359804" sldId="214748380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2135930913" sldId="214748380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3676500679" sldId="214748380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1096898275" sldId="214748380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3052628356" sldId="214748380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2176647627" sldId="214748381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1913958231" sldId="214748381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3714071083" sldId="214748381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1.337" v="7"/>
          <pc:sldLayoutMkLst>
            <pc:docMk/>
            <pc:sldMasterMk cId="2023325406" sldId="2147483802"/>
            <pc:sldLayoutMk cId="4112708182" sldId="2147483813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8:36.509" v="8"/>
        <pc:sldMasterMkLst>
          <pc:docMk/>
          <pc:sldMasterMk cId="4264440763" sldId="2147483814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3128351325" sldId="214748381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1302406085" sldId="214748381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113038529" sldId="214748381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852808264" sldId="214748381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4237420253" sldId="214748381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3527119299" sldId="214748382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1463992116" sldId="214748382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3540964526" sldId="214748382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426962502" sldId="214748382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204750242" sldId="214748382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200183258" sldId="214748382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49279236" sldId="214748382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3844760326" sldId="214748382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706539750" sldId="214748382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4225074090" sldId="214748382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302781142" sldId="214748383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36.509" v="8"/>
          <pc:sldLayoutMkLst>
            <pc:docMk/>
            <pc:sldMasterMk cId="4264440763" sldId="2147483814"/>
            <pc:sldLayoutMk cId="2914447961" sldId="2147483831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8:42.353" v="9"/>
        <pc:sldMasterMkLst>
          <pc:docMk/>
          <pc:sldMasterMk cId="2474134344" sldId="2147483832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2068493489" sldId="214748383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619998514" sldId="214748383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545430482" sldId="214748383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046668732" sldId="214748383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3451494516" sldId="214748383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3202573717" sldId="214748383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2486142370" sldId="214748383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2199930785" sldId="214748384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340447195" sldId="214748384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2610606239" sldId="214748384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3972117057" sldId="214748384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2611559396" sldId="214748384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366950600" sldId="214748384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330293083" sldId="214748384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239008039" sldId="214748384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1889176415" sldId="214748384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8:42.353" v="9"/>
          <pc:sldLayoutMkLst>
            <pc:docMk/>
            <pc:sldMasterMk cId="2474134344" sldId="2147483832"/>
            <pc:sldLayoutMk cId="446117306" sldId="2147483849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9:02.166" v="15"/>
        <pc:sldMasterMkLst>
          <pc:docMk/>
          <pc:sldMasterMk cId="4060146675" sldId="2147483850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4271069885" sldId="214748385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259139698" sldId="214748385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3632223401" sldId="214748385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2391216626" sldId="214748385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3592311612" sldId="214748385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4206694635" sldId="214748385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673213055" sldId="214748385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2851480028" sldId="214748385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223376811" sldId="214748385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3232999145" sldId="214748386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639717671" sldId="214748386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759760135" sldId="214748386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4218500800" sldId="214748386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1788158339" sldId="214748386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3718390625" sldId="214748386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2346816400" sldId="214748386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02.166" v="15"/>
          <pc:sldLayoutMkLst>
            <pc:docMk/>
            <pc:sldMasterMk cId="4060146675" sldId="2147483850"/>
            <pc:sldLayoutMk cId="502713136" sldId="2147483867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9:19.589" v="18"/>
        <pc:sldMasterMkLst>
          <pc:docMk/>
          <pc:sldMasterMk cId="3866350936" sldId="2147483868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2930054564" sldId="214748386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1567866638" sldId="214748387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1106026463" sldId="214748387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845263609" sldId="214748387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4254244514" sldId="214748387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053501910" sldId="214748387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1186864927" sldId="214748387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2232166850" sldId="214748387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053067299" sldId="214748387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317018453" sldId="214748387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974546952" sldId="214748387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2153425083" sldId="214748388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290054096" sldId="214748388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2945110274" sldId="214748388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634364023" sldId="214748388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007066651" sldId="214748388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19.589" v="18"/>
          <pc:sldLayoutMkLst>
            <pc:docMk/>
            <pc:sldMasterMk cId="3866350936" sldId="2147483868"/>
            <pc:sldLayoutMk cId="341183726" sldId="2147483885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2:59:53.558" v="24"/>
        <pc:sldMasterMkLst>
          <pc:docMk/>
          <pc:sldMasterMk cId="2783662510" sldId="2147483886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1031734863" sldId="214748388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889071716" sldId="214748388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617552973" sldId="214748388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516605022" sldId="214748389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4076506241" sldId="214748389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2561383994" sldId="214748389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3701825468" sldId="214748389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1559670862" sldId="214748389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2179085604" sldId="214748389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2952102442" sldId="214748389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3951196982" sldId="214748389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1786172820" sldId="214748389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287136257" sldId="214748389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2439642304" sldId="214748390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1551555657" sldId="214748390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1793473171" sldId="214748390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2:59:53.558" v="24"/>
          <pc:sldLayoutMkLst>
            <pc:docMk/>
            <pc:sldMasterMk cId="2783662510" sldId="2147483886"/>
            <pc:sldLayoutMk cId="3557912283" sldId="2147483903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3:00:23.059" v="30"/>
        <pc:sldMasterMkLst>
          <pc:docMk/>
          <pc:sldMasterMk cId="3624191331" sldId="2147483904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920229134" sldId="214748390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239929807" sldId="214748390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164147809" sldId="214748390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3866242138" sldId="214748390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2659455020" sldId="214748390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3309898613" sldId="214748391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2448197291" sldId="214748391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1709903338" sldId="214748391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3319290509" sldId="214748391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671669790" sldId="214748391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1680316915" sldId="214748391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1499756603" sldId="214748391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4113129366" sldId="214748391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2881157159" sldId="214748391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905019162" sldId="214748391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746309484" sldId="214748392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23.059" v="30"/>
          <pc:sldLayoutMkLst>
            <pc:docMk/>
            <pc:sldMasterMk cId="3624191331" sldId="2147483904"/>
            <pc:sldLayoutMk cId="1146298213" sldId="2147483921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2BBDFF23-E434-E055-D396-9E2ACFCAEB6C}" dt="2022-08-17T13:00:50.654" v="36"/>
        <pc:sldMasterMkLst>
          <pc:docMk/>
          <pc:sldMasterMk cId="1676385890" sldId="2147483922"/>
        </pc:sldMasterMkLst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066051224" sldId="214748392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1627318893" sldId="214748392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574636722" sldId="214748392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977380391" sldId="214748392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2804644208" sldId="214748392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658889189" sldId="214748392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458479821" sldId="214748392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253014837" sldId="214748393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379596823" sldId="214748393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1044690058" sldId="214748393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4185932273" sldId="214748393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1797691409" sldId="214748393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737709392" sldId="214748393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21137234" sldId="214748393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304664762" sldId="214748393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419989621" sldId="214748393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676385890" sldId="2147483922"/>
            <pc:sldLayoutMk cId="3261593974" sldId="2147483939"/>
          </pc:sldLayoutMkLst>
        </pc:sldLayoutChg>
      </pc:sldMasterChg>
      <pc:sldMasterChg chg="add addSldLayout modSldLayout">
        <pc:chgData name="danny.steinbrecher" userId="S::danny.steinbrecher.fhe@technischeunivers049.onmicrosoft.com::1481ef82-751d-4aed-b245-811ac4e1e7cd" providerId="AD" clId="Web-{2BBDFF23-E434-E055-D396-9E2ACFCAEB6C}" dt="2022-08-17T13:00:50.654" v="36"/>
        <pc:sldMasterMkLst>
          <pc:docMk/>
          <pc:sldMasterMk cId="1545492537" sldId="2147483940"/>
        </pc:sldMasterMkLst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2003154519" sldId="2147483941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3656024527" sldId="2147483942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3163227955" sldId="2147483943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3535374162" sldId="2147483944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382382926" sldId="2147483945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288390120" sldId="2147483946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1512738163" sldId="2147483947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2728810109" sldId="2147483948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1418615660" sldId="2147483949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199926545" sldId="2147483950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2BBDFF23-E434-E055-D396-9E2ACFCAEB6C}" dt="2022-08-17T13:00:50.654" v="36"/>
          <pc:sldLayoutMkLst>
            <pc:docMk/>
            <pc:sldMasterMk cId="1545492537" sldId="2147483940"/>
            <pc:sldLayoutMk cId="2405366595" sldId="2147483951"/>
          </pc:sldLayoutMkLst>
        </pc:sldLayoutChg>
      </pc:sldMasterChg>
    </pc:docChg>
  </pc:docChgLst>
  <pc:docChgLst>
    <pc:chgData name="christian.harders@fh-erfurt.de" userId="f36bad1a-3b34-4b31-be2a-9efc6bbda362" providerId="ADAL" clId="{8B4479DA-BF2D-4261-8350-2DB62BDC5E04}"/>
    <pc:docChg chg="undo custSel addSld modSld sldOrd modSection">
      <pc:chgData name="christian.harders@fh-erfurt.de" userId="f36bad1a-3b34-4b31-be2a-9efc6bbda362" providerId="ADAL" clId="{8B4479DA-BF2D-4261-8350-2DB62BDC5E04}" dt="2022-10-17T11:59:51.052" v="1136" actId="20577"/>
      <pc:docMkLst>
        <pc:docMk/>
      </pc:docMkLst>
      <pc:sldChg chg="modSp mod">
        <pc:chgData name="christian.harders@fh-erfurt.de" userId="f36bad1a-3b34-4b31-be2a-9efc6bbda362" providerId="ADAL" clId="{8B4479DA-BF2D-4261-8350-2DB62BDC5E04}" dt="2022-10-17T10:11:18.473" v="9" actId="20577"/>
        <pc:sldMkLst>
          <pc:docMk/>
          <pc:sldMk cId="4042050793" sldId="256"/>
        </pc:sldMkLst>
        <pc:spChg chg="mod">
          <ac:chgData name="christian.harders@fh-erfurt.de" userId="f36bad1a-3b34-4b31-be2a-9efc6bbda362" providerId="ADAL" clId="{8B4479DA-BF2D-4261-8350-2DB62BDC5E04}" dt="2022-10-17T10:11:18.473" v="9" actId="20577"/>
          <ac:spMkLst>
            <pc:docMk/>
            <pc:sldMk cId="4042050793" sldId="256"/>
            <ac:spMk id="8" creationId="{F004A504-2564-57A3-2691-D742A9FCAF26}"/>
          </ac:spMkLst>
        </pc:spChg>
      </pc:sldChg>
      <pc:sldChg chg="ord modNotesTx">
        <pc:chgData name="christian.harders@fh-erfurt.de" userId="f36bad1a-3b34-4b31-be2a-9efc6bbda362" providerId="ADAL" clId="{8B4479DA-BF2D-4261-8350-2DB62BDC5E04}" dt="2022-10-17T11:59:51.052" v="1136" actId="20577"/>
        <pc:sldMkLst>
          <pc:docMk/>
          <pc:sldMk cId="798948326" sldId="263"/>
        </pc:sldMkLst>
      </pc:sldChg>
      <pc:sldChg chg="modNotesTx">
        <pc:chgData name="christian.harders@fh-erfurt.de" userId="f36bad1a-3b34-4b31-be2a-9efc6bbda362" providerId="ADAL" clId="{8B4479DA-BF2D-4261-8350-2DB62BDC5E04}" dt="2022-10-17T11:47:47.573" v="817" actId="20577"/>
        <pc:sldMkLst>
          <pc:docMk/>
          <pc:sldMk cId="2703893976" sldId="268"/>
        </pc:sldMkLst>
      </pc:sldChg>
      <pc:sldChg chg="modNotesTx">
        <pc:chgData name="christian.harders@fh-erfurt.de" userId="f36bad1a-3b34-4b31-be2a-9efc6bbda362" providerId="ADAL" clId="{8B4479DA-BF2D-4261-8350-2DB62BDC5E04}" dt="2022-10-17T11:48:46.470" v="925" actId="20577"/>
        <pc:sldMkLst>
          <pc:docMk/>
          <pc:sldMk cId="1946118712" sldId="269"/>
        </pc:sldMkLst>
      </pc:sldChg>
      <pc:sldChg chg="modNotesTx">
        <pc:chgData name="christian.harders@fh-erfurt.de" userId="f36bad1a-3b34-4b31-be2a-9efc6bbda362" providerId="ADAL" clId="{8B4479DA-BF2D-4261-8350-2DB62BDC5E04}" dt="2022-10-17T11:53:06.909" v="1100" actId="20577"/>
        <pc:sldMkLst>
          <pc:docMk/>
          <pc:sldMk cId="1764272874" sldId="270"/>
        </pc:sldMkLst>
      </pc:sldChg>
      <pc:sldChg chg="ord">
        <pc:chgData name="christian.harders@fh-erfurt.de" userId="f36bad1a-3b34-4b31-be2a-9efc6bbda362" providerId="ADAL" clId="{8B4479DA-BF2D-4261-8350-2DB62BDC5E04}" dt="2022-10-17T11:53:44.227" v="1104"/>
        <pc:sldMkLst>
          <pc:docMk/>
          <pc:sldMk cId="2503242883" sldId="271"/>
        </pc:sldMkLst>
      </pc:sldChg>
      <pc:sldChg chg="modNotesTx">
        <pc:chgData name="christian.harders@fh-erfurt.de" userId="f36bad1a-3b34-4b31-be2a-9efc6bbda362" providerId="ADAL" clId="{8B4479DA-BF2D-4261-8350-2DB62BDC5E04}" dt="2022-10-17T11:46:39.662" v="745" actId="20577"/>
        <pc:sldMkLst>
          <pc:docMk/>
          <pc:sldMk cId="1724917400" sldId="273"/>
        </pc:sldMkLst>
      </pc:sldChg>
      <pc:sldChg chg="modNotesTx">
        <pc:chgData name="christian.harders@fh-erfurt.de" userId="f36bad1a-3b34-4b31-be2a-9efc6bbda362" providerId="ADAL" clId="{8B4479DA-BF2D-4261-8350-2DB62BDC5E04}" dt="2022-10-17T11:52:43.492" v="1072" actId="20577"/>
        <pc:sldMkLst>
          <pc:docMk/>
          <pc:sldMk cId="1974821205" sldId="274"/>
        </pc:sldMkLst>
      </pc:sldChg>
      <pc:sldChg chg="modNotesTx">
        <pc:chgData name="christian.harders@fh-erfurt.de" userId="f36bad1a-3b34-4b31-be2a-9efc6bbda362" providerId="ADAL" clId="{8B4479DA-BF2D-4261-8350-2DB62BDC5E04}" dt="2022-10-17T11:44:58.306" v="657" actId="20577"/>
        <pc:sldMkLst>
          <pc:docMk/>
          <pc:sldMk cId="588042072" sldId="275"/>
        </pc:sldMkLst>
      </pc:sldChg>
      <pc:sldChg chg="ord">
        <pc:chgData name="christian.harders@fh-erfurt.de" userId="f36bad1a-3b34-4b31-be2a-9efc6bbda362" providerId="ADAL" clId="{8B4479DA-BF2D-4261-8350-2DB62BDC5E04}" dt="2022-10-17T11:42:53.148" v="472"/>
        <pc:sldMkLst>
          <pc:docMk/>
          <pc:sldMk cId="3334561406" sldId="276"/>
        </pc:sldMkLst>
      </pc:sldChg>
      <pc:sldChg chg="modSp mod">
        <pc:chgData name="christian.harders@fh-erfurt.de" userId="f36bad1a-3b34-4b31-be2a-9efc6bbda362" providerId="ADAL" clId="{8B4479DA-BF2D-4261-8350-2DB62BDC5E04}" dt="2022-10-17T10:24:00.759" v="16" actId="1076"/>
        <pc:sldMkLst>
          <pc:docMk/>
          <pc:sldMk cId="1060583073" sldId="288"/>
        </pc:sldMkLst>
        <pc:spChg chg="mod">
          <ac:chgData name="christian.harders@fh-erfurt.de" userId="f36bad1a-3b34-4b31-be2a-9efc6bbda362" providerId="ADAL" clId="{8B4479DA-BF2D-4261-8350-2DB62BDC5E04}" dt="2022-10-17T10:24:00.759" v="16" actId="1076"/>
          <ac:spMkLst>
            <pc:docMk/>
            <pc:sldMk cId="1060583073" sldId="288"/>
            <ac:spMk id="14" creationId="{8FAD70C8-C00A-6B23-1BA4-30D8E77B7E7C}"/>
          </ac:spMkLst>
        </pc:spChg>
        <pc:spChg chg="mod">
          <ac:chgData name="christian.harders@fh-erfurt.de" userId="f36bad1a-3b34-4b31-be2a-9efc6bbda362" providerId="ADAL" clId="{8B4479DA-BF2D-4261-8350-2DB62BDC5E04}" dt="2022-10-17T10:23:54.256" v="15" actId="1076"/>
          <ac:spMkLst>
            <pc:docMk/>
            <pc:sldMk cId="1060583073" sldId="288"/>
            <ac:spMk id="15" creationId="{DDC9378E-62CF-9D5B-3789-221B2E0A6F6B}"/>
          </ac:spMkLst>
        </pc:spChg>
        <pc:picChg chg="mod">
          <ac:chgData name="christian.harders@fh-erfurt.de" userId="f36bad1a-3b34-4b31-be2a-9efc6bbda362" providerId="ADAL" clId="{8B4479DA-BF2D-4261-8350-2DB62BDC5E04}" dt="2022-10-17T10:23:54.256" v="15" actId="1076"/>
          <ac:picMkLst>
            <pc:docMk/>
            <pc:sldMk cId="1060583073" sldId="288"/>
            <ac:picMk id="8" creationId="{021A2F2D-303C-B77F-A6B5-87110E0AA6E7}"/>
          </ac:picMkLst>
        </pc:picChg>
        <pc:picChg chg="mod">
          <ac:chgData name="christian.harders@fh-erfurt.de" userId="f36bad1a-3b34-4b31-be2a-9efc6bbda362" providerId="ADAL" clId="{8B4479DA-BF2D-4261-8350-2DB62BDC5E04}" dt="2022-10-17T10:24:00.759" v="16" actId="1076"/>
          <ac:picMkLst>
            <pc:docMk/>
            <pc:sldMk cId="1060583073" sldId="288"/>
            <ac:picMk id="9" creationId="{E6666583-286A-CE03-9985-394B21AD1BF8}"/>
          </ac:picMkLst>
        </pc:picChg>
      </pc:sldChg>
      <pc:sldChg chg="modSp mod">
        <pc:chgData name="christian.harders@fh-erfurt.de" userId="f36bad1a-3b34-4b31-be2a-9efc6bbda362" providerId="ADAL" clId="{8B4479DA-BF2D-4261-8350-2DB62BDC5E04}" dt="2022-10-17T11:23:41.841" v="34" actId="20577"/>
        <pc:sldMkLst>
          <pc:docMk/>
          <pc:sldMk cId="1729681603" sldId="299"/>
        </pc:sldMkLst>
        <pc:spChg chg="mod">
          <ac:chgData name="christian.harders@fh-erfurt.de" userId="f36bad1a-3b34-4b31-be2a-9efc6bbda362" providerId="ADAL" clId="{8B4479DA-BF2D-4261-8350-2DB62BDC5E04}" dt="2022-10-17T11:23:41.841" v="34" actId="20577"/>
          <ac:spMkLst>
            <pc:docMk/>
            <pc:sldMk cId="1729681603" sldId="299"/>
            <ac:spMk id="5" creationId="{D7970FA1-E62A-D43D-A12D-0195E589C370}"/>
          </ac:spMkLst>
        </pc:spChg>
      </pc:sldChg>
      <pc:sldChg chg="addSp modSp mod modNotesTx">
        <pc:chgData name="christian.harders@fh-erfurt.de" userId="f36bad1a-3b34-4b31-be2a-9efc6bbda362" providerId="ADAL" clId="{8B4479DA-BF2D-4261-8350-2DB62BDC5E04}" dt="2022-10-17T11:38:16.022" v="470" actId="20577"/>
        <pc:sldMkLst>
          <pc:docMk/>
          <pc:sldMk cId="1999620313" sldId="300"/>
        </pc:sldMkLst>
        <pc:spChg chg="mod">
          <ac:chgData name="christian.harders@fh-erfurt.de" userId="f36bad1a-3b34-4b31-be2a-9efc6bbda362" providerId="ADAL" clId="{8B4479DA-BF2D-4261-8350-2DB62BDC5E04}" dt="2022-10-17T11:31:03.986" v="56" actId="403"/>
          <ac:spMkLst>
            <pc:docMk/>
            <pc:sldMk cId="1999620313" sldId="300"/>
            <ac:spMk id="5" creationId="{4ADA3060-C6A4-194A-A1F2-AC2E96E9FDCE}"/>
          </ac:spMkLst>
        </pc:spChg>
        <pc:cxnChg chg="add mod">
          <ac:chgData name="christian.harders@fh-erfurt.de" userId="f36bad1a-3b34-4b31-be2a-9efc6bbda362" providerId="ADAL" clId="{8B4479DA-BF2D-4261-8350-2DB62BDC5E04}" dt="2022-10-17T11:31:21.643" v="57"/>
          <ac:cxnSpMkLst>
            <pc:docMk/>
            <pc:sldMk cId="1999620313" sldId="300"/>
            <ac:cxnSpMk id="6" creationId="{59D76CA3-69F5-2212-C88C-46F6E6DF0824}"/>
          </ac:cxnSpMkLst>
        </pc:cxnChg>
      </pc:sldChg>
      <pc:sldChg chg="addSp modSp add">
        <pc:chgData name="christian.harders@fh-erfurt.de" userId="f36bad1a-3b34-4b31-be2a-9efc6bbda362" providerId="ADAL" clId="{8B4479DA-BF2D-4261-8350-2DB62BDC5E04}" dt="2022-10-17T11:31:23.336" v="58"/>
        <pc:sldMkLst>
          <pc:docMk/>
          <pc:sldMk cId="2313965176" sldId="301"/>
        </pc:sldMkLst>
        <pc:cxnChg chg="add mod">
          <ac:chgData name="christian.harders@fh-erfurt.de" userId="f36bad1a-3b34-4b31-be2a-9efc6bbda362" providerId="ADAL" clId="{8B4479DA-BF2D-4261-8350-2DB62BDC5E04}" dt="2022-10-17T11:31:23.336" v="58"/>
          <ac:cxnSpMkLst>
            <pc:docMk/>
            <pc:sldMk cId="2313965176" sldId="301"/>
            <ac:cxnSpMk id="6" creationId="{A1623F9F-9B6F-2DFB-B6D0-B4500796C6AB}"/>
          </ac:cxnSpMkLst>
        </pc:cxnChg>
      </pc:sldChg>
    </pc:docChg>
  </pc:docChgLst>
  <pc:docChgLst>
    <pc:chgData name="christian.harders" userId="S::christian.harders.fhe@technischeunivers049.onmicrosoft.com::f36bad1a-3b34-4b31-be2a-9efc6bbda362" providerId="AD" clId="Web-{B93923D2-710C-6B13-0945-FF892608838B}"/>
    <pc:docChg chg="addSld modSld modSection">
      <pc:chgData name="christian.harders" userId="S::christian.harders.fhe@technischeunivers049.onmicrosoft.com::f36bad1a-3b34-4b31-be2a-9efc6bbda362" providerId="AD" clId="Web-{B93923D2-710C-6B13-0945-FF892608838B}" dt="2022-10-16T22:12:11.198" v="665" actId="1076"/>
      <pc:docMkLst>
        <pc:docMk/>
      </pc:docMkLst>
      <pc:sldChg chg="addSp delSp modSp modNotes">
        <pc:chgData name="christian.harders" userId="S::christian.harders.fhe@technischeunivers049.onmicrosoft.com::f36bad1a-3b34-4b31-be2a-9efc6bbda362" providerId="AD" clId="Web-{B93923D2-710C-6B13-0945-FF892608838B}" dt="2022-10-16T21:30:23.514" v="378" actId="1076"/>
        <pc:sldMkLst>
          <pc:docMk/>
          <pc:sldMk cId="1949378844" sldId="286"/>
        </pc:sldMkLst>
        <pc:spChg chg="add mod">
          <ac:chgData name="christian.harders" userId="S::christian.harders.fhe@technischeunivers049.onmicrosoft.com::f36bad1a-3b34-4b31-be2a-9efc6bbda362" providerId="AD" clId="Web-{B93923D2-710C-6B13-0945-FF892608838B}" dt="2022-10-16T21:26:54.796" v="345" actId="1076"/>
          <ac:spMkLst>
            <pc:docMk/>
            <pc:sldMk cId="1949378844" sldId="286"/>
            <ac:spMk id="5" creationId="{EC83E102-4943-A9B3-EF47-8976072E3842}"/>
          </ac:spMkLst>
        </pc:spChg>
        <pc:spChg chg="add mod">
          <ac:chgData name="christian.harders" userId="S::christian.harders.fhe@technischeunivers049.onmicrosoft.com::f36bad1a-3b34-4b31-be2a-9efc6bbda362" providerId="AD" clId="Web-{B93923D2-710C-6B13-0945-FF892608838B}" dt="2022-10-16T21:30:23.514" v="378" actId="1076"/>
          <ac:spMkLst>
            <pc:docMk/>
            <pc:sldMk cId="1949378844" sldId="286"/>
            <ac:spMk id="6" creationId="{60951EA5-F5A1-F676-FAFC-FE5787D45141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22:51.238" v="195" actId="20577"/>
          <ac:spMkLst>
            <pc:docMk/>
            <pc:sldMk cId="1949378844" sldId="286"/>
            <ac:spMk id="7" creationId="{FD70D185-5BBB-95BC-E31B-F21B8A72B256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24:59.257" v="237" actId="20577"/>
          <ac:spMkLst>
            <pc:docMk/>
            <pc:sldMk cId="1949378844" sldId="286"/>
            <ac:spMk id="11" creationId="{394CE9A8-B8A5-5A52-0A50-72AA40811432}"/>
          </ac:spMkLst>
        </pc:spChg>
        <pc:spChg chg="del">
          <ac:chgData name="christian.harders" userId="S::christian.harders.fhe@technischeunivers049.onmicrosoft.com::f36bad1a-3b34-4b31-be2a-9efc6bbda362" providerId="AD" clId="Web-{B93923D2-710C-6B13-0945-FF892608838B}" dt="2022-10-16T21:22:59.191" v="198"/>
          <ac:spMkLst>
            <pc:docMk/>
            <pc:sldMk cId="1949378844" sldId="286"/>
            <ac:spMk id="12" creationId="{2FC80823-CFF0-5D69-CC35-99A3D6A56B71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24:07.852" v="214" actId="1076"/>
          <ac:spMkLst>
            <pc:docMk/>
            <pc:sldMk cId="1949378844" sldId="286"/>
            <ac:spMk id="16" creationId="{E39BB52C-E885-E2AC-2F07-D289B79217E6}"/>
          </ac:spMkLst>
        </pc:spChg>
        <pc:spChg chg="del">
          <ac:chgData name="christian.harders" userId="S::christian.harders.fhe@technischeunivers049.onmicrosoft.com::f36bad1a-3b34-4b31-be2a-9efc6bbda362" providerId="AD" clId="Web-{B93923D2-710C-6B13-0945-FF892608838B}" dt="2022-10-16T21:23:01.316" v="200"/>
          <ac:spMkLst>
            <pc:docMk/>
            <pc:sldMk cId="1949378844" sldId="286"/>
            <ac:spMk id="17" creationId="{212E3B33-EFDE-BA20-8CD7-B3B583A0DAA0}"/>
          </ac:spMkLst>
        </pc:spChg>
        <pc:spChg chg="del">
          <ac:chgData name="christian.harders" userId="S::christian.harders.fhe@technischeunivers049.onmicrosoft.com::f36bad1a-3b34-4b31-be2a-9efc6bbda362" providerId="AD" clId="Web-{B93923D2-710C-6B13-0945-FF892608838B}" dt="2022-10-16T21:23:02.113" v="201"/>
          <ac:spMkLst>
            <pc:docMk/>
            <pc:sldMk cId="1949378844" sldId="286"/>
            <ac:spMk id="23" creationId="{AE63D327-968B-2103-58A3-338B1372C461}"/>
          </ac:spMkLst>
        </pc:spChg>
        <pc:spChg chg="del">
          <ac:chgData name="christian.harders" userId="S::christian.harders.fhe@technischeunivers049.onmicrosoft.com::f36bad1a-3b34-4b31-be2a-9efc6bbda362" providerId="AD" clId="Web-{B93923D2-710C-6B13-0945-FF892608838B}" dt="2022-10-16T21:23:05.692" v="203"/>
          <ac:spMkLst>
            <pc:docMk/>
            <pc:sldMk cId="1949378844" sldId="286"/>
            <ac:spMk id="24" creationId="{CC0034E5-4068-A11D-F82A-7837C788F4BE}"/>
          </ac:spMkLst>
        </pc:spChg>
        <pc:picChg chg="del">
          <ac:chgData name="christian.harders" userId="S::christian.harders.fhe@technischeunivers049.onmicrosoft.com::f36bad1a-3b34-4b31-be2a-9efc6bbda362" providerId="AD" clId="Web-{B93923D2-710C-6B13-0945-FF892608838B}" dt="2022-10-16T21:22:57.597" v="197"/>
          <ac:picMkLst>
            <pc:docMk/>
            <pc:sldMk cId="1949378844" sldId="286"/>
            <ac:picMk id="10" creationId="{98826C8D-C739-52CE-8C4B-B549B8A98BC5}"/>
          </ac:picMkLst>
        </pc:picChg>
        <pc:picChg chg="del">
          <ac:chgData name="christian.harders" userId="S::christian.harders.fhe@technischeunivers049.onmicrosoft.com::f36bad1a-3b34-4b31-be2a-9efc6bbda362" providerId="AD" clId="Web-{B93923D2-710C-6B13-0945-FF892608838B}" dt="2022-10-16T21:23:02.723" v="202"/>
          <ac:picMkLst>
            <pc:docMk/>
            <pc:sldMk cId="1949378844" sldId="286"/>
            <ac:picMk id="13" creationId="{50CB8E0A-94CE-86B1-28AF-F6D1F06173C0}"/>
          </ac:picMkLst>
        </pc:picChg>
        <pc:picChg chg="mod">
          <ac:chgData name="christian.harders" userId="S::christian.harders.fhe@technischeunivers049.onmicrosoft.com::f36bad1a-3b34-4b31-be2a-9efc6bbda362" providerId="AD" clId="Web-{B93923D2-710C-6B13-0945-FF892608838B}" dt="2022-10-16T21:25:25.102" v="259" actId="1076"/>
          <ac:picMkLst>
            <pc:docMk/>
            <pc:sldMk cId="1949378844" sldId="286"/>
            <ac:picMk id="15" creationId="{E5475529-5D8B-E1BC-DA76-443188B83653}"/>
          </ac:picMkLst>
        </pc:picChg>
        <pc:picChg chg="del">
          <ac:chgData name="christian.harders" userId="S::christian.harders.fhe@technischeunivers049.onmicrosoft.com::f36bad1a-3b34-4b31-be2a-9efc6bbda362" providerId="AD" clId="Web-{B93923D2-710C-6B13-0945-FF892608838B}" dt="2022-10-16T21:23:00.082" v="199"/>
          <ac:picMkLst>
            <pc:docMk/>
            <pc:sldMk cId="1949378844" sldId="286"/>
            <ac:picMk id="19" creationId="{44CC160F-C770-229C-D9C7-8229BF79F3C0}"/>
          </ac:picMkLst>
        </pc:picChg>
      </pc:sldChg>
      <pc:sldChg chg="addSp delSp modSp modNotes">
        <pc:chgData name="christian.harders" userId="S::christian.harders.fhe@technischeunivers049.onmicrosoft.com::f36bad1a-3b34-4b31-be2a-9efc6bbda362" providerId="AD" clId="Web-{B93923D2-710C-6B13-0945-FF892608838B}" dt="2022-10-16T21:36:30.496" v="400"/>
        <pc:sldMkLst>
          <pc:docMk/>
          <pc:sldMk cId="1060583073" sldId="288"/>
        </pc:sldMkLst>
        <pc:spChg chg="add del mod">
          <ac:chgData name="christian.harders" userId="S::christian.harders.fhe@technischeunivers049.onmicrosoft.com::f36bad1a-3b34-4b31-be2a-9efc6bbda362" providerId="AD" clId="Web-{B93923D2-710C-6B13-0945-FF892608838B}" dt="2022-10-16T20:59:29.699" v="158"/>
          <ac:spMkLst>
            <pc:docMk/>
            <pc:sldMk cId="1060583073" sldId="288"/>
            <ac:spMk id="13" creationId="{D639479C-6911-02DE-921A-E3699F2F92EB}"/>
          </ac:spMkLst>
        </pc:spChg>
        <pc:spChg chg="add mod">
          <ac:chgData name="christian.harders" userId="S::christian.harders.fhe@technischeunivers049.onmicrosoft.com::f36bad1a-3b34-4b31-be2a-9efc6bbda362" providerId="AD" clId="Web-{B93923D2-710C-6B13-0945-FF892608838B}" dt="2022-10-16T17:33:14.869" v="116" actId="1076"/>
          <ac:spMkLst>
            <pc:docMk/>
            <pc:sldMk cId="1060583073" sldId="288"/>
            <ac:spMk id="14" creationId="{8FAD70C8-C00A-6B23-1BA4-30D8E77B7E7C}"/>
          </ac:spMkLst>
        </pc:spChg>
        <pc:spChg chg="add mod">
          <ac:chgData name="christian.harders" userId="S::christian.harders.fhe@technischeunivers049.onmicrosoft.com::f36bad1a-3b34-4b31-be2a-9efc6bbda362" providerId="AD" clId="Web-{B93923D2-710C-6B13-0945-FF892608838B}" dt="2022-10-16T17:33:43.901" v="136" actId="1076"/>
          <ac:spMkLst>
            <pc:docMk/>
            <pc:sldMk cId="1060583073" sldId="288"/>
            <ac:spMk id="15" creationId="{DDC9378E-62CF-9D5B-3789-221B2E0A6F6B}"/>
          </ac:spMkLst>
        </pc:spChg>
        <pc:spChg chg="add mod">
          <ac:chgData name="christian.harders" userId="S::christian.harders.fhe@technischeunivers049.onmicrosoft.com::f36bad1a-3b34-4b31-be2a-9efc6bbda362" providerId="AD" clId="Web-{B93923D2-710C-6B13-0945-FF892608838B}" dt="2022-10-16T17:34:13.527" v="151" actId="1076"/>
          <ac:spMkLst>
            <pc:docMk/>
            <pc:sldMk cId="1060583073" sldId="288"/>
            <ac:spMk id="16" creationId="{8E38B072-D5E4-D724-688C-A788DA7E5AEE}"/>
          </ac:spMkLst>
        </pc:spChg>
        <pc:spChg chg="add del">
          <ac:chgData name="christian.harders" userId="S::christian.harders.fhe@technischeunivers049.onmicrosoft.com::f36bad1a-3b34-4b31-be2a-9efc6bbda362" providerId="AD" clId="Web-{B93923D2-710C-6B13-0945-FF892608838B}" dt="2022-10-16T20:59:26.605" v="156"/>
          <ac:spMkLst>
            <pc:docMk/>
            <pc:sldMk cId="1060583073" sldId="288"/>
            <ac:spMk id="17" creationId="{C84CEB8A-D9C2-0077-3C74-311110F111A9}"/>
          </ac:spMkLst>
        </pc:spChg>
        <pc:picChg chg="add mod">
          <ac:chgData name="christian.harders" userId="S::christian.harders.fhe@technischeunivers049.onmicrosoft.com::f36bad1a-3b34-4b31-be2a-9efc6bbda362" providerId="AD" clId="Web-{B93923D2-710C-6B13-0945-FF892608838B}" dt="2022-10-16T17:34:17.309" v="152" actId="1076"/>
          <ac:picMkLst>
            <pc:docMk/>
            <pc:sldMk cId="1060583073" sldId="288"/>
            <ac:picMk id="5" creationId="{8126C9E6-D0CE-CB63-7F90-338FE982AA68}"/>
          </ac:picMkLst>
        </pc:picChg>
        <pc:picChg chg="add mod">
          <ac:chgData name="christian.harders" userId="S::christian.harders.fhe@technischeunivers049.onmicrosoft.com::f36bad1a-3b34-4b31-be2a-9efc6bbda362" providerId="AD" clId="Web-{B93923D2-710C-6B13-0945-FF892608838B}" dt="2022-10-16T17:32:09.601" v="79" actId="1076"/>
          <ac:picMkLst>
            <pc:docMk/>
            <pc:sldMk cId="1060583073" sldId="288"/>
            <ac:picMk id="6" creationId="{23A07D5D-23B8-E1AC-6270-6F82B951DDA5}"/>
          </ac:picMkLst>
        </pc:picChg>
        <pc:picChg chg="add mod">
          <ac:chgData name="christian.harders" userId="S::christian.harders.fhe@technischeunivers049.onmicrosoft.com::f36bad1a-3b34-4b31-be2a-9efc6bbda362" providerId="AD" clId="Web-{B93923D2-710C-6B13-0945-FF892608838B}" dt="2022-10-16T17:32:09.601" v="80" actId="1076"/>
          <ac:picMkLst>
            <pc:docMk/>
            <pc:sldMk cId="1060583073" sldId="288"/>
            <ac:picMk id="8" creationId="{021A2F2D-303C-B77F-A6B5-87110E0AA6E7}"/>
          </ac:picMkLst>
        </pc:picChg>
        <pc:picChg chg="add mod">
          <ac:chgData name="christian.harders" userId="S::christian.harders.fhe@technischeunivers049.onmicrosoft.com::f36bad1a-3b34-4b31-be2a-9efc6bbda362" providerId="AD" clId="Web-{B93923D2-710C-6B13-0945-FF892608838B}" dt="2022-10-16T17:32:22.164" v="83" actId="14100"/>
          <ac:picMkLst>
            <pc:docMk/>
            <pc:sldMk cId="1060583073" sldId="288"/>
            <ac:picMk id="9" creationId="{E6666583-286A-CE03-9985-394B21AD1BF8}"/>
          </ac:picMkLst>
        </pc:picChg>
      </pc:sldChg>
      <pc:sldChg chg="addSp delSp modSp add replId modNotes">
        <pc:chgData name="christian.harders" userId="S::christian.harders.fhe@technischeunivers049.onmicrosoft.com::f36bad1a-3b34-4b31-be2a-9efc6bbda362" providerId="AD" clId="Web-{B93923D2-710C-6B13-0945-FF892608838B}" dt="2022-10-16T21:32:40.524" v="396"/>
        <pc:sldMkLst>
          <pc:docMk/>
          <pc:sldMk cId="1270440273" sldId="296"/>
        </pc:sldMkLst>
        <pc:spChg chg="mod">
          <ac:chgData name="christian.harders" userId="S::christian.harders.fhe@technischeunivers049.onmicrosoft.com::f36bad1a-3b34-4b31-be2a-9efc6bbda362" providerId="AD" clId="Web-{B93923D2-710C-6B13-0945-FF892608838B}" dt="2022-10-16T17:11:48.273" v="2" actId="20577"/>
          <ac:spMkLst>
            <pc:docMk/>
            <pc:sldMk cId="1270440273" sldId="296"/>
            <ac:spMk id="7" creationId="{FD70D185-5BBB-95BC-E31B-F21B8A72B256}"/>
          </ac:spMkLst>
        </pc:spChg>
        <pc:spChg chg="add mod">
          <ac:chgData name="christian.harders" userId="S::christian.harders.fhe@technischeunivers049.onmicrosoft.com::f36bad1a-3b34-4b31-be2a-9efc6bbda362" providerId="AD" clId="Web-{B93923D2-710C-6B13-0945-FF892608838B}" dt="2022-10-16T21:00:03.059" v="172" actId="20577"/>
          <ac:spMkLst>
            <pc:docMk/>
            <pc:sldMk cId="1270440273" sldId="296"/>
            <ac:spMk id="8" creationId="{12AA7B64-9252-0CAE-60CB-0306BA8AD869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17:13:49.074" v="15" actId="20577"/>
          <ac:spMkLst>
            <pc:docMk/>
            <pc:sldMk cId="1270440273" sldId="296"/>
            <ac:spMk id="11" creationId="{394CE9A8-B8A5-5A52-0A50-72AA40811432}"/>
          </ac:spMkLst>
        </pc:spChg>
        <pc:spChg chg="del mod">
          <ac:chgData name="christian.harders" userId="S::christian.harders.fhe@technischeunivers049.onmicrosoft.com::f36bad1a-3b34-4b31-be2a-9efc6bbda362" providerId="AD" clId="Web-{B93923D2-710C-6B13-0945-FF892608838B}" dt="2022-10-16T17:13:26.276" v="11"/>
          <ac:spMkLst>
            <pc:docMk/>
            <pc:sldMk cId="1270440273" sldId="296"/>
            <ac:spMk id="12" creationId="{2FC80823-CFF0-5D69-CC35-99A3D6A56B71}"/>
          </ac:spMkLst>
        </pc:spChg>
        <pc:picChg chg="add mod">
          <ac:chgData name="christian.harders" userId="S::christian.harders.fhe@technischeunivers049.onmicrosoft.com::f36bad1a-3b34-4b31-be2a-9efc6bbda362" providerId="AD" clId="Web-{B93923D2-710C-6B13-0945-FF892608838B}" dt="2022-10-16T17:14:09.856" v="18" actId="14100"/>
          <ac:picMkLst>
            <pc:docMk/>
            <pc:sldMk cId="1270440273" sldId="296"/>
            <ac:picMk id="5" creationId="{FDACBD40-8516-E4EC-98A8-23981256D195}"/>
          </ac:picMkLst>
        </pc:picChg>
        <pc:picChg chg="del">
          <ac:chgData name="christian.harders" userId="S::christian.harders.fhe@technischeunivers049.onmicrosoft.com::f36bad1a-3b34-4b31-be2a-9efc6bbda362" providerId="AD" clId="Web-{B93923D2-710C-6B13-0945-FF892608838B}" dt="2022-10-16T17:13:21.417" v="8"/>
          <ac:picMkLst>
            <pc:docMk/>
            <pc:sldMk cId="1270440273" sldId="296"/>
            <ac:picMk id="10" creationId="{98826C8D-C739-52CE-8C4B-B549B8A98BC5}"/>
          </ac:picMkLst>
        </pc:picChg>
      </pc:sldChg>
      <pc:sldChg chg="addSp delSp modSp add replId modNotes">
        <pc:chgData name="christian.harders" userId="S::christian.harders.fhe@technischeunivers049.onmicrosoft.com::f36bad1a-3b34-4b31-be2a-9efc6bbda362" providerId="AD" clId="Web-{B93923D2-710C-6B13-0945-FF892608838B}" dt="2022-10-16T21:42:19.210" v="443"/>
        <pc:sldMkLst>
          <pc:docMk/>
          <pc:sldMk cId="571810238" sldId="297"/>
        </pc:sldMkLst>
        <pc:spChg chg="add mod">
          <ac:chgData name="christian.harders" userId="S::christian.harders.fhe@technischeunivers049.onmicrosoft.com::f36bad1a-3b34-4b31-be2a-9efc6bbda362" providerId="AD" clId="Web-{B93923D2-710C-6B13-0945-FF892608838B}" dt="2022-10-16T21:41:38.895" v="432" actId="1076"/>
          <ac:spMkLst>
            <pc:docMk/>
            <pc:sldMk cId="571810238" sldId="297"/>
            <ac:spMk id="6" creationId="{E4D7C62E-E35A-7776-7111-C8266E58A42E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40:41.141" v="411" actId="20577"/>
          <ac:spMkLst>
            <pc:docMk/>
            <pc:sldMk cId="571810238" sldId="297"/>
            <ac:spMk id="7" creationId="{FD70D185-5BBB-95BC-E31B-F21B8A72B256}"/>
          </ac:spMkLst>
        </pc:spChg>
        <pc:spChg chg="add del">
          <ac:chgData name="christian.harders" userId="S::christian.harders.fhe@technischeunivers049.onmicrosoft.com::f36bad1a-3b34-4b31-be2a-9efc6bbda362" providerId="AD" clId="Web-{B93923D2-710C-6B13-0945-FF892608838B}" dt="2022-10-16T21:41:10.627" v="422"/>
          <ac:spMkLst>
            <pc:docMk/>
            <pc:sldMk cId="571810238" sldId="297"/>
            <ac:spMk id="10" creationId="{6F17C596-A8CB-8B32-F946-145DF9D9B7FF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40:49.766" v="418" actId="20577"/>
          <ac:spMkLst>
            <pc:docMk/>
            <pc:sldMk cId="571810238" sldId="297"/>
            <ac:spMk id="11" creationId="{394CE9A8-B8A5-5A52-0A50-72AA40811432}"/>
          </ac:spMkLst>
        </pc:spChg>
        <pc:picChg chg="del">
          <ac:chgData name="christian.harders" userId="S::christian.harders.fhe@technischeunivers049.onmicrosoft.com::f36bad1a-3b34-4b31-be2a-9efc6bbda362" providerId="AD" clId="Web-{B93923D2-710C-6B13-0945-FF892608838B}" dt="2022-10-16T20:46:42.323" v="154"/>
          <ac:picMkLst>
            <pc:docMk/>
            <pc:sldMk cId="571810238" sldId="297"/>
            <ac:picMk id="5" creationId="{FDACBD40-8516-E4EC-98A8-23981256D195}"/>
          </ac:picMkLst>
        </pc:picChg>
        <pc:picChg chg="add mod">
          <ac:chgData name="christian.harders" userId="S::christian.harders.fhe@technischeunivers049.onmicrosoft.com::f36bad1a-3b34-4b31-be2a-9efc6bbda362" providerId="AD" clId="Web-{B93923D2-710C-6B13-0945-FF892608838B}" dt="2022-10-16T21:41:33.270" v="431" actId="1076"/>
          <ac:picMkLst>
            <pc:docMk/>
            <pc:sldMk cId="571810238" sldId="297"/>
            <ac:picMk id="8" creationId="{30FFA8D0-D4EB-D2BE-5FDD-4BC063B63BDF}"/>
          </ac:picMkLst>
        </pc:picChg>
      </pc:sldChg>
      <pc:sldChg chg="add replId">
        <pc:chgData name="christian.harders" userId="S::christian.harders.fhe@technischeunivers049.onmicrosoft.com::f36bad1a-3b34-4b31-be2a-9efc6bbda362" providerId="AD" clId="Web-{B93923D2-710C-6B13-0945-FF892608838B}" dt="2022-10-16T21:22:46.784" v="185"/>
        <pc:sldMkLst>
          <pc:docMk/>
          <pc:sldMk cId="1749839148" sldId="298"/>
        </pc:sldMkLst>
      </pc:sldChg>
      <pc:sldChg chg="addSp delSp modSp add replId modNotes">
        <pc:chgData name="christian.harders" userId="S::christian.harders.fhe@technischeunivers049.onmicrosoft.com::f36bad1a-3b34-4b31-be2a-9efc6bbda362" providerId="AD" clId="Web-{B93923D2-710C-6B13-0945-FF892608838B}" dt="2022-10-16T22:12:11.198" v="665" actId="1076"/>
        <pc:sldMkLst>
          <pc:docMk/>
          <pc:sldMk cId="1729681603" sldId="299"/>
        </pc:sldMkLst>
        <pc:spChg chg="add mod">
          <ac:chgData name="christian.harders" userId="S::christian.harders.fhe@technischeunivers049.onmicrosoft.com::f36bad1a-3b34-4b31-be2a-9efc6bbda362" providerId="AD" clId="Web-{B93923D2-710C-6B13-0945-FF892608838B}" dt="2022-10-16T22:11:43.352" v="656" actId="1076"/>
          <ac:spMkLst>
            <pc:docMk/>
            <pc:sldMk cId="1729681603" sldId="299"/>
            <ac:spMk id="5" creationId="{D7970FA1-E62A-D43D-A12D-0195E589C370}"/>
          </ac:spMkLst>
        </pc:spChg>
        <pc:spChg chg="del">
          <ac:chgData name="christian.harders" userId="S::christian.harders.fhe@technischeunivers049.onmicrosoft.com::f36bad1a-3b34-4b31-be2a-9efc6bbda362" providerId="AD" clId="Web-{B93923D2-710C-6B13-0945-FF892608838B}" dt="2022-10-16T21:51:36.960" v="454"/>
          <ac:spMkLst>
            <pc:docMk/>
            <pc:sldMk cId="1729681603" sldId="299"/>
            <ac:spMk id="6" creationId="{E4D7C62E-E35A-7776-7111-C8266E58A42E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42:27.820" v="448" actId="20577"/>
          <ac:spMkLst>
            <pc:docMk/>
            <pc:sldMk cId="1729681603" sldId="299"/>
            <ac:spMk id="7" creationId="{FD70D185-5BBB-95BC-E31B-F21B8A72B256}"/>
          </ac:spMkLst>
        </pc:spChg>
        <pc:spChg chg="add del mod">
          <ac:chgData name="christian.harders" userId="S::christian.harders.fhe@technischeunivers049.onmicrosoft.com::f36bad1a-3b34-4b31-be2a-9efc6bbda362" providerId="AD" clId="Web-{B93923D2-710C-6B13-0945-FF892608838B}" dt="2022-10-16T22:12:05.776" v="664"/>
          <ac:spMkLst>
            <pc:docMk/>
            <pc:sldMk cId="1729681603" sldId="299"/>
            <ac:spMk id="10" creationId="{237B099A-49A5-5F64-9887-A92225CB41AC}"/>
          </ac:spMkLst>
        </pc:spChg>
        <pc:spChg chg="mod">
          <ac:chgData name="christian.harders" userId="S::christian.harders.fhe@technischeunivers049.onmicrosoft.com::f36bad1a-3b34-4b31-be2a-9efc6bbda362" providerId="AD" clId="Web-{B93923D2-710C-6B13-0945-FF892608838B}" dt="2022-10-16T21:42:38.024" v="452" actId="20577"/>
          <ac:spMkLst>
            <pc:docMk/>
            <pc:sldMk cId="1729681603" sldId="299"/>
            <ac:spMk id="11" creationId="{394CE9A8-B8A5-5A52-0A50-72AA40811432}"/>
          </ac:spMkLst>
        </pc:spChg>
        <pc:picChg chg="del">
          <ac:chgData name="christian.harders" userId="S::christian.harders.fhe@technischeunivers049.onmicrosoft.com::f36bad1a-3b34-4b31-be2a-9efc6bbda362" providerId="AD" clId="Web-{B93923D2-710C-6B13-0945-FF892608838B}" dt="2022-10-16T21:51:35.192" v="453"/>
          <ac:picMkLst>
            <pc:docMk/>
            <pc:sldMk cId="1729681603" sldId="299"/>
            <ac:picMk id="8" creationId="{30FFA8D0-D4EB-D2BE-5FDD-4BC063B63BDF}"/>
          </ac:picMkLst>
        </pc:picChg>
        <pc:picChg chg="add mod">
          <ac:chgData name="christian.harders" userId="S::christian.harders.fhe@technischeunivers049.onmicrosoft.com::f36bad1a-3b34-4b31-be2a-9efc6bbda362" providerId="AD" clId="Web-{B93923D2-710C-6B13-0945-FF892608838B}" dt="2022-10-16T22:12:11.198" v="665" actId="1076"/>
          <ac:picMkLst>
            <pc:docMk/>
            <pc:sldMk cId="1729681603" sldId="299"/>
            <ac:picMk id="12" creationId="{829653FB-A0C3-816E-25BC-D64448C6117F}"/>
          </ac:picMkLst>
        </pc:picChg>
      </pc:sldChg>
    </pc:docChg>
  </pc:docChgLst>
  <pc:docChgLst>
    <pc:chgData name="danny.steinbrecher" userId="S::danny.steinbrecher.fhe@technischeunivers049.onmicrosoft.com::1481ef82-751d-4aed-b245-811ac4e1e7cd" providerId="AD" clId="Web-{14D59BF7-568E-DFFE-EE26-FC4813EC41C9}"/>
    <pc:docChg chg="modSld">
      <pc:chgData name="danny.steinbrecher" userId="S::danny.steinbrecher.fhe@technischeunivers049.onmicrosoft.com::1481ef82-751d-4aed-b245-811ac4e1e7cd" providerId="AD" clId="Web-{14D59BF7-568E-DFFE-EE26-FC4813EC41C9}" dt="2022-09-13T18:55:32.987" v="1" actId="1076"/>
      <pc:docMkLst>
        <pc:docMk/>
      </pc:docMkLst>
      <pc:sldChg chg="addSp modSp">
        <pc:chgData name="danny.steinbrecher" userId="S::danny.steinbrecher.fhe@technischeunivers049.onmicrosoft.com::1481ef82-751d-4aed-b245-811ac4e1e7cd" providerId="AD" clId="Web-{14D59BF7-568E-DFFE-EE26-FC4813EC41C9}" dt="2022-09-13T18:55:32.987" v="1" actId="1076"/>
        <pc:sldMkLst>
          <pc:docMk/>
          <pc:sldMk cId="2420659835" sldId="257"/>
        </pc:sldMkLst>
        <pc:picChg chg="add mod">
          <ac:chgData name="danny.steinbrecher" userId="S::danny.steinbrecher.fhe@technischeunivers049.onmicrosoft.com::1481ef82-751d-4aed-b245-811ac4e1e7cd" providerId="AD" clId="Web-{14D59BF7-568E-DFFE-EE26-FC4813EC41C9}" dt="2022-09-13T18:55:32.987" v="1" actId="1076"/>
          <ac:picMkLst>
            <pc:docMk/>
            <pc:sldMk cId="2420659835" sldId="257"/>
            <ac:picMk id="5" creationId="{A09D9AB7-BEF7-CAC6-6BA6-E3B2303348B3}"/>
          </ac:picMkLst>
        </pc:picChg>
      </pc:sldChg>
    </pc:docChg>
  </pc:docChgLst>
  <pc:docChgLst>
    <pc:chgData name="christian.harders" userId="S::christian.harders.fhe@technischeunivers049.onmicrosoft.com::f36bad1a-3b34-4b31-be2a-9efc6bbda362" providerId="AD" clId="Web-{54E33272-AAB5-4F20-A197-13D7263E3A89}"/>
    <pc:docChg chg="modSld">
      <pc:chgData name="christian.harders" userId="S::christian.harders.fhe@technischeunivers049.onmicrosoft.com::f36bad1a-3b34-4b31-be2a-9efc6bbda362" providerId="AD" clId="Web-{54E33272-AAB5-4F20-A197-13D7263E3A89}" dt="2022-10-14T14:11:42.297" v="1" actId="20577"/>
      <pc:docMkLst>
        <pc:docMk/>
      </pc:docMkLst>
      <pc:sldChg chg="modSp">
        <pc:chgData name="christian.harders" userId="S::christian.harders.fhe@technischeunivers049.onmicrosoft.com::f36bad1a-3b34-4b31-be2a-9efc6bbda362" providerId="AD" clId="Web-{54E33272-AAB5-4F20-A197-13D7263E3A89}" dt="2022-10-14T14:11:42.297" v="1" actId="20577"/>
        <pc:sldMkLst>
          <pc:docMk/>
          <pc:sldMk cId="1949378844" sldId="286"/>
        </pc:sldMkLst>
        <pc:spChg chg="mod">
          <ac:chgData name="christian.harders" userId="S::christian.harders.fhe@technischeunivers049.onmicrosoft.com::f36bad1a-3b34-4b31-be2a-9efc6bbda362" providerId="AD" clId="Web-{54E33272-AAB5-4F20-A197-13D7263E3A89}" dt="2022-10-14T14:11:42.297" v="1" actId="20577"/>
          <ac:spMkLst>
            <pc:docMk/>
            <pc:sldMk cId="1949378844" sldId="286"/>
            <ac:spMk id="11" creationId="{394CE9A8-B8A5-5A52-0A50-72AA40811432}"/>
          </ac:spMkLst>
        </pc:spChg>
      </pc:sldChg>
    </pc:docChg>
  </pc:docChgLst>
  <pc:docChgLst>
    <pc:chgData name="christian.harders" userId="S::christian.harders.fhe@technischeunivers049.onmicrosoft.com::f36bad1a-3b34-4b31-be2a-9efc6bbda362" providerId="AD" clId="Web-{6A3943BC-AB16-C8FE-E45A-5F4DE78301F2}"/>
    <pc:docChg chg="modSld">
      <pc:chgData name="christian.harders" userId="S::christian.harders.fhe@technischeunivers049.onmicrosoft.com::f36bad1a-3b34-4b31-be2a-9efc6bbda362" providerId="AD" clId="Web-{6A3943BC-AB16-C8FE-E45A-5F4DE78301F2}" dt="2022-08-17T16:31:10.521" v="4" actId="20577"/>
      <pc:docMkLst>
        <pc:docMk/>
      </pc:docMkLst>
      <pc:sldChg chg="modSp">
        <pc:chgData name="christian.harders" userId="S::christian.harders.fhe@technischeunivers049.onmicrosoft.com::f36bad1a-3b34-4b31-be2a-9efc6bbda362" providerId="AD" clId="Web-{6A3943BC-AB16-C8FE-E45A-5F4DE78301F2}" dt="2022-08-17T16:31:10.521" v="4" actId="20577"/>
        <pc:sldMkLst>
          <pc:docMk/>
          <pc:sldMk cId="3958822922" sldId="258"/>
        </pc:sldMkLst>
        <pc:spChg chg="mod">
          <ac:chgData name="christian.harders" userId="S::christian.harders.fhe@technischeunivers049.onmicrosoft.com::f36bad1a-3b34-4b31-be2a-9efc6bbda362" providerId="AD" clId="Web-{6A3943BC-AB16-C8FE-E45A-5F4DE78301F2}" dt="2022-08-17T16:31:10.521" v="4" actId="20577"/>
          <ac:spMkLst>
            <pc:docMk/>
            <pc:sldMk cId="3958822922" sldId="258"/>
            <ac:spMk id="3" creationId="{13E09CA4-2798-F310-A139-0B848E765487}"/>
          </ac:spMkLst>
        </pc:spChg>
      </pc:sldChg>
    </pc:docChg>
  </pc:docChgLst>
  <pc:docChgLst>
    <pc:chgData name="christian.harders" userId="S::christian.harders.fhe@technischeunivers049.onmicrosoft.com::f36bad1a-3b34-4b31-be2a-9efc6bbda362" providerId="AD" clId="Web-{44D3F74F-31D7-4DE2-BF67-BEB13887B068}"/>
    <pc:docChg chg="addSld modSld">
      <pc:chgData name="christian.harders" userId="S::christian.harders.fhe@technischeunivers049.onmicrosoft.com::f36bad1a-3b34-4b31-be2a-9efc6bbda362" providerId="AD" clId="Web-{44D3F74F-31D7-4DE2-BF67-BEB13887B068}" dt="2022-08-15T20:24:30.364" v="52" actId="20577"/>
      <pc:docMkLst>
        <pc:docMk/>
      </pc:docMkLst>
      <pc:sldChg chg="addSp modSp">
        <pc:chgData name="christian.harders" userId="S::christian.harders.fhe@technischeunivers049.onmicrosoft.com::f36bad1a-3b34-4b31-be2a-9efc6bbda362" providerId="AD" clId="Web-{44D3F74F-31D7-4DE2-BF67-BEB13887B068}" dt="2022-08-15T20:23:56.738" v="14" actId="20577"/>
        <pc:sldMkLst>
          <pc:docMk/>
          <pc:sldMk cId="4042050793" sldId="256"/>
        </pc:sldMkLst>
        <pc:spChg chg="add mod">
          <ac:chgData name="christian.harders" userId="S::christian.harders.fhe@technischeunivers049.onmicrosoft.com::f36bad1a-3b34-4b31-be2a-9efc6bbda362" providerId="AD" clId="Web-{44D3F74F-31D7-4DE2-BF67-BEB13887B068}" dt="2022-08-15T20:23:56.738" v="14" actId="20577"/>
          <ac:spMkLst>
            <pc:docMk/>
            <pc:sldMk cId="4042050793" sldId="256"/>
            <ac:spMk id="2" creationId="{8789E758-0748-6ED4-C069-13E597533B89}"/>
          </ac:spMkLst>
        </pc:spChg>
      </pc:sldChg>
      <pc:sldChg chg="modSp new">
        <pc:chgData name="christian.harders" userId="S::christian.harders.fhe@technischeunivers049.onmicrosoft.com::f36bad1a-3b34-4b31-be2a-9efc6bbda362" providerId="AD" clId="Web-{44D3F74F-31D7-4DE2-BF67-BEB13887B068}" dt="2022-08-15T20:24:30.364" v="52" actId="20577"/>
        <pc:sldMkLst>
          <pc:docMk/>
          <pc:sldMk cId="4014514951" sldId="257"/>
        </pc:sldMkLst>
        <pc:spChg chg="mod">
          <ac:chgData name="christian.harders" userId="S::christian.harders.fhe@technischeunivers049.onmicrosoft.com::f36bad1a-3b34-4b31-be2a-9efc6bbda362" providerId="AD" clId="Web-{44D3F74F-31D7-4DE2-BF67-BEB13887B068}" dt="2022-08-15T20:24:23.645" v="30" actId="20577"/>
          <ac:spMkLst>
            <pc:docMk/>
            <pc:sldMk cId="4014514951" sldId="257"/>
            <ac:spMk id="2" creationId="{CA1901A0-A6F7-A633-F164-C05565C16D3F}"/>
          </ac:spMkLst>
        </pc:spChg>
        <pc:spChg chg="mod">
          <ac:chgData name="christian.harders" userId="S::christian.harders.fhe@technischeunivers049.onmicrosoft.com::f36bad1a-3b34-4b31-be2a-9efc6bbda362" providerId="AD" clId="Web-{44D3F74F-31D7-4DE2-BF67-BEB13887B068}" dt="2022-08-15T20:24:30.364" v="52" actId="20577"/>
          <ac:spMkLst>
            <pc:docMk/>
            <pc:sldMk cId="4014514951" sldId="257"/>
            <ac:spMk id="3" creationId="{EDF9EFE0-996F-793E-1528-18FE052B6EE6}"/>
          </ac:spMkLst>
        </pc:spChg>
      </pc:sldChg>
      <pc:sldChg chg="new">
        <pc:chgData name="christian.harders" userId="S::christian.harders.fhe@technischeunivers049.onmicrosoft.com::f36bad1a-3b34-4b31-be2a-9efc6bbda362" providerId="AD" clId="Web-{44D3F74F-31D7-4DE2-BF67-BEB13887B068}" dt="2022-08-15T20:24:15.488" v="16"/>
        <pc:sldMkLst>
          <pc:docMk/>
          <pc:sldMk cId="3958822922" sldId="258"/>
        </pc:sldMkLst>
      </pc:sldChg>
    </pc:docChg>
  </pc:docChgLst>
  <pc:docChgLst>
    <pc:chgData name=" " userId="1481ef82-751d-4aed-b245-811ac4e1e7cd" providerId="ADAL" clId="{978C86DE-9E66-E54B-AD77-F8D4FBDC7AF8}"/>
    <pc:docChg chg="undo custSel addSld delSld modSld sldOrd addMainMaster delMainMaster modMainMaster addSection delSection modSection">
      <pc:chgData name=" " userId="1481ef82-751d-4aed-b245-811ac4e1e7cd" providerId="ADAL" clId="{978C86DE-9E66-E54B-AD77-F8D4FBDC7AF8}" dt="2022-10-04T09:21:41.588" v="1799" actId="20577"/>
      <pc:docMkLst>
        <pc:docMk/>
      </pc:docMkLst>
      <pc:sldChg chg="addSp delSp modSp mod setBg modClrScheme delDesignElem chgLayout">
        <pc:chgData name=" " userId="1481ef82-751d-4aed-b245-811ac4e1e7cd" providerId="ADAL" clId="{978C86DE-9E66-E54B-AD77-F8D4FBDC7AF8}" dt="2022-09-26T12:10:53.608" v="1641" actId="20577"/>
        <pc:sldMkLst>
          <pc:docMk/>
          <pc:sldMk cId="4042050793" sldId="256"/>
        </pc:sldMkLst>
        <pc:spChg chg="del">
          <ac:chgData name=" " userId="1481ef82-751d-4aed-b245-811ac4e1e7cd" providerId="ADAL" clId="{978C86DE-9E66-E54B-AD77-F8D4FBDC7AF8}" dt="2022-08-15T20:21:36.372" v="0" actId="478"/>
          <ac:spMkLst>
            <pc:docMk/>
            <pc:sldMk cId="4042050793" sldId="256"/>
            <ac:spMk id="2" creationId="{CCCB62AE-3D96-AA22-3DDA-0BC624B6B3B7}"/>
          </ac:spMkLst>
        </pc:spChg>
        <pc:spChg chg="del">
          <ac:chgData name=" " userId="1481ef82-751d-4aed-b245-811ac4e1e7cd" providerId="ADAL" clId="{978C86DE-9E66-E54B-AD77-F8D4FBDC7AF8}" dt="2022-08-15T20:21:37.014" v="1" actId="478"/>
          <ac:spMkLst>
            <pc:docMk/>
            <pc:sldMk cId="4042050793" sldId="256"/>
            <ac:spMk id="3" creationId="{0E2538CC-94A1-F287-8CE5-7D951DE2D759}"/>
          </ac:spMkLst>
        </pc:spChg>
        <pc:spChg chg="add del mod">
          <ac:chgData name=" " userId="1481ef82-751d-4aed-b245-811ac4e1e7cd" providerId="ADAL" clId="{978C86DE-9E66-E54B-AD77-F8D4FBDC7AF8}" dt="2022-09-06T19:29:46.308" v="109" actId="478"/>
          <ac:spMkLst>
            <pc:docMk/>
            <pc:sldMk cId="4042050793" sldId="256"/>
            <ac:spMk id="3" creationId="{B0CFED82-1357-EBBD-E772-93CAE97EF1E5}"/>
          </ac:spMkLst>
        </pc:spChg>
        <pc:spChg chg="add del mod">
          <ac:chgData name=" " userId="1481ef82-751d-4aed-b245-811ac4e1e7cd" providerId="ADAL" clId="{978C86DE-9E66-E54B-AD77-F8D4FBDC7AF8}" dt="2022-09-06T19:29:46.308" v="109" actId="478"/>
          <ac:spMkLst>
            <pc:docMk/>
            <pc:sldMk cId="4042050793" sldId="256"/>
            <ac:spMk id="4" creationId="{1EFFF6AA-C09F-AD2D-80DA-3C5D7148E7ED}"/>
          </ac:spMkLst>
        </pc:spChg>
        <pc:spChg chg="add del mod">
          <ac:chgData name=" " userId="1481ef82-751d-4aed-b245-811ac4e1e7cd" providerId="ADAL" clId="{978C86DE-9E66-E54B-AD77-F8D4FBDC7AF8}" dt="2022-08-15T20:22:54.434" v="13" actId="478"/>
          <ac:spMkLst>
            <pc:docMk/>
            <pc:sldMk cId="4042050793" sldId="256"/>
            <ac:spMk id="5" creationId="{5AE30145-7C12-35FB-085A-3054406FBA05}"/>
          </ac:spMkLst>
        </pc:spChg>
        <pc:spChg chg="add mod">
          <ac:chgData name=" " userId="1481ef82-751d-4aed-b245-811ac4e1e7cd" providerId="ADAL" clId="{978C86DE-9E66-E54B-AD77-F8D4FBDC7AF8}" dt="2022-09-26T12:09:39.491" v="1622" actId="20577"/>
          <ac:spMkLst>
            <pc:docMk/>
            <pc:sldMk cId="4042050793" sldId="256"/>
            <ac:spMk id="5" creationId="{CEDFD5F7-5D71-5C78-8E37-0C9009BB536B}"/>
          </ac:spMkLst>
        </pc:spChg>
        <pc:spChg chg="add del mod">
          <ac:chgData name=" " userId="1481ef82-751d-4aed-b245-811ac4e1e7cd" providerId="ADAL" clId="{978C86DE-9E66-E54B-AD77-F8D4FBDC7AF8}" dt="2022-09-06T19:24:13.569" v="41" actId="478"/>
          <ac:spMkLst>
            <pc:docMk/>
            <pc:sldMk cId="4042050793" sldId="256"/>
            <ac:spMk id="6" creationId="{A3B70B9B-3757-971E-9E1B-B92872F9CA49}"/>
          </ac:spMkLst>
        </pc:spChg>
        <pc:spChg chg="add mod">
          <ac:chgData name=" " userId="1481ef82-751d-4aed-b245-811ac4e1e7cd" providerId="ADAL" clId="{978C86DE-9E66-E54B-AD77-F8D4FBDC7AF8}" dt="2022-09-26T12:10:53.608" v="1641" actId="20577"/>
          <ac:spMkLst>
            <pc:docMk/>
            <pc:sldMk cId="4042050793" sldId="256"/>
            <ac:spMk id="7" creationId="{4AAE888B-F265-DFEB-2907-0618C26023D4}"/>
          </ac:spMkLst>
        </pc:spChg>
        <pc:spChg chg="add mod">
          <ac:chgData name=" " userId="1481ef82-751d-4aed-b245-811ac4e1e7cd" providerId="ADAL" clId="{978C86DE-9E66-E54B-AD77-F8D4FBDC7AF8}" dt="2022-09-06T19:32:02.133" v="226" actId="14100"/>
          <ac:spMkLst>
            <pc:docMk/>
            <pc:sldMk cId="4042050793" sldId="256"/>
            <ac:spMk id="8" creationId="{F004A504-2564-57A3-2691-D742A9FCAF26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14" creationId="{70CCC791-94D7-4BB8-9EDF-423CEA1F6215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16" creationId="{ED55A19D-297C-4231-AD1F-08EF9B4AA8F4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18" creationId="{F5BD12E1-AB08-48AC-9D78-07E83A409ACB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20" creationId="{DC2134FB-41CB-4835-9ABE-34E09235E511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22" creationId="{6BD92D0D-80C0-40C4-A942-F10B46603CAD}"/>
          </ac:spMkLst>
        </pc:spChg>
        <pc:spChg chg="add del">
          <ac:chgData name=" " userId="1481ef82-751d-4aed-b245-811ac4e1e7cd" providerId="ADAL" clId="{978C86DE-9E66-E54B-AD77-F8D4FBDC7AF8}" dt="2022-08-15T20:21:41.176" v="3" actId="26606"/>
          <ac:spMkLst>
            <pc:docMk/>
            <pc:sldMk cId="4042050793" sldId="256"/>
            <ac:spMk id="24" creationId="{8C5E0534-1245-40ED-BD5C-427E7EB881C9}"/>
          </ac:spMkLst>
        </pc:spChg>
        <pc:spChg chg="add del">
          <ac:chgData name=" " userId="1481ef82-751d-4aed-b245-811ac4e1e7cd" providerId="ADAL" clId="{978C86DE-9E66-E54B-AD77-F8D4FBDC7AF8}" dt="2022-08-15T20:21:41.647" v="5" actId="26606"/>
          <ac:spMkLst>
            <pc:docMk/>
            <pc:sldMk cId="4042050793" sldId="256"/>
            <ac:spMk id="26" creationId="{49306479-8C4D-4E4A-A330-DFC80A8A01BE}"/>
          </ac:spMkLst>
        </pc:spChg>
        <pc:spChg chg="add del">
          <ac:chgData name=" " userId="1481ef82-751d-4aed-b245-811ac4e1e7cd" providerId="ADAL" clId="{978C86DE-9E66-E54B-AD77-F8D4FBDC7AF8}" dt="2022-08-15T20:21:41.647" v="5" actId="26606"/>
          <ac:spMkLst>
            <pc:docMk/>
            <pc:sldMk cId="4042050793" sldId="256"/>
            <ac:spMk id="27" creationId="{BC4A0336-662C-41C3-8DC8-3104A1694777}"/>
          </ac:spMkLst>
        </pc:spChg>
        <pc:spChg chg="add del">
          <ac:chgData name=" " userId="1481ef82-751d-4aed-b245-811ac4e1e7cd" providerId="ADAL" clId="{978C86DE-9E66-E54B-AD77-F8D4FBDC7AF8}" dt="2022-08-15T20:21:42.056" v="7" actId="26606"/>
          <ac:spMkLst>
            <pc:docMk/>
            <pc:sldMk cId="4042050793" sldId="256"/>
            <ac:spMk id="30" creationId="{C05729A4-6F0F-4423-AD0C-EF27345E6187}"/>
          </ac:spMkLst>
        </pc:spChg>
        <pc:spChg chg="add del">
          <ac:chgData name=" " userId="1481ef82-751d-4aed-b245-811ac4e1e7cd" providerId="ADAL" clId="{978C86DE-9E66-E54B-AD77-F8D4FBDC7AF8}" dt="2022-08-15T20:21:42.056" v="7" actId="26606"/>
          <ac:spMkLst>
            <pc:docMk/>
            <pc:sldMk cId="4042050793" sldId="256"/>
            <ac:spMk id="31" creationId="{204CB79E-F775-42E6-994C-D5FA8C176B65}"/>
          </ac:spMkLst>
        </pc:spChg>
        <pc:spChg chg="add del">
          <ac:chgData name=" " userId="1481ef82-751d-4aed-b245-811ac4e1e7cd" providerId="ADAL" clId="{978C86DE-9E66-E54B-AD77-F8D4FBDC7AF8}" dt="2022-08-15T20:21:42.056" v="7" actId="26606"/>
          <ac:spMkLst>
            <pc:docMk/>
            <pc:sldMk cId="4042050793" sldId="256"/>
            <ac:spMk id="32" creationId="{3AAB5B94-95EF-4963-859C-1FA406D62CA2}"/>
          </ac:spMkLst>
        </pc:spChg>
        <pc:spChg chg="add del">
          <ac:chgData name=" " userId="1481ef82-751d-4aed-b245-811ac4e1e7cd" providerId="ADAL" clId="{978C86DE-9E66-E54B-AD77-F8D4FBDC7AF8}" dt="2022-08-15T20:22:20.505" v="11"/>
          <ac:spMkLst>
            <pc:docMk/>
            <pc:sldMk cId="4042050793" sldId="256"/>
            <ac:spMk id="35" creationId="{D9F6AA32-13C2-415E-B4CB-5A6D2336AC4C}"/>
          </ac:spMkLst>
        </pc:spChg>
        <pc:grpChg chg="add del">
          <ac:chgData name=" " userId="1481ef82-751d-4aed-b245-811ac4e1e7cd" providerId="ADAL" clId="{978C86DE-9E66-E54B-AD77-F8D4FBDC7AF8}" dt="2022-08-15T20:21:41.176" v="3" actId="26606"/>
          <ac:grpSpMkLst>
            <pc:docMk/>
            <pc:sldMk cId="4042050793" sldId="256"/>
            <ac:grpSpMk id="7" creationId="{773CCE17-EE0F-40E0-B7AE-CF7677B64709}"/>
          </ac:grpSpMkLst>
        </pc:grpChg>
        <pc:picChg chg="add del">
          <ac:chgData name=" " userId="1481ef82-751d-4aed-b245-811ac4e1e7cd" providerId="ADAL" clId="{978C86DE-9E66-E54B-AD77-F8D4FBDC7AF8}" dt="2022-08-15T20:21:41.176" v="3" actId="26606"/>
          <ac:picMkLst>
            <pc:docMk/>
            <pc:sldMk cId="4042050793" sldId="256"/>
            <ac:picMk id="4" creationId="{962F0DDC-809F-AC2B-5967-E9760BCBB0FE}"/>
          </ac:picMkLst>
        </pc:picChg>
        <pc:picChg chg="add del">
          <ac:chgData name=" " userId="1481ef82-751d-4aed-b245-811ac4e1e7cd" providerId="ADAL" clId="{978C86DE-9E66-E54B-AD77-F8D4FBDC7AF8}" dt="2022-08-15T20:21:41.647" v="5" actId="26606"/>
          <ac:picMkLst>
            <pc:docMk/>
            <pc:sldMk cId="4042050793" sldId="256"/>
            <ac:picMk id="28" creationId="{6389C8A1-E0F0-F994-6D2D-79CC49399B5A}"/>
          </ac:picMkLst>
        </pc:picChg>
        <pc:picChg chg="add del">
          <ac:chgData name=" " userId="1481ef82-751d-4aed-b245-811ac4e1e7cd" providerId="ADAL" clId="{978C86DE-9E66-E54B-AD77-F8D4FBDC7AF8}" dt="2022-08-15T20:21:42.056" v="7" actId="26606"/>
          <ac:picMkLst>
            <pc:docMk/>
            <pc:sldMk cId="4042050793" sldId="256"/>
            <ac:picMk id="33" creationId="{30870230-2268-44BB-3B89-361D6BB2050B}"/>
          </ac:picMkLst>
        </pc:picChg>
        <pc:picChg chg="add del">
          <ac:chgData name=" " userId="1481ef82-751d-4aed-b245-811ac4e1e7cd" providerId="ADAL" clId="{978C86DE-9E66-E54B-AD77-F8D4FBDC7AF8}" dt="2022-08-15T20:21:47.476" v="9" actId="478"/>
          <ac:picMkLst>
            <pc:docMk/>
            <pc:sldMk cId="4042050793" sldId="256"/>
            <ac:picMk id="36" creationId="{4DA3BD19-36C9-7200-907A-459E5DD0B506}"/>
          </ac:picMkLst>
        </pc:picChg>
      </pc:sldChg>
      <pc:sldChg chg="new del">
        <pc:chgData name=" " userId="1481ef82-751d-4aed-b245-811ac4e1e7cd" providerId="ADAL" clId="{978C86DE-9E66-E54B-AD77-F8D4FBDC7AF8}" dt="2022-09-06T19:26:42.099" v="50" actId="2696"/>
        <pc:sldMkLst>
          <pc:docMk/>
          <pc:sldMk cId="862097901" sldId="257"/>
        </pc:sldMkLst>
      </pc:sldChg>
      <pc:sldChg chg="addSp delSp modSp new mod modClrScheme modAnim chgLayout">
        <pc:chgData name=" " userId="1481ef82-751d-4aed-b245-811ac4e1e7cd" providerId="ADAL" clId="{978C86DE-9E66-E54B-AD77-F8D4FBDC7AF8}" dt="2022-09-26T12:19:33.853" v="1709"/>
        <pc:sldMkLst>
          <pc:docMk/>
          <pc:sldMk cId="2420659835" sldId="257"/>
        </pc:sldMkLst>
        <pc:spChg chg="add mod">
          <ac:chgData name=" " userId="1481ef82-751d-4aed-b245-811ac4e1e7cd" providerId="ADAL" clId="{978C86DE-9E66-E54B-AD77-F8D4FBDC7AF8}" dt="2022-09-21T08:38:12.467" v="559" actId="20577"/>
          <ac:spMkLst>
            <pc:docMk/>
            <pc:sldMk cId="2420659835" sldId="257"/>
            <ac:spMk id="2" creationId="{D6C24F06-18A6-9E50-1327-2A5D7A96182B}"/>
          </ac:spMkLst>
        </pc:spChg>
        <pc:spChg chg="del">
          <ac:chgData name=" " userId="1481ef82-751d-4aed-b245-811ac4e1e7cd" providerId="ADAL" clId="{978C86DE-9E66-E54B-AD77-F8D4FBDC7AF8}" dt="2022-09-13T19:00:04.570" v="289" actId="478"/>
          <ac:spMkLst>
            <pc:docMk/>
            <pc:sldMk cId="2420659835" sldId="257"/>
            <ac:spMk id="2" creationId="{E30DEB55-25BA-CC05-9AE7-BDC62F18930A}"/>
          </ac:spMkLst>
        </pc:spChg>
        <pc:spChg chg="del">
          <ac:chgData name=" " userId="1481ef82-751d-4aed-b245-811ac4e1e7cd" providerId="ADAL" clId="{978C86DE-9E66-E54B-AD77-F8D4FBDC7AF8}" dt="2022-09-13T19:00:05.451" v="290" actId="478"/>
          <ac:spMkLst>
            <pc:docMk/>
            <pc:sldMk cId="2420659835" sldId="257"/>
            <ac:spMk id="3" creationId="{4DBE7E57-5D84-3B4D-773E-7E07FA632A63}"/>
          </ac:spMkLst>
        </pc:spChg>
        <pc:spChg chg="add mod">
          <ac:chgData name=" " userId="1481ef82-751d-4aed-b245-811ac4e1e7cd" providerId="ADAL" clId="{978C86DE-9E66-E54B-AD77-F8D4FBDC7AF8}" dt="2022-09-26T12:18:12.130" v="1688" actId="1076"/>
          <ac:spMkLst>
            <pc:docMk/>
            <pc:sldMk cId="2420659835" sldId="257"/>
            <ac:spMk id="3" creationId="{B469FE77-623D-34CA-08E9-FCF338D9E9DD}"/>
          </ac:spMkLst>
        </pc:spChg>
        <pc:spChg chg="add del mod">
          <ac:chgData name=" " userId="1481ef82-751d-4aed-b245-811ac4e1e7cd" providerId="ADAL" clId="{978C86DE-9E66-E54B-AD77-F8D4FBDC7AF8}" dt="2022-09-13T19:00:03.346" v="288" actId="478"/>
          <ac:spMkLst>
            <pc:docMk/>
            <pc:sldMk cId="2420659835" sldId="257"/>
            <ac:spMk id="4" creationId="{CD2EE2FA-E1B9-AD94-B0E9-3D356583DCD8}"/>
          </ac:spMkLst>
        </pc:spChg>
        <pc:spChg chg="add del mod ord">
          <ac:chgData name=" " userId="1481ef82-751d-4aed-b245-811ac4e1e7cd" providerId="ADAL" clId="{978C86DE-9E66-E54B-AD77-F8D4FBDC7AF8}" dt="2022-09-13T19:01:20.206" v="293" actId="700"/>
          <ac:spMkLst>
            <pc:docMk/>
            <pc:sldMk cId="2420659835" sldId="257"/>
            <ac:spMk id="6" creationId="{394572CD-991D-43F3-B9D9-EC9EB2AF3AA5}"/>
          </ac:spMkLst>
        </pc:spChg>
        <pc:spChg chg="add del mod ord">
          <ac:chgData name=" " userId="1481ef82-751d-4aed-b245-811ac4e1e7cd" providerId="ADAL" clId="{978C86DE-9E66-E54B-AD77-F8D4FBDC7AF8}" dt="2022-09-13T19:02:37.459" v="306" actId="700"/>
          <ac:spMkLst>
            <pc:docMk/>
            <pc:sldMk cId="2420659835" sldId="257"/>
            <ac:spMk id="7" creationId="{5E4F4A92-99EB-2B94-3240-D754EB79A776}"/>
          </ac:spMkLst>
        </pc:spChg>
        <pc:spChg chg="add mod">
          <ac:chgData name=" " userId="1481ef82-751d-4aed-b245-811ac4e1e7cd" providerId="ADAL" clId="{978C86DE-9E66-E54B-AD77-F8D4FBDC7AF8}" dt="2022-09-13T19:03:27.434" v="307"/>
          <ac:spMkLst>
            <pc:docMk/>
            <pc:sldMk cId="2420659835" sldId="257"/>
            <ac:spMk id="8" creationId="{CB18ED1C-8476-4E45-1A3D-0260DCF0D147}"/>
          </ac:spMkLst>
        </pc:spChg>
        <pc:spChg chg="add mod">
          <ac:chgData name=" " userId="1481ef82-751d-4aed-b245-811ac4e1e7cd" providerId="ADAL" clId="{978C86DE-9E66-E54B-AD77-F8D4FBDC7AF8}" dt="2022-09-13T19:03:27.434" v="307"/>
          <ac:spMkLst>
            <pc:docMk/>
            <pc:sldMk cId="2420659835" sldId="257"/>
            <ac:spMk id="9" creationId="{2EBB2FDE-C5A8-BAFE-BD8A-0A8C9092356E}"/>
          </ac:spMkLst>
        </pc:spChg>
        <pc:spChg chg="add mod">
          <ac:chgData name=" " userId="1481ef82-751d-4aed-b245-811ac4e1e7cd" providerId="ADAL" clId="{978C86DE-9E66-E54B-AD77-F8D4FBDC7AF8}" dt="2022-09-13T19:03:27.434" v="307"/>
          <ac:spMkLst>
            <pc:docMk/>
            <pc:sldMk cId="2420659835" sldId="257"/>
            <ac:spMk id="10" creationId="{F8F411B6-5250-3CEF-623A-2555FA0D9AB7}"/>
          </ac:spMkLst>
        </pc:spChg>
        <pc:spChg chg="add del mod">
          <ac:chgData name=" " userId="1481ef82-751d-4aed-b245-811ac4e1e7cd" providerId="ADAL" clId="{978C86DE-9E66-E54B-AD77-F8D4FBDC7AF8}" dt="2022-09-13T19:03:41.725" v="309" actId="478"/>
          <ac:spMkLst>
            <pc:docMk/>
            <pc:sldMk cId="2420659835" sldId="257"/>
            <ac:spMk id="11" creationId="{391BCCE6-2FCD-EC06-D306-7E8925AFADCE}"/>
          </ac:spMkLst>
        </pc:spChg>
        <pc:spChg chg="add del mod">
          <ac:chgData name=" " userId="1481ef82-751d-4aed-b245-811ac4e1e7cd" providerId="ADAL" clId="{978C86DE-9E66-E54B-AD77-F8D4FBDC7AF8}" dt="2022-09-21T08:35:12.057" v="459" actId="21"/>
          <ac:spMkLst>
            <pc:docMk/>
            <pc:sldMk cId="2420659835" sldId="257"/>
            <ac:spMk id="12" creationId="{97F610E5-1953-5C14-5A5C-9689D7E2E126}"/>
          </ac:spMkLst>
        </pc:spChg>
        <pc:spChg chg="add mod">
          <ac:chgData name=" " userId="1481ef82-751d-4aed-b245-811ac4e1e7cd" providerId="ADAL" clId="{978C86DE-9E66-E54B-AD77-F8D4FBDC7AF8}" dt="2022-09-26T12:17:32.281" v="1664" actId="1076"/>
          <ac:spMkLst>
            <pc:docMk/>
            <pc:sldMk cId="2420659835" sldId="257"/>
            <ac:spMk id="14" creationId="{DD5AF416-3225-01D8-2A94-82040D8BA665}"/>
          </ac:spMkLst>
        </pc:spChg>
        <pc:spChg chg="add del mod">
          <ac:chgData name=" " userId="1481ef82-751d-4aed-b245-811ac4e1e7cd" providerId="ADAL" clId="{978C86DE-9E66-E54B-AD77-F8D4FBDC7AF8}" dt="2022-09-21T08:38:14.729" v="561" actId="478"/>
          <ac:spMkLst>
            <pc:docMk/>
            <pc:sldMk cId="2420659835" sldId="257"/>
            <ac:spMk id="15" creationId="{FE2D3F25-E131-8E94-A176-0579AFF9D357}"/>
          </ac:spMkLst>
        </pc:spChg>
        <pc:spChg chg="add del mod">
          <ac:chgData name=" " userId="1481ef82-751d-4aed-b245-811ac4e1e7cd" providerId="ADAL" clId="{978C86DE-9E66-E54B-AD77-F8D4FBDC7AF8}" dt="2022-09-21T08:35:12.057" v="459" actId="21"/>
          <ac:spMkLst>
            <pc:docMk/>
            <pc:sldMk cId="2420659835" sldId="257"/>
            <ac:spMk id="17" creationId="{90BEA96F-387C-772A-7348-8C9C0165C275}"/>
          </ac:spMkLst>
        </pc:spChg>
        <pc:picChg chg="add mod">
          <ac:chgData name=" " userId="1481ef82-751d-4aed-b245-811ac4e1e7cd" providerId="ADAL" clId="{978C86DE-9E66-E54B-AD77-F8D4FBDC7AF8}" dt="2022-09-26T12:18:14.200" v="1689" actId="1076"/>
          <ac:picMkLst>
            <pc:docMk/>
            <pc:sldMk cId="2420659835" sldId="257"/>
            <ac:picMk id="4" creationId="{2814B404-B5CC-62DC-4E66-ABF937FCC1E0}"/>
          </ac:picMkLst>
        </pc:picChg>
        <pc:picChg chg="add del mod">
          <ac:chgData name=" " userId="1481ef82-751d-4aed-b245-811ac4e1e7cd" providerId="ADAL" clId="{978C86DE-9E66-E54B-AD77-F8D4FBDC7AF8}" dt="2022-09-21T08:35:12.057" v="459" actId="21"/>
          <ac:picMkLst>
            <pc:docMk/>
            <pc:sldMk cId="2420659835" sldId="257"/>
            <ac:picMk id="5" creationId="{A09D9AB7-BEF7-CAC6-6BA6-E3B2303348B3}"/>
          </ac:picMkLst>
        </pc:picChg>
        <pc:picChg chg="add mod">
          <ac:chgData name=" " userId="1481ef82-751d-4aed-b245-811ac4e1e7cd" providerId="ADAL" clId="{978C86DE-9E66-E54B-AD77-F8D4FBDC7AF8}" dt="2022-09-26T12:18:24.221" v="1695" actId="1076"/>
          <ac:picMkLst>
            <pc:docMk/>
            <pc:sldMk cId="2420659835" sldId="257"/>
            <ac:picMk id="5" creationId="{FF4FF272-4405-EE17-39DE-89EE3C9CDB3C}"/>
          </ac:picMkLst>
        </pc:picChg>
        <pc:picChg chg="add mod">
          <ac:chgData name=" " userId="1481ef82-751d-4aed-b245-811ac4e1e7cd" providerId="ADAL" clId="{978C86DE-9E66-E54B-AD77-F8D4FBDC7AF8}" dt="2022-09-26T12:18:25.157" v="1696" actId="1076"/>
          <ac:picMkLst>
            <pc:docMk/>
            <pc:sldMk cId="2420659835" sldId="257"/>
            <ac:picMk id="6" creationId="{FF780216-C68A-14B4-1C7B-E062BB37A58C}"/>
          </ac:picMkLst>
        </pc:picChg>
        <pc:picChg chg="add del mod">
          <ac:chgData name=" " userId="1481ef82-751d-4aed-b245-811ac4e1e7cd" providerId="ADAL" clId="{978C86DE-9E66-E54B-AD77-F8D4FBDC7AF8}" dt="2022-09-26T12:18:44.979" v="1703" actId="478"/>
          <ac:picMkLst>
            <pc:docMk/>
            <pc:sldMk cId="2420659835" sldId="257"/>
            <ac:picMk id="7" creationId="{2B9AC808-48A4-3708-97DB-AFB6F33BBBFC}"/>
          </ac:picMkLst>
        </pc:picChg>
        <pc:picChg chg="add mod">
          <ac:chgData name=" " userId="1481ef82-751d-4aed-b245-811ac4e1e7cd" providerId="ADAL" clId="{978C86DE-9E66-E54B-AD77-F8D4FBDC7AF8}" dt="2022-09-26T12:18:52.609" v="1708" actId="207"/>
          <ac:picMkLst>
            <pc:docMk/>
            <pc:sldMk cId="2420659835" sldId="257"/>
            <ac:picMk id="12" creationId="{C06CAA4C-2A97-12A6-C887-05E1B6200A80}"/>
          </ac:picMkLst>
        </pc:picChg>
        <pc:picChg chg="add mod">
          <ac:chgData name=" " userId="1481ef82-751d-4aed-b245-811ac4e1e7cd" providerId="ADAL" clId="{978C86DE-9E66-E54B-AD77-F8D4FBDC7AF8}" dt="2022-09-26T12:17:32.281" v="1664" actId="1076"/>
          <ac:picMkLst>
            <pc:docMk/>
            <pc:sldMk cId="2420659835" sldId="257"/>
            <ac:picMk id="1026" creationId="{43B56345-7BB4-F8B7-B58C-84ED87EF8CB9}"/>
          </ac:picMkLst>
        </pc:picChg>
      </pc:sldChg>
      <pc:sldChg chg="new del">
        <pc:chgData name=" " userId="1481ef82-751d-4aed-b245-811ac4e1e7cd" providerId="ADAL" clId="{978C86DE-9E66-E54B-AD77-F8D4FBDC7AF8}" dt="2022-09-13T19:00:15.892" v="291" actId="2696"/>
        <pc:sldMkLst>
          <pc:docMk/>
          <pc:sldMk cId="554046497" sldId="258"/>
        </pc:sldMkLst>
      </pc:sldChg>
      <pc:sldChg chg="addSp delSp modSp new mod ord modTransition delAnim modAnim">
        <pc:chgData name=" " userId="1481ef82-751d-4aed-b245-811ac4e1e7cd" providerId="ADAL" clId="{978C86DE-9E66-E54B-AD77-F8D4FBDC7AF8}" dt="2022-09-26T12:14:48.642" v="1662"/>
        <pc:sldMkLst>
          <pc:docMk/>
          <pc:sldMk cId="2053367918" sldId="258"/>
        </pc:sldMkLst>
        <pc:spChg chg="add mod">
          <ac:chgData name=" " userId="1481ef82-751d-4aed-b245-811ac4e1e7cd" providerId="ADAL" clId="{978C86DE-9E66-E54B-AD77-F8D4FBDC7AF8}" dt="2022-09-26T12:11:20.580" v="1656" actId="1076"/>
          <ac:spMkLst>
            <pc:docMk/>
            <pc:sldMk cId="2053367918" sldId="258"/>
            <ac:spMk id="9" creationId="{FEF37411-AC65-0215-C25F-3E2A0E7E47A5}"/>
          </ac:spMkLst>
        </pc:spChg>
        <pc:picChg chg="add del mod">
          <ac:chgData name=" " userId="1481ef82-751d-4aed-b245-811ac4e1e7cd" providerId="ADAL" clId="{978C86DE-9E66-E54B-AD77-F8D4FBDC7AF8}" dt="2022-09-26T12:08:06.063" v="1611" actId="478"/>
          <ac:picMkLst>
            <pc:docMk/>
            <pc:sldMk cId="2053367918" sldId="258"/>
            <ac:picMk id="6" creationId="{2DECB4B0-572E-75EE-BAEE-B7505E5B7731}"/>
          </ac:picMkLst>
        </pc:picChg>
        <pc:picChg chg="add del mod">
          <ac:chgData name=" " userId="1481ef82-751d-4aed-b245-811ac4e1e7cd" providerId="ADAL" clId="{978C86DE-9E66-E54B-AD77-F8D4FBDC7AF8}" dt="2022-09-13T20:05:30.989" v="390" actId="478"/>
          <ac:picMkLst>
            <pc:docMk/>
            <pc:sldMk cId="2053367918" sldId="258"/>
            <ac:picMk id="6" creationId="{9C5C5C18-C856-DBC3-43E5-264D4C0BAAC6}"/>
          </ac:picMkLst>
        </pc:picChg>
        <pc:picChg chg="add del mod modCrop">
          <ac:chgData name=" " userId="1481ef82-751d-4aed-b245-811ac4e1e7cd" providerId="ADAL" clId="{978C86DE-9E66-E54B-AD77-F8D4FBDC7AF8}" dt="2022-09-13T20:10:11.305" v="414" actId="478"/>
          <ac:picMkLst>
            <pc:docMk/>
            <pc:sldMk cId="2053367918" sldId="258"/>
            <ac:picMk id="8" creationId="{19DE824F-C778-AA22-B866-6653C348F845}"/>
          </ac:picMkLst>
        </pc:picChg>
        <pc:picChg chg="add mod">
          <ac:chgData name=" " userId="1481ef82-751d-4aed-b245-811ac4e1e7cd" providerId="ADAL" clId="{978C86DE-9E66-E54B-AD77-F8D4FBDC7AF8}" dt="2022-09-26T12:09:20.124" v="1617" actId="1076"/>
          <ac:picMkLst>
            <pc:docMk/>
            <pc:sldMk cId="2053367918" sldId="258"/>
            <ac:picMk id="8" creationId="{3331D04F-8885-4255-21B4-76D88E1942CD}"/>
          </ac:picMkLst>
        </pc:picChg>
        <pc:picChg chg="add del mod modCrop">
          <ac:chgData name=" " userId="1481ef82-751d-4aed-b245-811ac4e1e7cd" providerId="ADAL" clId="{978C86DE-9E66-E54B-AD77-F8D4FBDC7AF8}" dt="2022-09-26T12:04:05.503" v="1606" actId="478"/>
          <ac:picMkLst>
            <pc:docMk/>
            <pc:sldMk cId="2053367918" sldId="258"/>
            <ac:picMk id="10" creationId="{40786504-5490-DB93-08CF-AA2FFAEA702F}"/>
          </ac:picMkLst>
        </pc:picChg>
      </pc:sldChg>
      <pc:sldChg chg="addSp delSp modSp new mod">
        <pc:chgData name=" " userId="1481ef82-751d-4aed-b245-811ac4e1e7cd" providerId="ADAL" clId="{978C86DE-9E66-E54B-AD77-F8D4FBDC7AF8}" dt="2022-09-21T08:38:35.691" v="602" actId="1076"/>
        <pc:sldMkLst>
          <pc:docMk/>
          <pc:sldMk cId="478179244" sldId="259"/>
        </pc:sldMkLst>
        <pc:spChg chg="add del mod">
          <ac:chgData name=" " userId="1481ef82-751d-4aed-b245-811ac4e1e7cd" providerId="ADAL" clId="{978C86DE-9E66-E54B-AD77-F8D4FBDC7AF8}" dt="2022-09-13T20:10:07.452" v="412"/>
          <ac:spMkLst>
            <pc:docMk/>
            <pc:sldMk cId="478179244" sldId="259"/>
            <ac:spMk id="5" creationId="{13B3FAC6-10B2-E852-5D34-931D1DFE5904}"/>
          </ac:spMkLst>
        </pc:spChg>
        <pc:spChg chg="add mod">
          <ac:chgData name=" " userId="1481ef82-751d-4aed-b245-811ac4e1e7cd" providerId="ADAL" clId="{978C86DE-9E66-E54B-AD77-F8D4FBDC7AF8}" dt="2022-09-21T08:38:33.620" v="601" actId="20577"/>
          <ac:spMkLst>
            <pc:docMk/>
            <pc:sldMk cId="478179244" sldId="259"/>
            <ac:spMk id="5" creationId="{68C2C3BB-671C-C204-E3BF-EDF5D1987F4C}"/>
          </ac:spMkLst>
        </pc:spChg>
        <pc:picChg chg="add del mod">
          <ac:chgData name=" " userId="1481ef82-751d-4aed-b245-811ac4e1e7cd" providerId="ADAL" clId="{978C86DE-9E66-E54B-AD77-F8D4FBDC7AF8}" dt="2022-09-20T09:46:12.008" v="442" actId="478"/>
          <ac:picMkLst>
            <pc:docMk/>
            <pc:sldMk cId="478179244" sldId="259"/>
            <ac:picMk id="1026" creationId="{CB68EE96-0525-2F22-6778-5A01FB12B8A7}"/>
          </ac:picMkLst>
        </pc:picChg>
        <pc:picChg chg="add mod">
          <ac:chgData name=" " userId="1481ef82-751d-4aed-b245-811ac4e1e7cd" providerId="ADAL" clId="{978C86DE-9E66-E54B-AD77-F8D4FBDC7AF8}" dt="2022-09-21T08:38:35.691" v="602" actId="1076"/>
          <ac:picMkLst>
            <pc:docMk/>
            <pc:sldMk cId="478179244" sldId="259"/>
            <ac:picMk id="1028" creationId="{97B604DE-3023-70E0-4FD3-0EAE3D0347C2}"/>
          </ac:picMkLst>
        </pc:picChg>
      </pc:sldChg>
      <pc:sldChg chg="addSp modSp new mod">
        <pc:chgData name=" " userId="1481ef82-751d-4aed-b245-811ac4e1e7cd" providerId="ADAL" clId="{978C86DE-9E66-E54B-AD77-F8D4FBDC7AF8}" dt="2022-09-21T08:38:51.066" v="634" actId="20577"/>
        <pc:sldMkLst>
          <pc:docMk/>
          <pc:sldMk cId="3861278996" sldId="260"/>
        </pc:sldMkLst>
        <pc:spChg chg="add mod">
          <ac:chgData name=" " userId="1481ef82-751d-4aed-b245-811ac4e1e7cd" providerId="ADAL" clId="{978C86DE-9E66-E54B-AD77-F8D4FBDC7AF8}" dt="2022-09-21T08:38:51.066" v="634" actId="20577"/>
          <ac:spMkLst>
            <pc:docMk/>
            <pc:sldMk cId="3861278996" sldId="260"/>
            <ac:spMk id="5" creationId="{B37F59FA-06C0-AFAD-0A07-33EC412BACB9}"/>
          </ac:spMkLst>
        </pc:spChg>
        <pc:picChg chg="add">
          <ac:chgData name=" " userId="1481ef82-751d-4aed-b245-811ac4e1e7cd" providerId="ADAL" clId="{978C86DE-9E66-E54B-AD77-F8D4FBDC7AF8}" dt="2022-09-20T07:12:06.791" v="428"/>
          <ac:picMkLst>
            <pc:docMk/>
            <pc:sldMk cId="3861278996" sldId="260"/>
            <ac:picMk id="2050" creationId="{93E8B8CC-B211-9E7A-2CFF-CB3CCCEAFDE7}"/>
          </ac:picMkLst>
        </pc:picChg>
      </pc:sldChg>
      <pc:sldChg chg="addSp modSp new mod">
        <pc:chgData name=" " userId="1481ef82-751d-4aed-b245-811ac4e1e7cd" providerId="ADAL" clId="{978C86DE-9E66-E54B-AD77-F8D4FBDC7AF8}" dt="2022-09-21T08:37:49.665" v="549" actId="1037"/>
        <pc:sldMkLst>
          <pc:docMk/>
          <pc:sldMk cId="1949146811" sldId="261"/>
        </pc:sldMkLst>
        <pc:spChg chg="add mod">
          <ac:chgData name=" " userId="1481ef82-751d-4aed-b245-811ac4e1e7cd" providerId="ADAL" clId="{978C86DE-9E66-E54B-AD77-F8D4FBDC7AF8}" dt="2022-09-21T08:37:49.665" v="549" actId="1037"/>
          <ac:spMkLst>
            <pc:docMk/>
            <pc:sldMk cId="1949146811" sldId="261"/>
            <ac:spMk id="5" creationId="{AEE50DAA-897D-0BF1-E3A5-1B22EDA5F359}"/>
          </ac:spMkLst>
        </pc:spChg>
        <pc:picChg chg="add mod">
          <ac:chgData name=" " userId="1481ef82-751d-4aed-b245-811ac4e1e7cd" providerId="ADAL" clId="{978C86DE-9E66-E54B-AD77-F8D4FBDC7AF8}" dt="2022-09-21T08:37:39.960" v="528" actId="1076"/>
          <ac:picMkLst>
            <pc:docMk/>
            <pc:sldMk cId="1949146811" sldId="261"/>
            <ac:picMk id="3074" creationId="{38F1E0E4-EAA6-692B-A181-97FBDBABABE4}"/>
          </ac:picMkLst>
        </pc:picChg>
      </pc:sldChg>
      <pc:sldChg chg="addSp modSp new mod">
        <pc:chgData name=" " userId="1481ef82-751d-4aed-b245-811ac4e1e7cd" providerId="ADAL" clId="{978C86DE-9E66-E54B-AD77-F8D4FBDC7AF8}" dt="2022-09-21T08:39:06.710" v="640" actId="1076"/>
        <pc:sldMkLst>
          <pc:docMk/>
          <pc:sldMk cId="3016603952" sldId="262"/>
        </pc:sldMkLst>
        <pc:spChg chg="add mod">
          <ac:chgData name=" " userId="1481ef82-751d-4aed-b245-811ac4e1e7cd" providerId="ADAL" clId="{978C86DE-9E66-E54B-AD77-F8D4FBDC7AF8}" dt="2022-09-21T08:38:56.088" v="635"/>
          <ac:spMkLst>
            <pc:docMk/>
            <pc:sldMk cId="3016603952" sldId="262"/>
            <ac:spMk id="6" creationId="{9AA8F922-10D8-B421-10D2-341D02370B22}"/>
          </ac:spMkLst>
        </pc:spChg>
        <pc:graphicFrameChg chg="add mod">
          <ac:chgData name=" " userId="1481ef82-751d-4aed-b245-811ac4e1e7cd" providerId="ADAL" clId="{978C86DE-9E66-E54B-AD77-F8D4FBDC7AF8}" dt="2022-09-21T08:39:06.710" v="640" actId="1076"/>
          <ac:graphicFrameMkLst>
            <pc:docMk/>
            <pc:sldMk cId="3016603952" sldId="262"/>
            <ac:graphicFrameMk id="5" creationId="{B02138EF-9A35-EE41-B97F-D7577F6ED622}"/>
          </ac:graphicFrameMkLst>
        </pc:graphicFrameChg>
      </pc:sldChg>
      <pc:sldChg chg="addSp delSp modSp add mod">
        <pc:chgData name=" " userId="1481ef82-751d-4aed-b245-811ac4e1e7cd" providerId="ADAL" clId="{978C86DE-9E66-E54B-AD77-F8D4FBDC7AF8}" dt="2022-09-26T11:53:24.454" v="1603" actId="1076"/>
        <pc:sldMkLst>
          <pc:docMk/>
          <pc:sldMk cId="798948326" sldId="263"/>
        </pc:sldMkLst>
        <pc:spChg chg="add del mod">
          <ac:chgData name=" " userId="1481ef82-751d-4aed-b245-811ac4e1e7cd" providerId="ADAL" clId="{978C86DE-9E66-E54B-AD77-F8D4FBDC7AF8}" dt="2022-09-26T09:20:03.741" v="1217" actId="478"/>
          <ac:spMkLst>
            <pc:docMk/>
            <pc:sldMk cId="798948326" sldId="263"/>
            <ac:spMk id="7" creationId="{2D56906A-EB32-6E3E-60D6-72855592734F}"/>
          </ac:spMkLst>
        </pc:spChg>
        <pc:spChg chg="add del mod">
          <ac:chgData name=" " userId="1481ef82-751d-4aed-b245-811ac4e1e7cd" providerId="ADAL" clId="{978C86DE-9E66-E54B-AD77-F8D4FBDC7AF8}" dt="2022-09-21T08:39:18.101" v="651" actId="478"/>
          <ac:spMkLst>
            <pc:docMk/>
            <pc:sldMk cId="798948326" sldId="263"/>
            <ac:spMk id="7" creationId="{F48CCF79-6F90-A95B-EB3E-A4693D0DA3E5}"/>
          </ac:spMkLst>
        </pc:spChg>
        <pc:spChg chg="add del">
          <ac:chgData name=" " userId="1481ef82-751d-4aed-b245-811ac4e1e7cd" providerId="ADAL" clId="{978C86DE-9E66-E54B-AD77-F8D4FBDC7AF8}" dt="2022-09-26T09:18:44.403" v="1187"/>
          <ac:spMkLst>
            <pc:docMk/>
            <pc:sldMk cId="798948326" sldId="263"/>
            <ac:spMk id="8" creationId="{43C74CD5-E990-1FF3-B409-3B283075CC92}"/>
          </ac:spMkLst>
        </pc:spChg>
        <pc:spChg chg="add del mod">
          <ac:chgData name=" " userId="1481ef82-751d-4aed-b245-811ac4e1e7cd" providerId="ADAL" clId="{978C86DE-9E66-E54B-AD77-F8D4FBDC7AF8}" dt="2022-09-21T08:40:23.375" v="664" actId="21"/>
          <ac:spMkLst>
            <pc:docMk/>
            <pc:sldMk cId="798948326" sldId="263"/>
            <ac:spMk id="8" creationId="{BC918160-E8D8-4406-F7A9-3296B0480551}"/>
          </ac:spMkLst>
        </pc:spChg>
        <pc:spChg chg="add mod">
          <ac:chgData name=" " userId="1481ef82-751d-4aed-b245-811ac4e1e7cd" providerId="ADAL" clId="{978C86DE-9E66-E54B-AD77-F8D4FBDC7AF8}" dt="2022-09-21T08:39:12.906" v="650" actId="20577"/>
          <ac:spMkLst>
            <pc:docMk/>
            <pc:sldMk cId="798948326" sldId="263"/>
            <ac:spMk id="9" creationId="{5548AADE-B80A-ACC7-3444-F3CCDE488125}"/>
          </ac:spMkLst>
        </pc:spChg>
        <pc:spChg chg="add mod">
          <ac:chgData name=" " userId="1481ef82-751d-4aed-b245-811ac4e1e7cd" providerId="ADAL" clId="{978C86DE-9E66-E54B-AD77-F8D4FBDC7AF8}" dt="2022-09-26T11:53:20.699" v="1602" actId="1076"/>
          <ac:spMkLst>
            <pc:docMk/>
            <pc:sldMk cId="798948326" sldId="263"/>
            <ac:spMk id="11" creationId="{1A9D0CC5-F0A7-6725-C4A8-6AAA683C8FC5}"/>
          </ac:spMkLst>
        </pc:spChg>
        <pc:spChg chg="add del mod">
          <ac:chgData name=" " userId="1481ef82-751d-4aed-b245-811ac4e1e7cd" providerId="ADAL" clId="{978C86DE-9E66-E54B-AD77-F8D4FBDC7AF8}" dt="2022-09-21T08:43:01.008" v="743" actId="478"/>
          <ac:spMkLst>
            <pc:docMk/>
            <pc:sldMk cId="798948326" sldId="263"/>
            <ac:spMk id="11" creationId="{7963A975-8B37-5E96-14B5-36E0767EEAEA}"/>
          </ac:spMkLst>
        </pc:spChg>
        <pc:spChg chg="add mod">
          <ac:chgData name=" " userId="1481ef82-751d-4aed-b245-811ac4e1e7cd" providerId="ADAL" clId="{978C86DE-9E66-E54B-AD77-F8D4FBDC7AF8}" dt="2022-09-26T11:53:24.454" v="1603" actId="1076"/>
          <ac:spMkLst>
            <pc:docMk/>
            <pc:sldMk cId="798948326" sldId="263"/>
            <ac:spMk id="12" creationId="{2B05F483-5698-4E93-5964-7B0C632765CF}"/>
          </ac:spMkLst>
        </pc:spChg>
        <pc:spChg chg="add del mod">
          <ac:chgData name=" " userId="1481ef82-751d-4aed-b245-811ac4e1e7cd" providerId="ADAL" clId="{978C86DE-9E66-E54B-AD77-F8D4FBDC7AF8}" dt="2022-09-21T08:42:30.339" v="735" actId="478"/>
          <ac:spMkLst>
            <pc:docMk/>
            <pc:sldMk cId="798948326" sldId="263"/>
            <ac:spMk id="13" creationId="{0E0EB5FC-19DD-96C9-44D6-00A1CED3C504}"/>
          </ac:spMkLst>
        </pc:spChg>
        <pc:spChg chg="add del mod">
          <ac:chgData name=" " userId="1481ef82-751d-4aed-b245-811ac4e1e7cd" providerId="ADAL" clId="{978C86DE-9E66-E54B-AD77-F8D4FBDC7AF8}" dt="2022-09-21T08:42:17.751" v="729" actId="478"/>
          <ac:spMkLst>
            <pc:docMk/>
            <pc:sldMk cId="798948326" sldId="263"/>
            <ac:spMk id="14" creationId="{C1C2B084-8172-353A-8EA5-1427DA6FFA46}"/>
          </ac:spMkLst>
        </pc:spChg>
        <pc:spChg chg="add mod">
          <ac:chgData name=" " userId="1481ef82-751d-4aed-b245-811ac4e1e7cd" providerId="ADAL" clId="{978C86DE-9E66-E54B-AD77-F8D4FBDC7AF8}" dt="2022-09-26T11:47:42.115" v="1558" actId="1038"/>
          <ac:spMkLst>
            <pc:docMk/>
            <pc:sldMk cId="798948326" sldId="263"/>
            <ac:spMk id="15" creationId="{49B8FD97-DBA6-F059-2EF7-CEDC12FBA115}"/>
          </ac:spMkLst>
        </pc:spChg>
        <pc:spChg chg="add mod">
          <ac:chgData name=" " userId="1481ef82-751d-4aed-b245-811ac4e1e7cd" providerId="ADAL" clId="{978C86DE-9E66-E54B-AD77-F8D4FBDC7AF8}" dt="2022-09-26T11:47:30.178" v="1525" actId="14100"/>
          <ac:spMkLst>
            <pc:docMk/>
            <pc:sldMk cId="798948326" sldId="263"/>
            <ac:spMk id="16" creationId="{25BC3363-EFB5-5365-D13E-885D90D3A359}"/>
          </ac:spMkLst>
        </pc:spChg>
        <pc:spChg chg="add del mod">
          <ac:chgData name=" " userId="1481ef82-751d-4aed-b245-811ac4e1e7cd" providerId="ADAL" clId="{978C86DE-9E66-E54B-AD77-F8D4FBDC7AF8}" dt="2022-09-21T08:46:10.380" v="781" actId="478"/>
          <ac:spMkLst>
            <pc:docMk/>
            <pc:sldMk cId="798948326" sldId="263"/>
            <ac:spMk id="18" creationId="{520ED90D-D9CE-F249-3BBD-382C532ADA27}"/>
          </ac:spMkLst>
        </pc:spChg>
        <pc:spChg chg="add mod">
          <ac:chgData name=" " userId="1481ef82-751d-4aed-b245-811ac4e1e7cd" providerId="ADAL" clId="{978C86DE-9E66-E54B-AD77-F8D4FBDC7AF8}" dt="2022-09-26T11:53:20.699" v="1602" actId="1076"/>
          <ac:spMkLst>
            <pc:docMk/>
            <pc:sldMk cId="798948326" sldId="263"/>
            <ac:spMk id="19" creationId="{1C073166-79FE-3DB2-9388-2BCA1B752CFE}"/>
          </ac:spMkLst>
        </pc:spChg>
        <pc:spChg chg="add del">
          <ac:chgData name=" " userId="1481ef82-751d-4aed-b245-811ac4e1e7cd" providerId="ADAL" clId="{978C86DE-9E66-E54B-AD77-F8D4FBDC7AF8}" dt="2022-09-21T08:46:30.932" v="783" actId="478"/>
          <ac:spMkLst>
            <pc:docMk/>
            <pc:sldMk cId="798948326" sldId="263"/>
            <ac:spMk id="20" creationId="{3FE3E5E0-E77E-DBE3-097F-47C2DA8B69A9}"/>
          </ac:spMkLst>
        </pc:spChg>
        <pc:spChg chg="add del">
          <ac:chgData name=" " userId="1481ef82-751d-4aed-b245-811ac4e1e7cd" providerId="ADAL" clId="{978C86DE-9E66-E54B-AD77-F8D4FBDC7AF8}" dt="2022-09-21T08:46:35.865" v="785"/>
          <ac:spMkLst>
            <pc:docMk/>
            <pc:sldMk cId="798948326" sldId="263"/>
            <ac:spMk id="21" creationId="{F6CC67DB-0852-4722-DFC6-D144FAA15B2F}"/>
          </ac:spMkLst>
        </pc:spChg>
        <pc:spChg chg="add del">
          <ac:chgData name=" " userId="1481ef82-751d-4aed-b245-811ac4e1e7cd" providerId="ADAL" clId="{978C86DE-9E66-E54B-AD77-F8D4FBDC7AF8}" dt="2022-09-21T08:46:37.698" v="787"/>
          <ac:spMkLst>
            <pc:docMk/>
            <pc:sldMk cId="798948326" sldId="263"/>
            <ac:spMk id="22" creationId="{42B32B9E-F56D-BA77-DD09-9218DC294FCA}"/>
          </ac:spMkLst>
        </pc:spChg>
        <pc:graphicFrameChg chg="del">
          <ac:chgData name=" " userId="1481ef82-751d-4aed-b245-811ac4e1e7cd" providerId="ADAL" clId="{978C86DE-9E66-E54B-AD77-F8D4FBDC7AF8}" dt="2022-09-21T08:35:16.425" v="460" actId="478"/>
          <ac:graphicFrameMkLst>
            <pc:docMk/>
            <pc:sldMk cId="798948326" sldId="263"/>
            <ac:graphicFrameMk id="5" creationId="{B02138EF-9A35-EE41-B97F-D7577F6ED622}"/>
          </ac:graphicFrameMkLst>
        </pc:graphicFrameChg>
        <pc:picChg chg="add mod">
          <ac:chgData name=" " userId="1481ef82-751d-4aed-b245-811ac4e1e7cd" providerId="ADAL" clId="{978C86DE-9E66-E54B-AD77-F8D4FBDC7AF8}" dt="2022-09-26T11:52:55.734" v="1593" actId="1076"/>
          <ac:picMkLst>
            <pc:docMk/>
            <pc:sldMk cId="798948326" sldId="263"/>
            <ac:picMk id="6" creationId="{13C10962-6A24-6AFA-04A3-F8D5124C2540}"/>
          </ac:picMkLst>
        </pc:picChg>
        <pc:picChg chg="add mod modCrop">
          <ac:chgData name=" " userId="1481ef82-751d-4aed-b245-811ac4e1e7cd" providerId="ADAL" clId="{978C86DE-9E66-E54B-AD77-F8D4FBDC7AF8}" dt="2022-09-26T11:53:20.699" v="1602" actId="1076"/>
          <ac:picMkLst>
            <pc:docMk/>
            <pc:sldMk cId="798948326" sldId="263"/>
            <ac:picMk id="10" creationId="{A6A241AD-2598-9E27-01F9-C644E5152794}"/>
          </ac:picMkLst>
        </pc:picChg>
        <pc:picChg chg="add mod modCrop">
          <ac:chgData name=" " userId="1481ef82-751d-4aed-b245-811ac4e1e7cd" providerId="ADAL" clId="{978C86DE-9E66-E54B-AD77-F8D4FBDC7AF8}" dt="2022-09-26T11:53:20.699" v="1602" actId="1076"/>
          <ac:picMkLst>
            <pc:docMk/>
            <pc:sldMk cId="798948326" sldId="263"/>
            <ac:picMk id="23" creationId="{06E0A8DB-6752-AA59-CE01-C167EE2CEAB0}"/>
          </ac:picMkLst>
        </pc:picChg>
        <pc:picChg chg="add mod">
          <ac:chgData name=" " userId="1481ef82-751d-4aed-b245-811ac4e1e7cd" providerId="ADAL" clId="{978C86DE-9E66-E54B-AD77-F8D4FBDC7AF8}" dt="2022-09-26T11:47:42.115" v="1558" actId="1038"/>
          <ac:picMkLst>
            <pc:docMk/>
            <pc:sldMk cId="798948326" sldId="263"/>
            <ac:picMk id="1026" creationId="{59D63C53-5352-2AA7-CCEB-B28422BCF563}"/>
          </ac:picMkLst>
        </pc:picChg>
        <pc:picChg chg="add mod">
          <ac:chgData name=" " userId="1481ef82-751d-4aed-b245-811ac4e1e7cd" providerId="ADAL" clId="{978C86DE-9E66-E54B-AD77-F8D4FBDC7AF8}" dt="2022-09-26T11:53:20.699" v="1602" actId="1076"/>
          <ac:picMkLst>
            <pc:docMk/>
            <pc:sldMk cId="798948326" sldId="263"/>
            <ac:picMk id="1028" creationId="{FD2CACBE-57D5-60DC-10B8-B09DAE0C8A76}"/>
          </ac:picMkLst>
        </pc:picChg>
        <pc:picChg chg="add mod">
          <ac:chgData name=" " userId="1481ef82-751d-4aed-b245-811ac4e1e7cd" providerId="ADAL" clId="{978C86DE-9E66-E54B-AD77-F8D4FBDC7AF8}" dt="2022-09-26T11:53:24.454" v="1603" actId="1076"/>
          <ac:picMkLst>
            <pc:docMk/>
            <pc:sldMk cId="798948326" sldId="263"/>
            <ac:picMk id="1030" creationId="{5DCBCCED-211C-5100-972B-257A8A57F305}"/>
          </ac:picMkLst>
        </pc:picChg>
        <pc:picChg chg="add mod">
          <ac:chgData name=" " userId="1481ef82-751d-4aed-b245-811ac4e1e7cd" providerId="ADAL" clId="{978C86DE-9E66-E54B-AD77-F8D4FBDC7AF8}" dt="2022-09-26T11:53:24.454" v="1603" actId="1076"/>
          <ac:picMkLst>
            <pc:docMk/>
            <pc:sldMk cId="798948326" sldId="263"/>
            <ac:picMk id="1032" creationId="{C843B0A7-EB6E-9736-3A0B-9C6CB54E9AC1}"/>
          </ac:picMkLst>
        </pc:picChg>
        <pc:picChg chg="add del mod">
          <ac:chgData name=" " userId="1481ef82-751d-4aed-b245-811ac4e1e7cd" providerId="ADAL" clId="{978C86DE-9E66-E54B-AD77-F8D4FBDC7AF8}" dt="2022-09-21T08:54:55.530" v="812" actId="478"/>
          <ac:picMkLst>
            <pc:docMk/>
            <pc:sldMk cId="798948326" sldId="263"/>
            <ac:picMk id="1034" creationId="{3078CDEF-2924-DD64-3FA3-0654AC84BA6A}"/>
          </ac:picMkLst>
        </pc:picChg>
        <pc:picChg chg="add mod">
          <ac:chgData name=" " userId="1481ef82-751d-4aed-b245-811ac4e1e7cd" providerId="ADAL" clId="{978C86DE-9E66-E54B-AD77-F8D4FBDC7AF8}" dt="2022-09-21T09:30:05.918" v="863" actId="1440"/>
          <ac:picMkLst>
            <pc:docMk/>
            <pc:sldMk cId="798948326" sldId="263"/>
            <ac:picMk id="1036" creationId="{B02D7614-1C21-BE0F-8E2C-93B05457D2EE}"/>
          </ac:picMkLst>
        </pc:picChg>
      </pc:sldChg>
      <pc:sldChg chg="addSp delSp modSp add mod">
        <pc:chgData name=" " userId="1481ef82-751d-4aed-b245-811ac4e1e7cd" providerId="ADAL" clId="{978C86DE-9E66-E54B-AD77-F8D4FBDC7AF8}" dt="2022-09-21T08:38:04.572" v="556" actId="478"/>
        <pc:sldMkLst>
          <pc:docMk/>
          <pc:sldMk cId="2132256291" sldId="264"/>
        </pc:sldMkLst>
        <pc:spChg chg="add mod">
          <ac:chgData name=" " userId="1481ef82-751d-4aed-b245-811ac4e1e7cd" providerId="ADAL" clId="{978C86DE-9E66-E54B-AD77-F8D4FBDC7AF8}" dt="2022-09-21T08:36:39.973" v="491" actId="1076"/>
          <ac:spMkLst>
            <pc:docMk/>
            <pc:sldMk cId="2132256291" sldId="264"/>
            <ac:spMk id="3" creationId="{AE934479-CC4B-5A72-44FB-51A70C79781F}"/>
          </ac:spMkLst>
        </pc:spChg>
        <pc:spChg chg="add mod">
          <ac:chgData name=" " userId="1481ef82-751d-4aed-b245-811ac4e1e7cd" providerId="ADAL" clId="{978C86DE-9E66-E54B-AD77-F8D4FBDC7AF8}" dt="2022-09-21T08:36:56.412" v="495" actId="1076"/>
          <ac:spMkLst>
            <pc:docMk/>
            <pc:sldMk cId="2132256291" sldId="264"/>
            <ac:spMk id="5" creationId="{CFFE74C3-28F7-FF98-4A65-581E247A0444}"/>
          </ac:spMkLst>
        </pc:spChg>
        <pc:spChg chg="add mod">
          <ac:chgData name=" " userId="1481ef82-751d-4aed-b245-811ac4e1e7cd" providerId="ADAL" clId="{978C86DE-9E66-E54B-AD77-F8D4FBDC7AF8}" dt="2022-09-21T08:38:02.851" v="555" actId="20577"/>
          <ac:spMkLst>
            <pc:docMk/>
            <pc:sldMk cId="2132256291" sldId="264"/>
            <ac:spMk id="6" creationId="{67BF9334-0043-B405-2A52-BBEC397FD638}"/>
          </ac:spMkLst>
        </pc:spChg>
        <pc:spChg chg="del">
          <ac:chgData name=" " userId="1481ef82-751d-4aed-b245-811ac4e1e7cd" providerId="ADAL" clId="{978C86DE-9E66-E54B-AD77-F8D4FBDC7AF8}" dt="2022-09-21T08:36:21.442" v="484" actId="478"/>
          <ac:spMkLst>
            <pc:docMk/>
            <pc:sldMk cId="2132256291" sldId="264"/>
            <ac:spMk id="14" creationId="{DD5AF416-3225-01D8-2A94-82040D8BA665}"/>
          </ac:spMkLst>
        </pc:spChg>
        <pc:spChg chg="del mod">
          <ac:chgData name=" " userId="1481ef82-751d-4aed-b245-811ac4e1e7cd" providerId="ADAL" clId="{978C86DE-9E66-E54B-AD77-F8D4FBDC7AF8}" dt="2022-09-21T08:38:04.572" v="556" actId="478"/>
          <ac:spMkLst>
            <pc:docMk/>
            <pc:sldMk cId="2132256291" sldId="264"/>
            <ac:spMk id="15" creationId="{FE2D3F25-E131-8E94-A176-0579AFF9D357}"/>
          </ac:spMkLst>
        </pc:spChg>
        <pc:picChg chg="del">
          <ac:chgData name=" " userId="1481ef82-751d-4aed-b245-811ac4e1e7cd" providerId="ADAL" clId="{978C86DE-9E66-E54B-AD77-F8D4FBDC7AF8}" dt="2022-09-21T08:36:19.873" v="483" actId="478"/>
          <ac:picMkLst>
            <pc:docMk/>
            <pc:sldMk cId="2132256291" sldId="264"/>
            <ac:picMk id="1026" creationId="{43B56345-7BB4-F8B7-B58C-84ED87EF8CB9}"/>
          </ac:picMkLst>
        </pc:picChg>
      </pc:sldChg>
      <pc:sldChg chg="addSp delSp modSp new mod setBg">
        <pc:chgData name=" " userId="1481ef82-751d-4aed-b245-811ac4e1e7cd" providerId="ADAL" clId="{978C86DE-9E66-E54B-AD77-F8D4FBDC7AF8}" dt="2022-09-25T19:10:35.375" v="1075" actId="26606"/>
        <pc:sldMkLst>
          <pc:docMk/>
          <pc:sldMk cId="3494869591" sldId="265"/>
        </pc:sldMkLst>
        <pc:spChg chg="mod ord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2" creationId="{77231B01-71DA-B0D1-C47D-3CE9437629D3}"/>
          </ac:spMkLst>
        </pc:spChg>
        <pc:spChg chg="mod ord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3" creationId="{01D11F91-1F10-4862-C96F-EA0914E436C2}"/>
          </ac:spMkLst>
        </pc:spChg>
        <pc:spChg chg="mod ord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4" creationId="{597972F8-C0E5-CB1D-A472-89F7DB2AB7B4}"/>
          </ac:spMkLst>
        </pc:spChg>
        <pc:spChg chg="add mod ord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5" creationId="{B4DE126E-2962-510E-C600-6040622A0E64}"/>
          </ac:spMkLst>
        </pc:spChg>
        <pc:spChg chg="add del">
          <ac:chgData name=" " userId="1481ef82-751d-4aed-b245-811ac4e1e7cd" providerId="ADAL" clId="{978C86DE-9E66-E54B-AD77-F8D4FBDC7AF8}" dt="2022-09-25T17:42:02.772" v="922" actId="478"/>
          <ac:spMkLst>
            <pc:docMk/>
            <pc:sldMk cId="3494869591" sldId="265"/>
            <ac:spMk id="6" creationId="{0DC5C9F0-7B00-8F8F-DC26-39AEF0AC62B0}"/>
          </ac:spMkLst>
        </pc:spChg>
        <pc:spChg chg="add del mod">
          <ac:chgData name=" " userId="1481ef82-751d-4aed-b245-811ac4e1e7cd" providerId="ADAL" clId="{978C86DE-9E66-E54B-AD77-F8D4FBDC7AF8}" dt="2022-09-25T17:49:54.205" v="996" actId="478"/>
          <ac:spMkLst>
            <pc:docMk/>
            <pc:sldMk cId="3494869591" sldId="265"/>
            <ac:spMk id="7" creationId="{636F29A4-78AE-28E4-129D-D7B3C0565722}"/>
          </ac:spMkLst>
        </pc:spChg>
        <pc:spChg chg="add del mod">
          <ac:chgData name=" " userId="1481ef82-751d-4aed-b245-811ac4e1e7cd" providerId="ADAL" clId="{978C86DE-9E66-E54B-AD77-F8D4FBDC7AF8}" dt="2022-09-25T17:49:52.329" v="995" actId="478"/>
          <ac:spMkLst>
            <pc:docMk/>
            <pc:sldMk cId="3494869591" sldId="265"/>
            <ac:spMk id="8" creationId="{D11BEA02-2B22-FD61-92E8-3AFAF08F48EB}"/>
          </ac:spMkLst>
        </pc:spChg>
        <pc:spChg chg="add del mod">
          <ac:chgData name=" " userId="1481ef82-751d-4aed-b245-811ac4e1e7cd" providerId="ADAL" clId="{978C86DE-9E66-E54B-AD77-F8D4FBDC7AF8}" dt="2022-09-25T17:49:52.329" v="995" actId="478"/>
          <ac:spMkLst>
            <pc:docMk/>
            <pc:sldMk cId="3494869591" sldId="265"/>
            <ac:spMk id="9" creationId="{E26966D5-BDDC-DA28-36E8-BF1DA0403625}"/>
          </ac:spMkLst>
        </pc:spChg>
        <pc:spChg chg="add del mod">
          <ac:chgData name=" " userId="1481ef82-751d-4aed-b245-811ac4e1e7cd" providerId="ADAL" clId="{978C86DE-9E66-E54B-AD77-F8D4FBDC7AF8}" dt="2022-09-25T17:53:09.398" v="1035" actId="478"/>
          <ac:spMkLst>
            <pc:docMk/>
            <pc:sldMk cId="3494869591" sldId="265"/>
            <ac:spMk id="12" creationId="{DEA1E9B6-A03F-EE49-8F50-740D95F6C365}"/>
          </ac:spMkLst>
        </pc:spChg>
        <pc:spChg chg="add del">
          <ac:chgData name=" " userId="1481ef82-751d-4aed-b245-811ac4e1e7cd" providerId="ADAL" clId="{978C86DE-9E66-E54B-AD77-F8D4FBDC7AF8}" dt="2022-09-25T19:10:20.743" v="1055" actId="26606"/>
          <ac:spMkLst>
            <pc:docMk/>
            <pc:sldMk cId="3494869591" sldId="265"/>
            <ac:spMk id="1035" creationId="{A8384FB5-9ADC-4DDC-881B-597D56F5B15D}"/>
          </ac:spMkLst>
        </pc:spChg>
        <pc:spChg chg="add del">
          <ac:chgData name=" " userId="1481ef82-751d-4aed-b245-811ac4e1e7cd" providerId="ADAL" clId="{978C86DE-9E66-E54B-AD77-F8D4FBDC7AF8}" dt="2022-09-25T19:10:20.743" v="1055" actId="26606"/>
          <ac:spMkLst>
            <pc:docMk/>
            <pc:sldMk cId="3494869591" sldId="265"/>
            <ac:spMk id="1037" creationId="{1199E1B1-A8C0-4FE8-A5A8-1CB41D69F857}"/>
          </ac:spMkLst>
        </pc:spChg>
        <pc:spChg chg="add del">
          <ac:chgData name=" " userId="1481ef82-751d-4aed-b245-811ac4e1e7cd" providerId="ADAL" clId="{978C86DE-9E66-E54B-AD77-F8D4FBDC7AF8}" dt="2022-09-25T19:10:20.743" v="1055" actId="26606"/>
          <ac:spMkLst>
            <pc:docMk/>
            <pc:sldMk cId="3494869591" sldId="265"/>
            <ac:spMk id="1039" creationId="{84A8DE83-DE75-4B41-9DB4-A7EC0B0DEC0B}"/>
          </ac:spMkLst>
        </pc:spChg>
        <pc:spChg chg="add del">
          <ac:chgData name=" " userId="1481ef82-751d-4aed-b245-811ac4e1e7cd" providerId="ADAL" clId="{978C86DE-9E66-E54B-AD77-F8D4FBDC7AF8}" dt="2022-09-25T19:10:20.743" v="1055" actId="26606"/>
          <ac:spMkLst>
            <pc:docMk/>
            <pc:sldMk cId="3494869591" sldId="265"/>
            <ac:spMk id="1041" creationId="{A7009A0A-BEF5-4EAC-AF15-E4F9F002E239}"/>
          </ac:spMkLst>
        </pc:spChg>
        <pc:spChg chg="add del">
          <ac:chgData name=" " userId="1481ef82-751d-4aed-b245-811ac4e1e7cd" providerId="ADAL" clId="{978C86DE-9E66-E54B-AD77-F8D4FBDC7AF8}" dt="2022-09-25T19:10:22.796" v="1057" actId="26606"/>
          <ac:spMkLst>
            <pc:docMk/>
            <pc:sldMk cId="3494869591" sldId="265"/>
            <ac:spMk id="1043" creationId="{69D184B2-2226-4E31-BCCB-444330767440}"/>
          </ac:spMkLst>
        </pc:spChg>
        <pc:spChg chg="add del">
          <ac:chgData name=" " userId="1481ef82-751d-4aed-b245-811ac4e1e7cd" providerId="ADAL" clId="{978C86DE-9E66-E54B-AD77-F8D4FBDC7AF8}" dt="2022-09-25T19:10:22.796" v="1057" actId="26606"/>
          <ac:spMkLst>
            <pc:docMk/>
            <pc:sldMk cId="3494869591" sldId="265"/>
            <ac:spMk id="1044" creationId="{1AC4D4E3-486A-464A-8EC8-D44881097267}"/>
          </ac:spMkLst>
        </pc:spChg>
        <pc:spChg chg="add del">
          <ac:chgData name=" " userId="1481ef82-751d-4aed-b245-811ac4e1e7cd" providerId="ADAL" clId="{978C86DE-9E66-E54B-AD77-F8D4FBDC7AF8}" dt="2022-09-25T19:10:22.796" v="1057" actId="26606"/>
          <ac:spMkLst>
            <pc:docMk/>
            <pc:sldMk cId="3494869591" sldId="265"/>
            <ac:spMk id="1045" creationId="{864DE13E-58EB-4475-B79C-0D4FC651239B}"/>
          </ac:spMkLst>
        </pc:spChg>
        <pc:spChg chg="add del">
          <ac:chgData name=" " userId="1481ef82-751d-4aed-b245-811ac4e1e7cd" providerId="ADAL" clId="{978C86DE-9E66-E54B-AD77-F8D4FBDC7AF8}" dt="2022-09-25T19:10:23.712" v="1059" actId="26606"/>
          <ac:spMkLst>
            <pc:docMk/>
            <pc:sldMk cId="3494869591" sldId="265"/>
            <ac:spMk id="1047" creationId="{D4771268-CB57-404A-9271-370EB28F6090}"/>
          </ac:spMkLst>
        </pc:spChg>
        <pc:spChg chg="add del">
          <ac:chgData name=" " userId="1481ef82-751d-4aed-b245-811ac4e1e7cd" providerId="ADAL" clId="{978C86DE-9E66-E54B-AD77-F8D4FBDC7AF8}" dt="2022-09-25T19:10:24.883" v="1061" actId="26606"/>
          <ac:spMkLst>
            <pc:docMk/>
            <pc:sldMk cId="3494869591" sldId="265"/>
            <ac:spMk id="1049" creationId="{D4D28E87-62D2-4602-B72F-5F74AA236CC3}"/>
          </ac:spMkLst>
        </pc:spChg>
        <pc:spChg chg="add del">
          <ac:chgData name=" " userId="1481ef82-751d-4aed-b245-811ac4e1e7cd" providerId="ADAL" clId="{978C86DE-9E66-E54B-AD77-F8D4FBDC7AF8}" dt="2022-09-25T19:10:25.888" v="1063" actId="26606"/>
          <ac:spMkLst>
            <pc:docMk/>
            <pc:sldMk cId="3494869591" sldId="265"/>
            <ac:spMk id="1051" creationId="{A4AC5506-6312-4701-8D3C-40187889A947}"/>
          </ac:spMkLst>
        </pc:spChg>
        <pc:spChg chg="add del">
          <ac:chgData name=" " userId="1481ef82-751d-4aed-b245-811ac4e1e7cd" providerId="ADAL" clId="{978C86DE-9E66-E54B-AD77-F8D4FBDC7AF8}" dt="2022-09-25T19:10:26.624" v="1065" actId="26606"/>
          <ac:spMkLst>
            <pc:docMk/>
            <pc:sldMk cId="3494869591" sldId="265"/>
            <ac:spMk id="1053" creationId="{A8384FB5-9ADC-4DDC-881B-597D56F5B15D}"/>
          </ac:spMkLst>
        </pc:spChg>
        <pc:spChg chg="add del">
          <ac:chgData name=" " userId="1481ef82-751d-4aed-b245-811ac4e1e7cd" providerId="ADAL" clId="{978C86DE-9E66-E54B-AD77-F8D4FBDC7AF8}" dt="2022-09-25T19:10:26.624" v="1065" actId="26606"/>
          <ac:spMkLst>
            <pc:docMk/>
            <pc:sldMk cId="3494869591" sldId="265"/>
            <ac:spMk id="1054" creationId="{91E5A9A7-95C6-4F4F-B00E-C82E07FE62EF}"/>
          </ac:spMkLst>
        </pc:spChg>
        <pc:spChg chg="add del">
          <ac:chgData name=" " userId="1481ef82-751d-4aed-b245-811ac4e1e7cd" providerId="ADAL" clId="{978C86DE-9E66-E54B-AD77-F8D4FBDC7AF8}" dt="2022-09-25T19:10:26.624" v="1065" actId="26606"/>
          <ac:spMkLst>
            <pc:docMk/>
            <pc:sldMk cId="3494869591" sldId="265"/>
            <ac:spMk id="1055" creationId="{D07DD2DE-F619-49DD-B5E7-03A290FF4ED1}"/>
          </ac:spMkLst>
        </pc:spChg>
        <pc:spChg chg="add del">
          <ac:chgData name=" " userId="1481ef82-751d-4aed-b245-811ac4e1e7cd" providerId="ADAL" clId="{978C86DE-9E66-E54B-AD77-F8D4FBDC7AF8}" dt="2022-09-25T19:10:26.624" v="1065" actId="26606"/>
          <ac:spMkLst>
            <pc:docMk/>
            <pc:sldMk cId="3494869591" sldId="265"/>
            <ac:spMk id="1056" creationId="{85149191-5F60-4A28-AAFF-039F96B0F3EC}"/>
          </ac:spMkLst>
        </pc:spChg>
        <pc:spChg chg="add del">
          <ac:chgData name=" " userId="1481ef82-751d-4aed-b245-811ac4e1e7cd" providerId="ADAL" clId="{978C86DE-9E66-E54B-AD77-F8D4FBDC7AF8}" dt="2022-09-25T19:10:26.624" v="1065" actId="26606"/>
          <ac:spMkLst>
            <pc:docMk/>
            <pc:sldMk cId="3494869591" sldId="265"/>
            <ac:spMk id="1057" creationId="{F8260ED5-17F7-4158-B241-D51DD4CF1B7E}"/>
          </ac:spMkLst>
        </pc:spChg>
        <pc:spChg chg="add del">
          <ac:chgData name=" " userId="1481ef82-751d-4aed-b245-811ac4e1e7cd" providerId="ADAL" clId="{978C86DE-9E66-E54B-AD77-F8D4FBDC7AF8}" dt="2022-09-25T19:10:27.898" v="1067" actId="26606"/>
          <ac:spMkLst>
            <pc:docMk/>
            <pc:sldMk cId="3494869591" sldId="265"/>
            <ac:spMk id="1059" creationId="{BCED4D40-4B67-4331-AC48-79B82B4A47D8}"/>
          </ac:spMkLst>
        </pc:spChg>
        <pc:spChg chg="add del">
          <ac:chgData name=" " userId="1481ef82-751d-4aed-b245-811ac4e1e7cd" providerId="ADAL" clId="{978C86DE-9E66-E54B-AD77-F8D4FBDC7AF8}" dt="2022-09-25T19:10:27.898" v="1067" actId="26606"/>
          <ac:spMkLst>
            <pc:docMk/>
            <pc:sldMk cId="3494869591" sldId="265"/>
            <ac:spMk id="1060" creationId="{670CEDEF-4F34-412E-84EE-329C1E936AF5}"/>
          </ac:spMkLst>
        </pc:spChg>
        <pc:spChg chg="add del">
          <ac:chgData name=" " userId="1481ef82-751d-4aed-b245-811ac4e1e7cd" providerId="ADAL" clId="{978C86DE-9E66-E54B-AD77-F8D4FBDC7AF8}" dt="2022-09-25T19:10:28.607" v="1069" actId="26606"/>
          <ac:spMkLst>
            <pc:docMk/>
            <pc:sldMk cId="3494869591" sldId="265"/>
            <ac:spMk id="1062" creationId="{A8384FB5-9ADC-4DDC-881B-597D56F5B15D}"/>
          </ac:spMkLst>
        </pc:spChg>
        <pc:spChg chg="add del">
          <ac:chgData name=" " userId="1481ef82-751d-4aed-b245-811ac4e1e7cd" providerId="ADAL" clId="{978C86DE-9E66-E54B-AD77-F8D4FBDC7AF8}" dt="2022-09-25T19:10:28.607" v="1069" actId="26606"/>
          <ac:spMkLst>
            <pc:docMk/>
            <pc:sldMk cId="3494869591" sldId="265"/>
            <ac:spMk id="1063" creationId="{1199E1B1-A8C0-4FE8-A5A8-1CB41D69F857}"/>
          </ac:spMkLst>
        </pc:spChg>
        <pc:spChg chg="add del">
          <ac:chgData name=" " userId="1481ef82-751d-4aed-b245-811ac4e1e7cd" providerId="ADAL" clId="{978C86DE-9E66-E54B-AD77-F8D4FBDC7AF8}" dt="2022-09-25T19:10:28.607" v="1069" actId="26606"/>
          <ac:spMkLst>
            <pc:docMk/>
            <pc:sldMk cId="3494869591" sldId="265"/>
            <ac:spMk id="1064" creationId="{84A8DE83-DE75-4B41-9DB4-A7EC0B0DEC0B}"/>
          </ac:spMkLst>
        </pc:spChg>
        <pc:spChg chg="add del">
          <ac:chgData name=" " userId="1481ef82-751d-4aed-b245-811ac4e1e7cd" providerId="ADAL" clId="{978C86DE-9E66-E54B-AD77-F8D4FBDC7AF8}" dt="2022-09-25T19:10:28.607" v="1069" actId="26606"/>
          <ac:spMkLst>
            <pc:docMk/>
            <pc:sldMk cId="3494869591" sldId="265"/>
            <ac:spMk id="1065" creationId="{A7009A0A-BEF5-4EAC-AF15-E4F9F002E239}"/>
          </ac:spMkLst>
        </pc:spChg>
        <pc:spChg chg="add del">
          <ac:chgData name=" " userId="1481ef82-751d-4aed-b245-811ac4e1e7cd" providerId="ADAL" clId="{978C86DE-9E66-E54B-AD77-F8D4FBDC7AF8}" dt="2022-09-25T19:10:29.250" v="1071" actId="26606"/>
          <ac:spMkLst>
            <pc:docMk/>
            <pc:sldMk cId="3494869591" sldId="265"/>
            <ac:spMk id="1067" creationId="{D4D28E87-62D2-4602-B72F-5F74AA236CC3}"/>
          </ac:spMkLst>
        </pc:spChg>
        <pc:spChg chg="add del">
          <ac:chgData name=" " userId="1481ef82-751d-4aed-b245-811ac4e1e7cd" providerId="ADAL" clId="{978C86DE-9E66-E54B-AD77-F8D4FBDC7AF8}" dt="2022-09-25T19:10:29.713" v="1073" actId="26606"/>
          <ac:spMkLst>
            <pc:docMk/>
            <pc:sldMk cId="3494869591" sldId="265"/>
            <ac:spMk id="1069" creationId="{D4771268-CB57-404A-9271-370EB28F6090}"/>
          </ac:spMkLst>
        </pc:spChg>
        <pc:spChg chg="add del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1071" creationId="{69D184B2-2226-4E31-BCCB-444330767440}"/>
          </ac:spMkLst>
        </pc:spChg>
        <pc:spChg chg="add del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1072" creationId="{1AC4D4E3-486A-464A-8EC8-D44881097267}"/>
          </ac:spMkLst>
        </pc:spChg>
        <pc:spChg chg="add del">
          <ac:chgData name=" " userId="1481ef82-751d-4aed-b245-811ac4e1e7cd" providerId="ADAL" clId="{978C86DE-9E66-E54B-AD77-F8D4FBDC7AF8}" dt="2022-09-25T19:10:35.375" v="1075" actId="26606"/>
          <ac:spMkLst>
            <pc:docMk/>
            <pc:sldMk cId="3494869591" sldId="265"/>
            <ac:spMk id="1073" creationId="{864DE13E-58EB-4475-B79C-0D4FC651239B}"/>
          </ac:spMkLst>
        </pc:spChg>
        <pc:picChg chg="add del mod">
          <ac:chgData name=" " userId="1481ef82-751d-4aed-b245-811ac4e1e7cd" providerId="ADAL" clId="{978C86DE-9E66-E54B-AD77-F8D4FBDC7AF8}" dt="2022-09-25T18:00:20.079" v="1040" actId="478"/>
          <ac:picMkLst>
            <pc:docMk/>
            <pc:sldMk cId="3494869591" sldId="265"/>
            <ac:picMk id="1026" creationId="{35AEC188-BB33-1416-0DD0-DF8E2DA3C997}"/>
          </ac:picMkLst>
        </pc:picChg>
        <pc:picChg chg="add del mod">
          <ac:chgData name=" " userId="1481ef82-751d-4aed-b245-811ac4e1e7cd" providerId="ADAL" clId="{978C86DE-9E66-E54B-AD77-F8D4FBDC7AF8}" dt="2022-09-25T17:52:39.923" v="1030" actId="478"/>
          <ac:picMkLst>
            <pc:docMk/>
            <pc:sldMk cId="3494869591" sldId="265"/>
            <ac:picMk id="1028" creationId="{B07732AB-E4FB-F6B6-B993-D044C9D04140}"/>
          </ac:picMkLst>
        </pc:picChg>
        <pc:picChg chg="add mod ord">
          <ac:chgData name=" " userId="1481ef82-751d-4aed-b245-811ac4e1e7cd" providerId="ADAL" clId="{978C86DE-9E66-E54B-AD77-F8D4FBDC7AF8}" dt="2022-09-25T19:10:35.375" v="1075" actId="26606"/>
          <ac:picMkLst>
            <pc:docMk/>
            <pc:sldMk cId="3494869591" sldId="265"/>
            <ac:picMk id="1030" creationId="{6B625686-879C-2C17-D35A-B19E3CD38B47}"/>
          </ac:picMkLst>
        </pc:picChg>
        <pc:cxnChg chg="add del mod">
          <ac:chgData name=" " userId="1481ef82-751d-4aed-b245-811ac4e1e7cd" providerId="ADAL" clId="{978C86DE-9E66-E54B-AD77-F8D4FBDC7AF8}" dt="2022-09-25T17:49:52.329" v="995" actId="478"/>
          <ac:cxnSpMkLst>
            <pc:docMk/>
            <pc:sldMk cId="3494869591" sldId="265"/>
            <ac:cxnSpMk id="11" creationId="{1048D607-FDB6-EE98-1EB8-1E35A0ECA6C9}"/>
          </ac:cxnSpMkLst>
        </pc:cxnChg>
      </pc:sldChg>
      <pc:sldChg chg="addSp delSp modSp add">
        <pc:chgData name=" " userId="1481ef82-751d-4aed-b245-811ac4e1e7cd" providerId="ADAL" clId="{978C86DE-9E66-E54B-AD77-F8D4FBDC7AF8}" dt="2022-09-25T18:00:29.780" v="1043"/>
        <pc:sldMkLst>
          <pc:docMk/>
          <pc:sldMk cId="2030448285" sldId="266"/>
        </pc:sldMkLst>
        <pc:picChg chg="del">
          <ac:chgData name=" " userId="1481ef82-751d-4aed-b245-811ac4e1e7cd" providerId="ADAL" clId="{978C86DE-9E66-E54B-AD77-F8D4FBDC7AF8}" dt="2022-09-25T17:52:24.770" v="1015" actId="478"/>
          <ac:picMkLst>
            <pc:docMk/>
            <pc:sldMk cId="2030448285" sldId="266"/>
            <ac:picMk id="1026" creationId="{35AEC188-BB33-1416-0DD0-DF8E2DA3C997}"/>
          </ac:picMkLst>
        </pc:picChg>
        <pc:picChg chg="del mod">
          <ac:chgData name=" " userId="1481ef82-751d-4aed-b245-811ac4e1e7cd" providerId="ADAL" clId="{978C86DE-9E66-E54B-AD77-F8D4FBDC7AF8}" dt="2022-09-25T18:00:27.445" v="1042" actId="478"/>
          <ac:picMkLst>
            <pc:docMk/>
            <pc:sldMk cId="2030448285" sldId="266"/>
            <ac:picMk id="1028" creationId="{B07732AB-E4FB-F6B6-B993-D044C9D04140}"/>
          </ac:picMkLst>
        </pc:picChg>
        <pc:picChg chg="add">
          <ac:chgData name=" " userId="1481ef82-751d-4aed-b245-811ac4e1e7cd" providerId="ADAL" clId="{978C86DE-9E66-E54B-AD77-F8D4FBDC7AF8}" dt="2022-09-25T18:00:29.780" v="1043"/>
          <ac:picMkLst>
            <pc:docMk/>
            <pc:sldMk cId="2030448285" sldId="266"/>
            <ac:picMk id="3074" creationId="{F96F740D-F681-D9D8-1FFB-168527A196AB}"/>
          </ac:picMkLst>
        </pc:picChg>
      </pc:sldChg>
      <pc:sldChg chg="addSp delSp modSp new">
        <pc:chgData name=" " userId="1481ef82-751d-4aed-b245-811ac4e1e7cd" providerId="ADAL" clId="{978C86DE-9E66-E54B-AD77-F8D4FBDC7AF8}" dt="2022-09-26T09:12:47.074" v="1111"/>
        <pc:sldMkLst>
          <pc:docMk/>
          <pc:sldMk cId="637733820" sldId="267"/>
        </pc:sldMkLst>
        <pc:spChg chg="add mod">
          <ac:chgData name=" " userId="1481ef82-751d-4aed-b245-811ac4e1e7cd" providerId="ADAL" clId="{978C86DE-9E66-E54B-AD77-F8D4FBDC7AF8}" dt="2022-09-25T18:00:41.063" v="1045"/>
          <ac:spMkLst>
            <pc:docMk/>
            <pc:sldMk cId="637733820" sldId="267"/>
            <ac:spMk id="5" creationId="{FE454FC2-D364-7E2B-72E9-0F5015A433EA}"/>
          </ac:spMkLst>
        </pc:spChg>
        <pc:spChg chg="add del mod">
          <ac:chgData name=" " userId="1481ef82-751d-4aed-b245-811ac4e1e7cd" providerId="ADAL" clId="{978C86DE-9E66-E54B-AD77-F8D4FBDC7AF8}" dt="2022-09-26T09:12:47.074" v="1111"/>
          <ac:spMkLst>
            <pc:docMk/>
            <pc:sldMk cId="637733820" sldId="267"/>
            <ac:spMk id="6" creationId="{5E939853-2CC8-DA6D-E9B0-E5562FFE7DF9}"/>
          </ac:spMkLst>
        </pc:spChg>
        <pc:picChg chg="add mod">
          <ac:chgData name=" " userId="1481ef82-751d-4aed-b245-811ac4e1e7cd" providerId="ADAL" clId="{978C86DE-9E66-E54B-AD77-F8D4FBDC7AF8}" dt="2022-09-25T19:10:44.666" v="1081" actId="1037"/>
          <ac:picMkLst>
            <pc:docMk/>
            <pc:sldMk cId="637733820" sldId="267"/>
            <ac:picMk id="4098" creationId="{D4D2459F-01C9-8B0D-321D-34C7EE0460E5}"/>
          </ac:picMkLst>
        </pc:picChg>
      </pc:sldChg>
      <pc:sldChg chg="addSp delSp modSp new mod">
        <pc:chgData name=" " userId="1481ef82-751d-4aed-b245-811ac4e1e7cd" providerId="ADAL" clId="{978C86DE-9E66-E54B-AD77-F8D4FBDC7AF8}" dt="2022-09-26T12:07:08.855" v="1610" actId="207"/>
        <pc:sldMkLst>
          <pc:docMk/>
          <pc:sldMk cId="2703893976" sldId="268"/>
        </pc:sldMkLst>
        <pc:spChg chg="add mod">
          <ac:chgData name=" " userId="1481ef82-751d-4aed-b245-811ac4e1e7cd" providerId="ADAL" clId="{978C86DE-9E66-E54B-AD77-F8D4FBDC7AF8}" dt="2022-09-26T09:17:18.019" v="1168" actId="1076"/>
          <ac:spMkLst>
            <pc:docMk/>
            <pc:sldMk cId="2703893976" sldId="268"/>
            <ac:spMk id="6" creationId="{68ECDBBF-7698-C36E-62D0-7C7D662CC26A}"/>
          </ac:spMkLst>
        </pc:spChg>
        <pc:spChg chg="add mod">
          <ac:chgData name=" " userId="1481ef82-751d-4aed-b245-811ac4e1e7cd" providerId="ADAL" clId="{978C86DE-9E66-E54B-AD77-F8D4FBDC7AF8}" dt="2022-09-26T09:12:56.262" v="1133" actId="20577"/>
          <ac:spMkLst>
            <pc:docMk/>
            <pc:sldMk cId="2703893976" sldId="268"/>
            <ac:spMk id="7" creationId="{FD70D185-5BBB-95BC-E31B-F21B8A72B256}"/>
          </ac:spMkLst>
        </pc:spChg>
        <pc:spChg chg="add del mod">
          <ac:chgData name=" " userId="1481ef82-751d-4aed-b245-811ac4e1e7cd" providerId="ADAL" clId="{978C86DE-9E66-E54B-AD77-F8D4FBDC7AF8}" dt="2022-09-26T09:14:59.233" v="1155"/>
          <ac:spMkLst>
            <pc:docMk/>
            <pc:sldMk cId="2703893976" sldId="268"/>
            <ac:spMk id="8" creationId="{C5D46B98-B513-D264-0ED6-8D0331E1EAE4}"/>
          </ac:spMkLst>
        </pc:spChg>
        <pc:spChg chg="add del mod">
          <ac:chgData name=" " userId="1481ef82-751d-4aed-b245-811ac4e1e7cd" providerId="ADAL" clId="{978C86DE-9E66-E54B-AD77-F8D4FBDC7AF8}" dt="2022-09-26T09:56:26.139" v="1410" actId="478"/>
          <ac:spMkLst>
            <pc:docMk/>
            <pc:sldMk cId="2703893976" sldId="268"/>
            <ac:spMk id="20" creationId="{E3779211-E38F-96F5-2975-C0D8CB8B495A}"/>
          </ac:spMkLst>
        </pc:spChg>
        <pc:picChg chg="add mod">
          <ac:chgData name=" " userId="1481ef82-751d-4aed-b245-811ac4e1e7cd" providerId="ADAL" clId="{978C86DE-9E66-E54B-AD77-F8D4FBDC7AF8}" dt="2022-09-26T09:15:32.977" v="1159" actId="1076"/>
          <ac:picMkLst>
            <pc:docMk/>
            <pc:sldMk cId="2703893976" sldId="268"/>
            <ac:picMk id="10" creationId="{3D078BE2-372D-4D7D-93D6-BC04BE2BA9D5}"/>
          </ac:picMkLst>
        </pc:picChg>
        <pc:picChg chg="add del mod">
          <ac:chgData name=" " userId="1481ef82-751d-4aed-b245-811ac4e1e7cd" providerId="ADAL" clId="{978C86DE-9E66-E54B-AD77-F8D4FBDC7AF8}" dt="2022-09-26T09:17:32.321" v="1173" actId="478"/>
          <ac:picMkLst>
            <pc:docMk/>
            <pc:sldMk cId="2703893976" sldId="268"/>
            <ac:picMk id="12" creationId="{B6023281-2B53-C944-B679-20CA7A8CB3AF}"/>
          </ac:picMkLst>
        </pc:picChg>
        <pc:picChg chg="add mod">
          <ac:chgData name=" " userId="1481ef82-751d-4aed-b245-811ac4e1e7cd" providerId="ADAL" clId="{978C86DE-9E66-E54B-AD77-F8D4FBDC7AF8}" dt="2022-09-26T09:17:29.071" v="1171" actId="207"/>
          <ac:picMkLst>
            <pc:docMk/>
            <pc:sldMk cId="2703893976" sldId="268"/>
            <ac:picMk id="14" creationId="{C18F437F-D2DE-C027-5B23-083CDE259932}"/>
          </ac:picMkLst>
        </pc:picChg>
        <pc:picChg chg="add mod">
          <ac:chgData name=" " userId="1481ef82-751d-4aed-b245-811ac4e1e7cd" providerId="ADAL" clId="{978C86DE-9E66-E54B-AD77-F8D4FBDC7AF8}" dt="2022-09-26T12:07:08.855" v="1610" actId="207"/>
          <ac:picMkLst>
            <pc:docMk/>
            <pc:sldMk cId="2703893976" sldId="268"/>
            <ac:picMk id="16" creationId="{B5821602-0F5D-5C14-E7C6-973AF2DD2FE1}"/>
          </ac:picMkLst>
        </pc:picChg>
        <pc:picChg chg="add del mod">
          <ac:chgData name=" " userId="1481ef82-751d-4aed-b245-811ac4e1e7cd" providerId="ADAL" clId="{978C86DE-9E66-E54B-AD77-F8D4FBDC7AF8}" dt="2022-09-26T09:17:45.866" v="1179" actId="478"/>
          <ac:picMkLst>
            <pc:docMk/>
            <pc:sldMk cId="2703893976" sldId="268"/>
            <ac:picMk id="18" creationId="{0ECFE26A-4CF5-05AE-607B-8BA9CAB7A266}"/>
          </ac:picMkLst>
        </pc:picChg>
      </pc:sldChg>
      <pc:sldChg chg="addSp delSp modSp add mod">
        <pc:chgData name=" " userId="1481ef82-751d-4aed-b245-811ac4e1e7cd" providerId="ADAL" clId="{978C86DE-9E66-E54B-AD77-F8D4FBDC7AF8}" dt="2022-09-26T09:22:45.167" v="1272" actId="1076"/>
        <pc:sldMkLst>
          <pc:docMk/>
          <pc:sldMk cId="1946118712" sldId="269"/>
        </pc:sldMkLst>
        <pc:spChg chg="add del mod">
          <ac:chgData name=" " userId="1481ef82-751d-4aed-b245-811ac4e1e7cd" providerId="ADAL" clId="{978C86DE-9E66-E54B-AD77-F8D4FBDC7AF8}" dt="2022-09-26T09:21:43.541" v="1263" actId="478"/>
          <ac:spMkLst>
            <pc:docMk/>
            <pc:sldMk cId="1946118712" sldId="269"/>
            <ac:spMk id="5" creationId="{745B04A9-E833-6776-56D2-813D74BADBA9}"/>
          </ac:spMkLst>
        </pc:spChg>
        <pc:spChg chg="del">
          <ac:chgData name=" " userId="1481ef82-751d-4aed-b245-811ac4e1e7cd" providerId="ADAL" clId="{978C86DE-9E66-E54B-AD77-F8D4FBDC7AF8}" dt="2022-09-26T09:20:46.762" v="1220" actId="478"/>
          <ac:spMkLst>
            <pc:docMk/>
            <pc:sldMk cId="1946118712" sldId="269"/>
            <ac:spMk id="6" creationId="{68ECDBBF-7698-C36E-62D0-7C7D662CC26A}"/>
          </ac:spMkLst>
        </pc:spChg>
        <pc:spChg chg="add del mod">
          <ac:chgData name=" " userId="1481ef82-751d-4aed-b245-811ac4e1e7cd" providerId="ADAL" clId="{978C86DE-9E66-E54B-AD77-F8D4FBDC7AF8}" dt="2022-09-26T09:22:42.078" v="1271" actId="478"/>
          <ac:spMkLst>
            <pc:docMk/>
            <pc:sldMk cId="1946118712" sldId="269"/>
            <ac:spMk id="9" creationId="{2C8FF209-2F0E-4E2C-BD57-32B97477CA95}"/>
          </ac:spMkLst>
        </pc:spChg>
        <pc:spChg chg="add del mod">
          <ac:chgData name=" " userId="1481ef82-751d-4aed-b245-811ac4e1e7cd" providerId="ADAL" clId="{978C86DE-9E66-E54B-AD77-F8D4FBDC7AF8}" dt="2022-09-26T09:21:44.477" v="1264" actId="478"/>
          <ac:spMkLst>
            <pc:docMk/>
            <pc:sldMk cId="1946118712" sldId="269"/>
            <ac:spMk id="11" creationId="{394CE9A8-B8A5-5A52-0A50-72AA40811432}"/>
          </ac:spMkLst>
        </pc:spChg>
        <pc:spChg chg="add mod">
          <ac:chgData name=" " userId="1481ef82-751d-4aed-b245-811ac4e1e7cd" providerId="ADAL" clId="{978C86DE-9E66-E54B-AD77-F8D4FBDC7AF8}" dt="2022-09-26T09:22:45.167" v="1272" actId="1076"/>
          <ac:spMkLst>
            <pc:docMk/>
            <pc:sldMk cId="1946118712" sldId="269"/>
            <ac:spMk id="12" creationId="{259724AE-D372-7D3F-E480-B5BC56F62543}"/>
          </ac:spMkLst>
        </pc:spChg>
        <pc:spChg chg="del">
          <ac:chgData name=" " userId="1481ef82-751d-4aed-b245-811ac4e1e7cd" providerId="ADAL" clId="{978C86DE-9E66-E54B-AD77-F8D4FBDC7AF8}" dt="2022-09-26T09:20:48.450" v="1222" actId="478"/>
          <ac:spMkLst>
            <pc:docMk/>
            <pc:sldMk cId="1946118712" sldId="269"/>
            <ac:spMk id="20" creationId="{E3779211-E38F-96F5-2975-C0D8CB8B495A}"/>
          </ac:spMkLst>
        </pc:spChg>
        <pc:picChg chg="del">
          <ac:chgData name=" " userId="1481ef82-751d-4aed-b245-811ac4e1e7cd" providerId="ADAL" clId="{978C86DE-9E66-E54B-AD77-F8D4FBDC7AF8}" dt="2022-09-26T09:20:47.348" v="1221" actId="478"/>
          <ac:picMkLst>
            <pc:docMk/>
            <pc:sldMk cId="1946118712" sldId="269"/>
            <ac:picMk id="10" creationId="{3D078BE2-372D-4D7D-93D6-BC04BE2BA9D5}"/>
          </ac:picMkLst>
        </pc:picChg>
        <pc:picChg chg="del">
          <ac:chgData name=" " userId="1481ef82-751d-4aed-b245-811ac4e1e7cd" providerId="ADAL" clId="{978C86DE-9E66-E54B-AD77-F8D4FBDC7AF8}" dt="2022-09-26T09:20:48.968" v="1223" actId="478"/>
          <ac:picMkLst>
            <pc:docMk/>
            <pc:sldMk cId="1946118712" sldId="269"/>
            <ac:picMk id="14" creationId="{C18F437F-D2DE-C027-5B23-083CDE259932}"/>
          </ac:picMkLst>
        </pc:picChg>
        <pc:picChg chg="del">
          <ac:chgData name=" " userId="1481ef82-751d-4aed-b245-811ac4e1e7cd" providerId="ADAL" clId="{978C86DE-9E66-E54B-AD77-F8D4FBDC7AF8}" dt="2022-09-26T09:20:45.733" v="1219" actId="478"/>
          <ac:picMkLst>
            <pc:docMk/>
            <pc:sldMk cId="1946118712" sldId="269"/>
            <ac:picMk id="16" creationId="{B5821602-0F5D-5C14-E7C6-973AF2DD2FE1}"/>
          </ac:picMkLst>
        </pc:picChg>
        <pc:picChg chg="add mod">
          <ac:chgData name=" " userId="1481ef82-751d-4aed-b245-811ac4e1e7cd" providerId="ADAL" clId="{978C86DE-9E66-E54B-AD77-F8D4FBDC7AF8}" dt="2022-09-26T09:21:48.390" v="1266" actId="1076"/>
          <ac:picMkLst>
            <pc:docMk/>
            <pc:sldMk cId="1946118712" sldId="269"/>
            <ac:picMk id="2050" creationId="{2898F8AB-9A11-3632-7DDE-CC5A03EF80EF}"/>
          </ac:picMkLst>
        </pc:picChg>
      </pc:sldChg>
      <pc:sldChg chg="addSp delSp modSp add mod">
        <pc:chgData name=" " userId="1481ef82-751d-4aed-b245-811ac4e1e7cd" providerId="ADAL" clId="{978C86DE-9E66-E54B-AD77-F8D4FBDC7AF8}" dt="2022-09-26T09:39:29.384" v="1409" actId="1076"/>
        <pc:sldMkLst>
          <pc:docMk/>
          <pc:sldMk cId="1764272874" sldId="270"/>
        </pc:sldMkLst>
        <pc:spChg chg="mod">
          <ac:chgData name=" " userId="1481ef82-751d-4aed-b245-811ac4e1e7cd" providerId="ADAL" clId="{978C86DE-9E66-E54B-AD77-F8D4FBDC7AF8}" dt="2022-09-26T09:39:29.384" v="1409" actId="1076"/>
          <ac:spMkLst>
            <pc:docMk/>
            <pc:sldMk cId="1764272874" sldId="270"/>
            <ac:spMk id="5" creationId="{745B04A9-E833-6776-56D2-813D74BADBA9}"/>
          </ac:spMkLst>
        </pc:spChg>
        <pc:spChg chg="del">
          <ac:chgData name=" " userId="1481ef82-751d-4aed-b245-811ac4e1e7cd" providerId="ADAL" clId="{978C86DE-9E66-E54B-AD77-F8D4FBDC7AF8}" dt="2022-09-26T09:22:53.012" v="1273" actId="478"/>
          <ac:spMkLst>
            <pc:docMk/>
            <pc:sldMk cId="1764272874" sldId="270"/>
            <ac:spMk id="9" creationId="{2C8FF209-2F0E-4E2C-BD57-32B97477CA95}"/>
          </ac:spMkLst>
        </pc:spChg>
        <pc:spChg chg="mod">
          <ac:chgData name=" " userId="1481ef82-751d-4aed-b245-811ac4e1e7cd" providerId="ADAL" clId="{978C86DE-9E66-E54B-AD77-F8D4FBDC7AF8}" dt="2022-09-26T09:39:24.876" v="1408" actId="14100"/>
          <ac:spMkLst>
            <pc:docMk/>
            <pc:sldMk cId="1764272874" sldId="270"/>
            <ac:spMk id="11" creationId="{394CE9A8-B8A5-5A52-0A50-72AA40811432}"/>
          </ac:spMkLst>
        </pc:spChg>
        <pc:spChg chg="add mod">
          <ac:chgData name=" " userId="1481ef82-751d-4aed-b245-811ac4e1e7cd" providerId="ADAL" clId="{978C86DE-9E66-E54B-AD77-F8D4FBDC7AF8}" dt="2022-09-26T09:38:43.426" v="1391" actId="1076"/>
          <ac:spMkLst>
            <pc:docMk/>
            <pc:sldMk cId="1764272874" sldId="270"/>
            <ac:spMk id="13" creationId="{E2D1032C-8387-85A6-8A5B-B010DD981E9D}"/>
          </ac:spMkLst>
        </pc:spChg>
        <pc:spChg chg="add mod">
          <ac:chgData name=" " userId="1481ef82-751d-4aed-b245-811ac4e1e7cd" providerId="ADAL" clId="{978C86DE-9E66-E54B-AD77-F8D4FBDC7AF8}" dt="2022-09-26T09:39:29.384" v="1409" actId="1076"/>
          <ac:spMkLst>
            <pc:docMk/>
            <pc:sldMk cId="1764272874" sldId="270"/>
            <ac:spMk id="15" creationId="{C8A1C774-8807-2D43-6311-5D64D4D4BF8F}"/>
          </ac:spMkLst>
        </pc:spChg>
        <pc:spChg chg="add mod">
          <ac:chgData name=" " userId="1481ef82-751d-4aed-b245-811ac4e1e7cd" providerId="ADAL" clId="{978C86DE-9E66-E54B-AD77-F8D4FBDC7AF8}" dt="2022-09-26T09:38:33.832" v="1390" actId="1076"/>
          <ac:spMkLst>
            <pc:docMk/>
            <pc:sldMk cId="1764272874" sldId="270"/>
            <ac:spMk id="16" creationId="{B2926A10-9786-088B-58AD-C2DE0D08A583}"/>
          </ac:spMkLst>
        </pc:spChg>
        <pc:spChg chg="add mod">
          <ac:chgData name=" " userId="1481ef82-751d-4aed-b245-811ac4e1e7cd" providerId="ADAL" clId="{978C86DE-9E66-E54B-AD77-F8D4FBDC7AF8}" dt="2022-09-26T09:38:47.533" v="1392" actId="1076"/>
          <ac:spMkLst>
            <pc:docMk/>
            <pc:sldMk cId="1764272874" sldId="270"/>
            <ac:spMk id="17" creationId="{7C05E48C-7081-8E59-74DE-02304F3858FF}"/>
          </ac:spMkLst>
        </pc:spChg>
        <pc:picChg chg="add mod">
          <ac:chgData name=" " userId="1481ef82-751d-4aed-b245-811ac4e1e7cd" providerId="ADAL" clId="{978C86DE-9E66-E54B-AD77-F8D4FBDC7AF8}" dt="2022-09-26T09:39:29.384" v="1409" actId="1076"/>
          <ac:picMkLst>
            <pc:docMk/>
            <pc:sldMk cId="1764272874" sldId="270"/>
            <ac:picMk id="8" creationId="{CF9075A9-D80E-15C5-052D-2184EA982E0C}"/>
          </ac:picMkLst>
        </pc:picChg>
        <pc:picChg chg="add mod">
          <ac:chgData name=" " userId="1481ef82-751d-4aed-b245-811ac4e1e7cd" providerId="ADAL" clId="{978C86DE-9E66-E54B-AD77-F8D4FBDC7AF8}" dt="2022-09-26T09:38:55.478" v="1394" actId="1076"/>
          <ac:picMkLst>
            <pc:docMk/>
            <pc:sldMk cId="1764272874" sldId="270"/>
            <ac:picMk id="12" creationId="{59B5C6BC-E87D-CFED-CD42-73105DFADB96}"/>
          </ac:picMkLst>
        </pc:picChg>
        <pc:picChg chg="del">
          <ac:chgData name=" " userId="1481ef82-751d-4aed-b245-811ac4e1e7cd" providerId="ADAL" clId="{978C86DE-9E66-E54B-AD77-F8D4FBDC7AF8}" dt="2022-09-26T09:22:53.324" v="1274" actId="478"/>
          <ac:picMkLst>
            <pc:docMk/>
            <pc:sldMk cId="1764272874" sldId="270"/>
            <ac:picMk id="2050" creationId="{2898F8AB-9A11-3632-7DDE-CC5A03EF80EF}"/>
          </ac:picMkLst>
        </pc:picChg>
        <pc:picChg chg="add mod">
          <ac:chgData name=" " userId="1481ef82-751d-4aed-b245-811ac4e1e7cd" providerId="ADAL" clId="{978C86DE-9E66-E54B-AD77-F8D4FBDC7AF8}" dt="2022-09-26T09:38:52.372" v="1393" actId="1076"/>
          <ac:picMkLst>
            <pc:docMk/>
            <pc:sldMk cId="1764272874" sldId="270"/>
            <ac:picMk id="4098" creationId="{D2C884E5-BA3B-87A5-EAA2-6B236BE0779C}"/>
          </ac:picMkLst>
        </pc:picChg>
        <pc:picChg chg="add mod">
          <ac:chgData name=" " userId="1481ef82-751d-4aed-b245-811ac4e1e7cd" providerId="ADAL" clId="{978C86DE-9E66-E54B-AD77-F8D4FBDC7AF8}" dt="2022-09-26T09:38:28.610" v="1389" actId="1076"/>
          <ac:picMkLst>
            <pc:docMk/>
            <pc:sldMk cId="1764272874" sldId="270"/>
            <ac:picMk id="4100" creationId="{A094FFE4-6A5D-EE9A-DF2C-4A0FC7141C79}"/>
          </ac:picMkLst>
        </pc:picChg>
      </pc:sldChg>
      <pc:sldChg chg="addSp delSp modSp add mod">
        <pc:chgData name=" " userId="1481ef82-751d-4aed-b245-811ac4e1e7cd" providerId="ADAL" clId="{978C86DE-9E66-E54B-AD77-F8D4FBDC7AF8}" dt="2022-09-26T11:45:40.609" v="1521" actId="1076"/>
        <pc:sldMkLst>
          <pc:docMk/>
          <pc:sldMk cId="2503242883" sldId="271"/>
        </pc:sldMkLst>
        <pc:spChg chg="del">
          <ac:chgData name=" " userId="1481ef82-751d-4aed-b245-811ac4e1e7cd" providerId="ADAL" clId="{978C86DE-9E66-E54B-AD77-F8D4FBDC7AF8}" dt="2022-09-26T11:43:11.086" v="1468" actId="478"/>
          <ac:spMkLst>
            <pc:docMk/>
            <pc:sldMk cId="2503242883" sldId="271"/>
            <ac:spMk id="5" creationId="{745B04A9-E833-6776-56D2-813D74BADBA9}"/>
          </ac:spMkLst>
        </pc:spChg>
        <pc:spChg chg="mod">
          <ac:chgData name=" " userId="1481ef82-751d-4aed-b245-811ac4e1e7cd" providerId="ADAL" clId="{978C86DE-9E66-E54B-AD77-F8D4FBDC7AF8}" dt="2022-09-26T11:43:25.695" v="1484" actId="20577"/>
          <ac:spMkLst>
            <pc:docMk/>
            <pc:sldMk cId="2503242883" sldId="271"/>
            <ac:spMk id="11" creationId="{394CE9A8-B8A5-5A52-0A50-72AA40811432}"/>
          </ac:spMkLst>
        </pc:spChg>
        <pc:spChg chg="del">
          <ac:chgData name=" " userId="1481ef82-751d-4aed-b245-811ac4e1e7cd" providerId="ADAL" clId="{978C86DE-9E66-E54B-AD77-F8D4FBDC7AF8}" dt="2022-09-26T11:43:11.086" v="1468" actId="478"/>
          <ac:spMkLst>
            <pc:docMk/>
            <pc:sldMk cId="2503242883" sldId="271"/>
            <ac:spMk id="13" creationId="{E2D1032C-8387-85A6-8A5B-B010DD981E9D}"/>
          </ac:spMkLst>
        </pc:spChg>
        <pc:spChg chg="del">
          <ac:chgData name=" " userId="1481ef82-751d-4aed-b245-811ac4e1e7cd" providerId="ADAL" clId="{978C86DE-9E66-E54B-AD77-F8D4FBDC7AF8}" dt="2022-09-26T11:43:11.086" v="1468" actId="478"/>
          <ac:spMkLst>
            <pc:docMk/>
            <pc:sldMk cId="2503242883" sldId="271"/>
            <ac:spMk id="15" creationId="{C8A1C774-8807-2D43-6311-5D64D4D4BF8F}"/>
          </ac:spMkLst>
        </pc:spChg>
        <pc:spChg chg="del">
          <ac:chgData name=" " userId="1481ef82-751d-4aed-b245-811ac4e1e7cd" providerId="ADAL" clId="{978C86DE-9E66-E54B-AD77-F8D4FBDC7AF8}" dt="2022-09-26T11:43:11.086" v="1468" actId="478"/>
          <ac:spMkLst>
            <pc:docMk/>
            <pc:sldMk cId="2503242883" sldId="271"/>
            <ac:spMk id="16" creationId="{B2926A10-9786-088B-58AD-C2DE0D08A583}"/>
          </ac:spMkLst>
        </pc:spChg>
        <pc:spChg chg="del">
          <ac:chgData name=" " userId="1481ef82-751d-4aed-b245-811ac4e1e7cd" providerId="ADAL" clId="{978C86DE-9E66-E54B-AD77-F8D4FBDC7AF8}" dt="2022-09-26T11:43:11.086" v="1468" actId="478"/>
          <ac:spMkLst>
            <pc:docMk/>
            <pc:sldMk cId="2503242883" sldId="271"/>
            <ac:spMk id="17" creationId="{7C05E48C-7081-8E59-74DE-02304F3858FF}"/>
          </ac:spMkLst>
        </pc:spChg>
        <pc:spChg chg="add mod">
          <ac:chgData name=" " userId="1481ef82-751d-4aed-b245-811ac4e1e7cd" providerId="ADAL" clId="{978C86DE-9E66-E54B-AD77-F8D4FBDC7AF8}" dt="2022-09-26T11:45:40.609" v="1521" actId="1076"/>
          <ac:spMkLst>
            <pc:docMk/>
            <pc:sldMk cId="2503242883" sldId="271"/>
            <ac:spMk id="18" creationId="{461E6B5E-1B40-13C2-88F9-58BB45FD9337}"/>
          </ac:spMkLst>
        </pc:spChg>
        <pc:spChg chg="add mod">
          <ac:chgData name=" " userId="1481ef82-751d-4aed-b245-811ac4e1e7cd" providerId="ADAL" clId="{978C86DE-9E66-E54B-AD77-F8D4FBDC7AF8}" dt="2022-09-26T11:45:34.433" v="1520" actId="1076"/>
          <ac:spMkLst>
            <pc:docMk/>
            <pc:sldMk cId="2503242883" sldId="271"/>
            <ac:spMk id="20" creationId="{5D830374-8EBB-4916-4609-8BA08A138244}"/>
          </ac:spMkLst>
        </pc:spChg>
        <pc:picChg chg="add mod">
          <ac:chgData name=" " userId="1481ef82-751d-4aed-b245-811ac4e1e7cd" providerId="ADAL" clId="{978C86DE-9E66-E54B-AD77-F8D4FBDC7AF8}" dt="2022-09-26T11:45:28.966" v="1517" actId="1076"/>
          <ac:picMkLst>
            <pc:docMk/>
            <pc:sldMk cId="2503242883" sldId="271"/>
            <ac:picMk id="6" creationId="{2637E1F1-534A-2DE8-067A-65F207EF2988}"/>
          </ac:picMkLst>
        </pc:picChg>
        <pc:picChg chg="del">
          <ac:chgData name=" " userId="1481ef82-751d-4aed-b245-811ac4e1e7cd" providerId="ADAL" clId="{978C86DE-9E66-E54B-AD77-F8D4FBDC7AF8}" dt="2022-09-26T11:43:11.086" v="1468" actId="478"/>
          <ac:picMkLst>
            <pc:docMk/>
            <pc:sldMk cId="2503242883" sldId="271"/>
            <ac:picMk id="8" creationId="{CF9075A9-D80E-15C5-052D-2184EA982E0C}"/>
          </ac:picMkLst>
        </pc:picChg>
        <pc:picChg chg="add mod">
          <ac:chgData name=" " userId="1481ef82-751d-4aed-b245-811ac4e1e7cd" providerId="ADAL" clId="{978C86DE-9E66-E54B-AD77-F8D4FBDC7AF8}" dt="2022-09-26T11:45:40.609" v="1521" actId="1076"/>
          <ac:picMkLst>
            <pc:docMk/>
            <pc:sldMk cId="2503242883" sldId="271"/>
            <ac:picMk id="9" creationId="{063DDFE0-2035-FF64-9A2E-98A4E04D87D8}"/>
          </ac:picMkLst>
        </pc:picChg>
        <pc:picChg chg="del">
          <ac:chgData name=" " userId="1481ef82-751d-4aed-b245-811ac4e1e7cd" providerId="ADAL" clId="{978C86DE-9E66-E54B-AD77-F8D4FBDC7AF8}" dt="2022-09-26T11:43:11.086" v="1468" actId="478"/>
          <ac:picMkLst>
            <pc:docMk/>
            <pc:sldMk cId="2503242883" sldId="271"/>
            <ac:picMk id="12" creationId="{59B5C6BC-E87D-CFED-CD42-73105DFADB96}"/>
          </ac:picMkLst>
        </pc:picChg>
        <pc:picChg chg="add mod">
          <ac:chgData name=" " userId="1481ef82-751d-4aed-b245-811ac4e1e7cd" providerId="ADAL" clId="{978C86DE-9E66-E54B-AD77-F8D4FBDC7AF8}" dt="2022-09-26T11:45:40.609" v="1521" actId="1076"/>
          <ac:picMkLst>
            <pc:docMk/>
            <pc:sldMk cId="2503242883" sldId="271"/>
            <ac:picMk id="14" creationId="{9D4D5B7A-F691-B891-1C59-C547B83995A6}"/>
          </ac:picMkLst>
        </pc:picChg>
        <pc:picChg chg="del">
          <ac:chgData name=" " userId="1481ef82-751d-4aed-b245-811ac4e1e7cd" providerId="ADAL" clId="{978C86DE-9E66-E54B-AD77-F8D4FBDC7AF8}" dt="2022-09-26T11:43:11.086" v="1468" actId="478"/>
          <ac:picMkLst>
            <pc:docMk/>
            <pc:sldMk cId="2503242883" sldId="271"/>
            <ac:picMk id="4098" creationId="{D2C884E5-BA3B-87A5-EAA2-6B236BE0779C}"/>
          </ac:picMkLst>
        </pc:picChg>
        <pc:picChg chg="del">
          <ac:chgData name=" " userId="1481ef82-751d-4aed-b245-811ac4e1e7cd" providerId="ADAL" clId="{978C86DE-9E66-E54B-AD77-F8D4FBDC7AF8}" dt="2022-09-26T11:43:11.086" v="1468" actId="478"/>
          <ac:picMkLst>
            <pc:docMk/>
            <pc:sldMk cId="2503242883" sldId="271"/>
            <ac:picMk id="4100" creationId="{A094FFE4-6A5D-EE9A-DF2C-4A0FC7141C79}"/>
          </ac:picMkLst>
        </pc:picChg>
      </pc:sldChg>
      <pc:sldChg chg="addSp delSp modSp add mod">
        <pc:chgData name=" " userId="1481ef82-751d-4aed-b245-811ac4e1e7cd" providerId="ADAL" clId="{978C86DE-9E66-E54B-AD77-F8D4FBDC7AF8}" dt="2022-09-26T11:51:35.936" v="1582" actId="1076"/>
        <pc:sldMkLst>
          <pc:docMk/>
          <pc:sldMk cId="2929627984" sldId="272"/>
        </pc:sldMkLst>
        <pc:spChg chg="mod">
          <ac:chgData name=" " userId="1481ef82-751d-4aed-b245-811ac4e1e7cd" providerId="ADAL" clId="{978C86DE-9E66-E54B-AD77-F8D4FBDC7AF8}" dt="2022-09-26T11:50:35.230" v="1565" actId="20577"/>
          <ac:spMkLst>
            <pc:docMk/>
            <pc:sldMk cId="2929627984" sldId="272"/>
            <ac:spMk id="6" creationId="{9AA8F922-10D8-B421-10D2-341D02370B22}"/>
          </ac:spMkLst>
        </pc:spChg>
        <pc:spChg chg="add mod">
          <ac:chgData name=" " userId="1481ef82-751d-4aed-b245-811ac4e1e7cd" providerId="ADAL" clId="{978C86DE-9E66-E54B-AD77-F8D4FBDC7AF8}" dt="2022-09-26T11:50:40.136" v="1566"/>
          <ac:spMkLst>
            <pc:docMk/>
            <pc:sldMk cId="2929627984" sldId="272"/>
            <ac:spMk id="7" creationId="{98F12AD4-E165-FBC8-57B4-F81D4C214376}"/>
          </ac:spMkLst>
        </pc:spChg>
        <pc:spChg chg="add mod">
          <ac:chgData name=" " userId="1481ef82-751d-4aed-b245-811ac4e1e7cd" providerId="ADAL" clId="{978C86DE-9E66-E54B-AD77-F8D4FBDC7AF8}" dt="2022-09-26T11:51:14.167" v="1575" actId="1076"/>
          <ac:spMkLst>
            <pc:docMk/>
            <pc:sldMk cId="2929627984" sldId="272"/>
            <ac:spMk id="12" creationId="{EB584C16-83F8-360D-9D22-20D049ED0389}"/>
          </ac:spMkLst>
        </pc:spChg>
        <pc:spChg chg="add mod">
          <ac:chgData name=" " userId="1481ef82-751d-4aed-b245-811ac4e1e7cd" providerId="ADAL" clId="{978C86DE-9E66-E54B-AD77-F8D4FBDC7AF8}" dt="2022-09-26T11:51:35.936" v="1582" actId="1076"/>
          <ac:spMkLst>
            <pc:docMk/>
            <pc:sldMk cId="2929627984" sldId="272"/>
            <ac:spMk id="14" creationId="{F02B1436-D0CA-F7F8-96F3-40D79AE83F72}"/>
          </ac:spMkLst>
        </pc:spChg>
        <pc:graphicFrameChg chg="del">
          <ac:chgData name=" " userId="1481ef82-751d-4aed-b245-811ac4e1e7cd" providerId="ADAL" clId="{978C86DE-9E66-E54B-AD77-F8D4FBDC7AF8}" dt="2022-09-26T11:50:18.152" v="1560" actId="478"/>
          <ac:graphicFrameMkLst>
            <pc:docMk/>
            <pc:sldMk cId="2929627984" sldId="272"/>
            <ac:graphicFrameMk id="5" creationId="{B02138EF-9A35-EE41-B97F-D7577F6ED622}"/>
          </ac:graphicFrameMkLst>
        </pc:graphicFrameChg>
        <pc:picChg chg="add del mod">
          <ac:chgData name=" " userId="1481ef82-751d-4aed-b245-811ac4e1e7cd" providerId="ADAL" clId="{978C86DE-9E66-E54B-AD77-F8D4FBDC7AF8}" dt="2022-09-26T11:51:04.569" v="1569" actId="478"/>
          <ac:picMkLst>
            <pc:docMk/>
            <pc:sldMk cId="2929627984" sldId="272"/>
            <ac:picMk id="8" creationId="{7F263E19-220C-22BA-1BF8-A35166FDB13D}"/>
          </ac:picMkLst>
        </pc:picChg>
        <pc:picChg chg="add del mod">
          <ac:chgData name=" " userId="1481ef82-751d-4aed-b245-811ac4e1e7cd" providerId="ADAL" clId="{978C86DE-9E66-E54B-AD77-F8D4FBDC7AF8}" dt="2022-09-26T11:51:04.569" v="1569" actId="478"/>
          <ac:picMkLst>
            <pc:docMk/>
            <pc:sldMk cId="2929627984" sldId="272"/>
            <ac:picMk id="9" creationId="{CC8EDEE4-6AF6-DAEC-3122-B23EF5A0074B}"/>
          </ac:picMkLst>
        </pc:picChg>
        <pc:picChg chg="add mod">
          <ac:chgData name=" " userId="1481ef82-751d-4aed-b245-811ac4e1e7cd" providerId="ADAL" clId="{978C86DE-9E66-E54B-AD77-F8D4FBDC7AF8}" dt="2022-09-26T11:51:14.167" v="1575" actId="1076"/>
          <ac:picMkLst>
            <pc:docMk/>
            <pc:sldMk cId="2929627984" sldId="272"/>
            <ac:picMk id="10" creationId="{AC2459AE-55A5-FE89-0B62-9CFDF92C047E}"/>
          </ac:picMkLst>
        </pc:picChg>
        <pc:picChg chg="add mod">
          <ac:chgData name=" " userId="1481ef82-751d-4aed-b245-811ac4e1e7cd" providerId="ADAL" clId="{978C86DE-9E66-E54B-AD77-F8D4FBDC7AF8}" dt="2022-09-26T11:51:14.167" v="1575" actId="1076"/>
          <ac:picMkLst>
            <pc:docMk/>
            <pc:sldMk cId="2929627984" sldId="272"/>
            <ac:picMk id="11" creationId="{CB2B24AB-F181-B6DA-B2F1-116465246C3B}"/>
          </ac:picMkLst>
        </pc:picChg>
        <pc:picChg chg="add mod">
          <ac:chgData name=" " userId="1481ef82-751d-4aed-b245-811ac4e1e7cd" providerId="ADAL" clId="{978C86DE-9E66-E54B-AD77-F8D4FBDC7AF8}" dt="2022-09-26T11:51:09.183" v="1572" actId="1076"/>
          <ac:picMkLst>
            <pc:docMk/>
            <pc:sldMk cId="2929627984" sldId="272"/>
            <ac:picMk id="7170" creationId="{3AABD937-4E85-B165-F8AD-2A13271D8A18}"/>
          </ac:picMkLst>
        </pc:picChg>
      </pc:sldChg>
      <pc:sldChg chg="addSp modSp new mod">
        <pc:chgData name=" " userId="1481ef82-751d-4aed-b245-811ac4e1e7cd" providerId="ADAL" clId="{978C86DE-9E66-E54B-AD77-F8D4FBDC7AF8}" dt="2022-10-04T09:21:41.588" v="1799" actId="20577"/>
        <pc:sldMkLst>
          <pc:docMk/>
          <pc:sldMk cId="716890440" sldId="275"/>
        </pc:sldMkLst>
        <pc:spChg chg="add">
          <ac:chgData name=" " userId="1481ef82-751d-4aed-b245-811ac4e1e7cd" providerId="ADAL" clId="{978C86DE-9E66-E54B-AD77-F8D4FBDC7AF8}" dt="2022-10-04T09:16:22.054" v="1711" actId="22"/>
          <ac:spMkLst>
            <pc:docMk/>
            <pc:sldMk cId="716890440" sldId="275"/>
            <ac:spMk id="6" creationId="{A0E46DB7-69A2-0310-999F-C709B003F1F4}"/>
          </ac:spMkLst>
        </pc:spChg>
        <pc:spChg chg="add mod">
          <ac:chgData name=" " userId="1481ef82-751d-4aed-b245-811ac4e1e7cd" providerId="ADAL" clId="{978C86DE-9E66-E54B-AD77-F8D4FBDC7AF8}" dt="2022-10-04T09:21:41.588" v="1799" actId="20577"/>
          <ac:spMkLst>
            <pc:docMk/>
            <pc:sldMk cId="716890440" sldId="275"/>
            <ac:spMk id="7" creationId="{4C68F46B-2CD4-8AE1-C53C-F146C0D7B9FD}"/>
          </ac:spMkLst>
        </pc:spChg>
        <pc:picChg chg="add mod">
          <ac:chgData name=" " userId="1481ef82-751d-4aed-b245-811ac4e1e7cd" providerId="ADAL" clId="{978C86DE-9E66-E54B-AD77-F8D4FBDC7AF8}" dt="2022-10-04T09:20:15.366" v="1714" actId="1076"/>
          <ac:picMkLst>
            <pc:docMk/>
            <pc:sldMk cId="716890440" sldId="275"/>
            <ac:picMk id="1026" creationId="{F64FD768-3B44-983E-284E-150CB17BD611}"/>
          </ac:picMkLst>
        </pc:picChg>
      </pc:sldChg>
      <pc:sldMasterChg chg="add del addSldLayout delSldLayout">
        <pc:chgData name=" " userId="1481ef82-751d-4aed-b245-811ac4e1e7cd" providerId="ADAL" clId="{978C86DE-9E66-E54B-AD77-F8D4FBDC7AF8}" dt="2022-08-15T20:21:42.085" v="8" actId="26606"/>
        <pc:sldMasterMkLst>
          <pc:docMk/>
          <pc:sldMasterMk cId="2901712662" sldId="2147483648"/>
        </pc:sldMasterMkLst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156803140" sldId="2147483649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1987609302" sldId="2147483650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4084181547" sldId="2147483651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2568536399" sldId="2147483652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3512024552" sldId="2147483653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626719676" sldId="2147483654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247980587" sldId="2147483655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3208207938" sldId="2147483656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839012322" sldId="2147483657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1925374726" sldId="2147483658"/>
          </pc:sldLayoutMkLst>
        </pc:sldLayoutChg>
        <pc:sldLayoutChg chg="add del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2901712662" sldId="2147483648"/>
            <pc:sldLayoutMk cId="2080881330" sldId="2147483659"/>
          </pc:sldLayoutMkLst>
        </pc:sldLayoutChg>
      </pc:sldMasterChg>
      <pc:sldMasterChg chg="add del replId addSldLayout delSldLayout">
        <pc:chgData name=" " userId="1481ef82-751d-4aed-b245-811ac4e1e7cd" providerId="ADAL" clId="{978C86DE-9E66-E54B-AD77-F8D4FBDC7AF8}" dt="2022-08-15T20:21:41.176" v="3" actId="26606"/>
        <pc:sldMasterMkLst>
          <pc:docMk/>
          <pc:sldMasterMk cId="596271590" sldId="2147483660"/>
        </pc:sldMasterMkLst>
        <pc:sldLayoutChg chg="add del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3081556560" sldId="2147483661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345770740" sldId="2147483662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99199097" sldId="2147483663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800898129" sldId="2147483664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327597525" sldId="2147483665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442364534" sldId="2147483666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1350705764" sldId="2147483667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638453543" sldId="2147483668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044050691" sldId="2147483669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03181551" sldId="2147483670"/>
          </pc:sldLayoutMkLst>
        </pc:sldLayoutChg>
        <pc:sldLayoutChg chg="add del replId">
          <pc:chgData name=" " userId="1481ef82-751d-4aed-b245-811ac4e1e7cd" providerId="ADAL" clId="{978C86DE-9E66-E54B-AD77-F8D4FBDC7AF8}" dt="2022-08-15T20:21:41.176" v="3" actId="26606"/>
          <pc:sldLayoutMkLst>
            <pc:docMk/>
            <pc:sldMasterMk cId="596271590" sldId="2147483660"/>
            <pc:sldLayoutMk cId="2602510165" sldId="2147483671"/>
          </pc:sldLayoutMkLst>
        </pc:sldLayoutChg>
      </pc:sldMasterChg>
      <pc:sldMasterChg chg="add del addSldLayout delSldLayout">
        <pc:chgData name=" " userId="1481ef82-751d-4aed-b245-811ac4e1e7cd" providerId="ADAL" clId="{978C86DE-9E66-E54B-AD77-F8D4FBDC7AF8}" dt="2022-08-15T20:21:41.647" v="5" actId="26606"/>
        <pc:sldMasterMkLst>
          <pc:docMk/>
          <pc:sldMasterMk cId="3448937910" sldId="2147483673"/>
        </pc:sldMasterMkLst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3324253127" sldId="2147483662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849924199" sldId="2147483663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1974324270" sldId="2147483664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3161042962" sldId="2147483665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701009477" sldId="2147483666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2729834075" sldId="2147483667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4286495669" sldId="2147483668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1114888153" sldId="2147483669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3003706137" sldId="2147483670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254018379" sldId="2147483671"/>
          </pc:sldLayoutMkLst>
        </pc:sldLayoutChg>
        <pc:sldLayoutChg chg="add del">
          <pc:chgData name=" " userId="1481ef82-751d-4aed-b245-811ac4e1e7cd" providerId="ADAL" clId="{978C86DE-9E66-E54B-AD77-F8D4FBDC7AF8}" dt="2022-08-15T20:21:41.647" v="5" actId="26606"/>
          <pc:sldLayoutMkLst>
            <pc:docMk/>
            <pc:sldMasterMk cId="3448937910" sldId="2147483673"/>
            <pc:sldLayoutMk cId="1422288708" sldId="2147483672"/>
          </pc:sldLayoutMkLst>
        </pc:sldLayoutChg>
      </pc:sldMasterChg>
      <pc:sldMasterChg chg="add del addSldLayout delSldLayout">
        <pc:chgData name=" " userId="1481ef82-751d-4aed-b245-811ac4e1e7cd" providerId="ADAL" clId="{978C86DE-9E66-E54B-AD77-F8D4FBDC7AF8}" dt="2022-08-15T20:21:42.056" v="7" actId="26606"/>
        <pc:sldMasterMkLst>
          <pc:docMk/>
          <pc:sldMasterMk cId="749738701" sldId="2147483686"/>
        </pc:sldMasterMkLst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1333273417" sldId="2147483675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1897374888" sldId="2147483676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3725520606" sldId="2147483677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471784486" sldId="2147483678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2967815348" sldId="2147483679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3373448293" sldId="2147483680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1569019770" sldId="2147483681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34658997" sldId="2147483682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975930877" sldId="2147483683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4058881431" sldId="2147483684"/>
          </pc:sldLayoutMkLst>
        </pc:sldLayoutChg>
        <pc:sldLayoutChg chg="add del">
          <pc:chgData name=" " userId="1481ef82-751d-4aed-b245-811ac4e1e7cd" providerId="ADAL" clId="{978C86DE-9E66-E54B-AD77-F8D4FBDC7AF8}" dt="2022-08-15T20:21:42.056" v="7" actId="26606"/>
          <pc:sldLayoutMkLst>
            <pc:docMk/>
            <pc:sldMasterMk cId="749738701" sldId="2147483686"/>
            <pc:sldLayoutMk cId="239220168" sldId="2147483685"/>
          </pc:sldLayoutMkLst>
        </pc:sldLayoutChg>
      </pc:sldMasterChg>
      <pc:sldMasterChg chg="add addSldLayout">
        <pc:chgData name=" " userId="1481ef82-751d-4aed-b245-811ac4e1e7cd" providerId="ADAL" clId="{978C86DE-9E66-E54B-AD77-F8D4FBDC7AF8}" dt="2022-08-15T20:21:42.085" v="8" actId="26606"/>
        <pc:sldMasterMkLst>
          <pc:docMk/>
          <pc:sldMasterMk cId="1750533515" sldId="2147483699"/>
        </pc:sldMasterMkLst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128583213" sldId="2147483688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2805690993" sldId="2147483689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4051163406" sldId="2147483690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3531942902" sldId="2147483691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3080463688" sldId="2147483692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1321256480" sldId="2147483693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2145159244" sldId="2147483694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3212687029" sldId="2147483695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3062720590" sldId="2147483696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465284494" sldId="2147483697"/>
          </pc:sldLayoutMkLst>
        </pc:sldLayoutChg>
        <pc:sldLayoutChg chg="add">
          <pc:chgData name=" " userId="1481ef82-751d-4aed-b245-811ac4e1e7cd" providerId="ADAL" clId="{978C86DE-9E66-E54B-AD77-F8D4FBDC7AF8}" dt="2022-08-15T20:21:42.085" v="8" actId="26606"/>
          <pc:sldLayoutMkLst>
            <pc:docMk/>
            <pc:sldMasterMk cId="1750533515" sldId="2147483699"/>
            <pc:sldLayoutMk cId="2819771202" sldId="2147483698"/>
          </pc:sldLayoutMkLst>
        </pc:sldLayoutChg>
      </pc:sldMasterChg>
      <pc:sldMasterChg chg="addSp delSp modSp mod addSldLayout delSldLayout modSldLayout">
        <pc:chgData name=" " userId="1481ef82-751d-4aed-b245-811ac4e1e7cd" providerId="ADAL" clId="{978C86DE-9E66-E54B-AD77-F8D4FBDC7AF8}" dt="2022-09-13T19:02:16.017" v="304"/>
        <pc:sldMasterMkLst>
          <pc:docMk/>
          <pc:sldMasterMk cId="3769549441" sldId="2147483964"/>
        </pc:sldMasterMkLst>
        <pc:spChg chg="del">
          <ac:chgData name=" " userId="1481ef82-751d-4aed-b245-811ac4e1e7cd" providerId="ADAL" clId="{978C86DE-9E66-E54B-AD77-F8D4FBDC7AF8}" dt="2022-09-06T19:22:40.448" v="35" actId="478"/>
          <ac:spMkLst>
            <pc:docMk/>
            <pc:sldMasterMk cId="3769549441" sldId="2147483964"/>
            <ac:spMk id="2" creationId="{00000000-0000-0000-0000-000000000000}"/>
          </ac:spMkLst>
        </pc:spChg>
        <pc:spChg chg="del">
          <ac:chgData name=" " userId="1481ef82-751d-4aed-b245-811ac4e1e7cd" providerId="ADAL" clId="{978C86DE-9E66-E54B-AD77-F8D4FBDC7AF8}" dt="2022-09-06T19:22:42.073" v="36" actId="478"/>
          <ac:spMkLst>
            <pc:docMk/>
            <pc:sldMasterMk cId="3769549441" sldId="2147483964"/>
            <ac:spMk id="3" creationId="{00000000-0000-0000-0000-000000000000}"/>
          </ac:spMkLst>
        </pc:spChg>
        <pc:spChg chg="mod">
          <ac:chgData name=" " userId="1481ef82-751d-4aed-b245-811ac4e1e7cd" providerId="ADAL" clId="{978C86DE-9E66-E54B-AD77-F8D4FBDC7AF8}" dt="2022-09-13T18:59:12.468" v="281" actId="20577"/>
          <ac:spMkLst>
            <pc:docMk/>
            <pc:sldMasterMk cId="3769549441" sldId="2147483964"/>
            <ac:spMk id="5" creationId="{00000000-0000-0000-0000-000000000000}"/>
          </ac:spMkLst>
        </pc:spChg>
        <pc:spChg chg="add del mod">
          <ac:chgData name=" " userId="1481ef82-751d-4aed-b245-811ac4e1e7cd" providerId="ADAL" clId="{978C86DE-9E66-E54B-AD77-F8D4FBDC7AF8}" dt="2022-09-06T19:28:29.435" v="94" actId="21"/>
          <ac:spMkLst>
            <pc:docMk/>
            <pc:sldMasterMk cId="3769549441" sldId="2147483964"/>
            <ac:spMk id="7" creationId="{F105FAF3-3DB8-3D21-908C-CB4C4249D40D}"/>
          </ac:spMkLst>
        </pc:spChg>
        <pc:sldLayoutChg chg="addSp delSp modSp mod">
          <pc:chgData name=" " userId="1481ef82-751d-4aed-b245-811ac4e1e7cd" providerId="ADAL" clId="{978C86DE-9E66-E54B-AD77-F8D4FBDC7AF8}" dt="2022-09-13T18:59:57.822" v="287" actId="20577"/>
          <pc:sldLayoutMkLst>
            <pc:docMk/>
            <pc:sldMasterMk cId="3769549441" sldId="2147483964"/>
            <pc:sldLayoutMk cId="1268056760" sldId="2147483965"/>
          </pc:sldLayoutMkLst>
          <pc:spChg chg="del">
            <ac:chgData name=" " userId="1481ef82-751d-4aed-b245-811ac4e1e7cd" providerId="ADAL" clId="{978C86DE-9E66-E54B-AD77-F8D4FBDC7AF8}" dt="2022-09-06T19:22:32.990" v="33" actId="478"/>
            <ac:spMkLst>
              <pc:docMk/>
              <pc:sldMasterMk cId="3769549441" sldId="2147483964"/>
              <pc:sldLayoutMk cId="1268056760" sldId="2147483965"/>
              <ac:spMk id="2" creationId="{00000000-0000-0000-0000-000000000000}"/>
            </ac:spMkLst>
          </pc:spChg>
          <pc:spChg chg="del">
            <ac:chgData name=" " userId="1481ef82-751d-4aed-b245-811ac4e1e7cd" providerId="ADAL" clId="{978C86DE-9E66-E54B-AD77-F8D4FBDC7AF8}" dt="2022-09-06T19:22:34.597" v="34" actId="478"/>
            <ac:spMkLst>
              <pc:docMk/>
              <pc:sldMasterMk cId="3769549441" sldId="2147483964"/>
              <pc:sldLayoutMk cId="1268056760" sldId="2147483965"/>
              <ac:spMk id="3" creationId="{00000000-0000-0000-0000-000000000000}"/>
            </ac:spMkLst>
          </pc:spChg>
          <pc:spChg chg="mod">
            <ac:chgData name=" " userId="1481ef82-751d-4aed-b245-811ac4e1e7cd" providerId="ADAL" clId="{978C86DE-9E66-E54B-AD77-F8D4FBDC7AF8}" dt="2022-09-13T18:59:57.822" v="287" actId="20577"/>
            <ac:spMkLst>
              <pc:docMk/>
              <pc:sldMasterMk cId="3769549441" sldId="2147483964"/>
              <pc:sldLayoutMk cId="1268056760" sldId="2147483965"/>
              <ac:spMk id="5" creationId="{00000000-0000-0000-0000-000000000000}"/>
            </ac:spMkLst>
          </pc:spChg>
          <pc:spChg chg="add mod">
            <ac:chgData name=" " userId="1481ef82-751d-4aed-b245-811ac4e1e7cd" providerId="ADAL" clId="{978C86DE-9E66-E54B-AD77-F8D4FBDC7AF8}" dt="2022-09-06T19:29:33.357" v="106" actId="12789"/>
            <ac:spMkLst>
              <pc:docMk/>
              <pc:sldMasterMk cId="3769549441" sldId="2147483964"/>
              <pc:sldLayoutMk cId="1268056760" sldId="2147483965"/>
              <ac:spMk id="7" creationId="{64DD9401-B08F-034C-28B2-A4AE4B180660}"/>
            </ac:spMkLst>
          </pc:spChg>
          <pc:spChg chg="add del mod">
            <ac:chgData name=" " userId="1481ef82-751d-4aed-b245-811ac4e1e7cd" providerId="ADAL" clId="{978C86DE-9E66-E54B-AD77-F8D4FBDC7AF8}" dt="2022-09-06T19:28:27.024" v="93" actId="478"/>
            <ac:spMkLst>
              <pc:docMk/>
              <pc:sldMasterMk cId="3769549441" sldId="2147483964"/>
              <pc:sldLayoutMk cId="1268056760" sldId="2147483965"/>
              <ac:spMk id="8" creationId="{8C9BF53E-D50D-EF92-3258-BBCB1DB37A19}"/>
            </ac:spMkLst>
          </pc:spChg>
          <pc:spChg chg="add mod">
            <ac:chgData name=" " userId="1481ef82-751d-4aed-b245-811ac4e1e7cd" providerId="ADAL" clId="{978C86DE-9E66-E54B-AD77-F8D4FBDC7AF8}" dt="2022-09-06T19:29:33.357" v="106" actId="12789"/>
            <ac:spMkLst>
              <pc:docMk/>
              <pc:sldMasterMk cId="3769549441" sldId="2147483964"/>
              <pc:sldLayoutMk cId="1268056760" sldId="2147483965"/>
              <ac:spMk id="9" creationId="{C9723EF7-77F6-EAD0-B7E5-06EA5B2BEF8C}"/>
            </ac:spMkLst>
          </pc:spChg>
        </pc:sldLayoutChg>
        <pc:sldLayoutChg chg="del">
          <pc:chgData name=" " userId="1481ef82-751d-4aed-b245-811ac4e1e7cd" providerId="ADAL" clId="{978C86DE-9E66-E54B-AD77-F8D4FBDC7AF8}" dt="2022-09-06T19:22:23.003" v="21" actId="2696"/>
          <pc:sldLayoutMkLst>
            <pc:docMk/>
            <pc:sldMasterMk cId="3769549441" sldId="2147483964"/>
            <pc:sldLayoutMk cId="121369080" sldId="2147483966"/>
          </pc:sldLayoutMkLst>
        </pc:sldLayoutChg>
        <pc:sldLayoutChg chg="addSp delSp modSp add mod modTransition">
          <pc:chgData name=" " userId="1481ef82-751d-4aed-b245-811ac4e1e7cd" providerId="ADAL" clId="{978C86DE-9E66-E54B-AD77-F8D4FBDC7AF8}" dt="2022-09-13T19:02:16.017" v="304"/>
          <pc:sldLayoutMkLst>
            <pc:docMk/>
            <pc:sldMasterMk cId="3769549441" sldId="2147483964"/>
            <pc:sldLayoutMk cId="3486866775" sldId="2147483966"/>
          </pc:sldLayoutMkLst>
          <pc:spChg chg="add mod">
            <ac:chgData name=" " userId="1481ef82-751d-4aed-b245-811ac4e1e7cd" providerId="ADAL" clId="{978C86DE-9E66-E54B-AD77-F8D4FBDC7AF8}" dt="2022-09-06T19:28:31.815" v="96"/>
            <ac:spMkLst>
              <pc:docMk/>
              <pc:sldMasterMk cId="3769549441" sldId="2147483964"/>
              <pc:sldLayoutMk cId="3486866775" sldId="2147483966"/>
              <ac:spMk id="2" creationId="{3C2A7813-A751-1772-7A20-60CC94FFBF8C}"/>
            </ac:spMkLst>
          </pc:spChg>
          <pc:spChg chg="add del mod">
            <ac:chgData name=" " userId="1481ef82-751d-4aed-b245-811ac4e1e7cd" providerId="ADAL" clId="{978C86DE-9E66-E54B-AD77-F8D4FBDC7AF8}" dt="2022-09-13T19:01:31.199" v="296"/>
            <ac:spMkLst>
              <pc:docMk/>
              <pc:sldMasterMk cId="3769549441" sldId="2147483964"/>
              <pc:sldLayoutMk cId="3486866775" sldId="2147483966"/>
              <ac:spMk id="3" creationId="{842534B0-B96F-961C-8533-04F37312374F}"/>
            </ac:spMkLst>
          </pc:spChg>
          <pc:spChg chg="del">
            <ac:chgData name=" " userId="1481ef82-751d-4aed-b245-811ac4e1e7cd" providerId="ADAL" clId="{978C86DE-9E66-E54B-AD77-F8D4FBDC7AF8}" dt="2022-09-13T19:01:55.745" v="299"/>
            <ac:spMkLst>
              <pc:docMk/>
              <pc:sldMasterMk cId="3769549441" sldId="2147483964"/>
              <pc:sldLayoutMk cId="3486866775" sldId="2147483966"/>
              <ac:spMk id="4" creationId="{00000000-0000-0000-0000-000000000000}"/>
            </ac:spMkLst>
          </pc:spChg>
          <pc:spChg chg="del mod">
            <ac:chgData name=" " userId="1481ef82-751d-4aed-b245-811ac4e1e7cd" providerId="ADAL" clId="{978C86DE-9E66-E54B-AD77-F8D4FBDC7AF8}" dt="2022-09-13T19:01:55.745" v="299"/>
            <ac:spMkLst>
              <pc:docMk/>
              <pc:sldMasterMk cId="3769549441" sldId="2147483964"/>
              <pc:sldLayoutMk cId="3486866775" sldId="2147483966"/>
              <ac:spMk id="5" creationId="{00000000-0000-0000-0000-000000000000}"/>
            </ac:spMkLst>
          </pc:spChg>
          <pc:spChg chg="del">
            <ac:chgData name=" " userId="1481ef82-751d-4aed-b245-811ac4e1e7cd" providerId="ADAL" clId="{978C86DE-9E66-E54B-AD77-F8D4FBDC7AF8}" dt="2022-09-13T19:01:55.745" v="299"/>
            <ac:spMkLst>
              <pc:docMk/>
              <pc:sldMasterMk cId="3769549441" sldId="2147483964"/>
              <pc:sldLayoutMk cId="3486866775" sldId="2147483966"/>
              <ac:spMk id="6" creationId="{00000000-0000-0000-0000-000000000000}"/>
            </ac:spMkLst>
          </pc:spChg>
          <pc:spChg chg="del">
            <ac:chgData name=" " userId="1481ef82-751d-4aed-b245-811ac4e1e7cd" providerId="ADAL" clId="{978C86DE-9E66-E54B-AD77-F8D4FBDC7AF8}" dt="2022-09-06T19:27:32.564" v="52" actId="478"/>
            <ac:spMkLst>
              <pc:docMk/>
              <pc:sldMasterMk cId="3769549441" sldId="2147483964"/>
              <pc:sldLayoutMk cId="3486866775" sldId="2147483966"/>
              <ac:spMk id="7" creationId="{64DD9401-B08F-034C-28B2-A4AE4B180660}"/>
            </ac:spMkLst>
          </pc:spChg>
          <pc:spChg chg="add del mod">
            <ac:chgData name=" " userId="1481ef82-751d-4aed-b245-811ac4e1e7cd" providerId="ADAL" clId="{978C86DE-9E66-E54B-AD77-F8D4FBDC7AF8}" dt="2022-09-13T19:01:55.135" v="298"/>
            <ac:spMkLst>
              <pc:docMk/>
              <pc:sldMasterMk cId="3769549441" sldId="2147483964"/>
              <pc:sldLayoutMk cId="3486866775" sldId="2147483966"/>
              <ac:spMk id="7" creationId="{B3B655F8-24D6-805D-CE8F-52D70BD965DF}"/>
            </ac:spMkLst>
          </pc:spChg>
          <pc:spChg chg="add del mod">
            <ac:chgData name=" " userId="1481ef82-751d-4aed-b245-811ac4e1e7cd" providerId="ADAL" clId="{978C86DE-9E66-E54B-AD77-F8D4FBDC7AF8}" dt="2022-09-13T19:02:08.354" v="301"/>
            <ac:spMkLst>
              <pc:docMk/>
              <pc:sldMasterMk cId="3769549441" sldId="2147483964"/>
              <pc:sldLayoutMk cId="3486866775" sldId="2147483966"/>
              <ac:spMk id="8" creationId="{77312EE7-ACE9-C90C-5542-09BE6CF8C021}"/>
            </ac:spMkLst>
          </pc:spChg>
          <pc:spChg chg="add del mod">
            <ac:chgData name=" " userId="1481ef82-751d-4aed-b245-811ac4e1e7cd" providerId="ADAL" clId="{978C86DE-9E66-E54B-AD77-F8D4FBDC7AF8}" dt="2022-09-13T19:02:08.354" v="301"/>
            <ac:spMkLst>
              <pc:docMk/>
              <pc:sldMasterMk cId="3769549441" sldId="2147483964"/>
              <pc:sldLayoutMk cId="3486866775" sldId="2147483966"/>
              <ac:spMk id="9" creationId="{52F8B8CF-4A42-5B75-DA2E-C3C54A2694BA}"/>
            </ac:spMkLst>
          </pc:spChg>
          <pc:spChg chg="add del mod">
            <ac:chgData name=" " userId="1481ef82-751d-4aed-b245-811ac4e1e7cd" providerId="ADAL" clId="{978C86DE-9E66-E54B-AD77-F8D4FBDC7AF8}" dt="2022-09-13T19:02:08.354" v="301"/>
            <ac:spMkLst>
              <pc:docMk/>
              <pc:sldMasterMk cId="3769549441" sldId="2147483964"/>
              <pc:sldLayoutMk cId="3486866775" sldId="2147483966"/>
              <ac:spMk id="10" creationId="{B85E9D86-F5DC-DEAF-5F03-FFD91D66D610}"/>
            </ac:spMkLst>
          </pc:spChg>
          <pc:spChg chg="add mod">
            <ac:chgData name=" " userId="1481ef82-751d-4aed-b245-811ac4e1e7cd" providerId="ADAL" clId="{978C86DE-9E66-E54B-AD77-F8D4FBDC7AF8}" dt="2022-09-13T19:02:08.798" v="302"/>
            <ac:spMkLst>
              <pc:docMk/>
              <pc:sldMasterMk cId="3769549441" sldId="2147483964"/>
              <pc:sldLayoutMk cId="3486866775" sldId="2147483966"/>
              <ac:spMk id="11" creationId="{15B4BA4E-133E-0259-6E11-71E5A1A9D705}"/>
            </ac:spMkLst>
          </pc:spChg>
          <pc:spChg chg="add mod">
            <ac:chgData name=" " userId="1481ef82-751d-4aed-b245-811ac4e1e7cd" providerId="ADAL" clId="{978C86DE-9E66-E54B-AD77-F8D4FBDC7AF8}" dt="2022-09-13T19:02:08.798" v="302"/>
            <ac:spMkLst>
              <pc:docMk/>
              <pc:sldMasterMk cId="3769549441" sldId="2147483964"/>
              <pc:sldLayoutMk cId="3486866775" sldId="2147483966"/>
              <ac:spMk id="12" creationId="{75818E16-275A-8837-BF7B-C4D11FC4550D}"/>
            </ac:spMkLst>
          </pc:spChg>
          <pc:spChg chg="add mod">
            <ac:chgData name=" " userId="1481ef82-751d-4aed-b245-811ac4e1e7cd" providerId="ADAL" clId="{978C86DE-9E66-E54B-AD77-F8D4FBDC7AF8}" dt="2022-09-13T19:02:08.798" v="302"/>
            <ac:spMkLst>
              <pc:docMk/>
              <pc:sldMasterMk cId="3769549441" sldId="2147483964"/>
              <pc:sldLayoutMk cId="3486866775" sldId="2147483966"/>
              <ac:spMk id="13" creationId="{9DFEF73A-85FB-892A-E329-E4FC49F89948}"/>
            </ac:spMkLst>
          </pc:spChg>
          <pc:spChg chg="add del mod">
            <ac:chgData name=" " userId="1481ef82-751d-4aed-b245-811ac4e1e7cd" providerId="ADAL" clId="{978C86DE-9E66-E54B-AD77-F8D4FBDC7AF8}" dt="2022-09-13T19:02:16.017" v="304"/>
            <ac:spMkLst>
              <pc:docMk/>
              <pc:sldMasterMk cId="3769549441" sldId="2147483964"/>
              <pc:sldLayoutMk cId="3486866775" sldId="2147483966"/>
              <ac:spMk id="14" creationId="{199DCC7D-91E2-2D1A-DB2D-8F8170FA7D11}"/>
            </ac:spMkLst>
          </pc:spChg>
        </pc:sldLayoutChg>
        <pc:sldLayoutChg chg="del">
          <pc:chgData name=" " userId="1481ef82-751d-4aed-b245-811ac4e1e7cd" providerId="ADAL" clId="{978C86DE-9E66-E54B-AD77-F8D4FBDC7AF8}" dt="2022-09-06T19:22:23.242" v="22" actId="2696"/>
          <pc:sldLayoutMkLst>
            <pc:docMk/>
            <pc:sldMasterMk cId="3769549441" sldId="2147483964"/>
            <pc:sldLayoutMk cId="2118464552" sldId="2147483967"/>
          </pc:sldLayoutMkLst>
        </pc:sldLayoutChg>
        <pc:sldLayoutChg chg="del">
          <pc:chgData name=" " userId="1481ef82-751d-4aed-b245-811ac4e1e7cd" providerId="ADAL" clId="{978C86DE-9E66-E54B-AD77-F8D4FBDC7AF8}" dt="2022-09-06T19:22:23.414" v="23" actId="2696"/>
          <pc:sldLayoutMkLst>
            <pc:docMk/>
            <pc:sldMasterMk cId="3769549441" sldId="2147483964"/>
            <pc:sldLayoutMk cId="2471938752" sldId="2147483968"/>
          </pc:sldLayoutMkLst>
        </pc:sldLayoutChg>
        <pc:sldLayoutChg chg="del">
          <pc:chgData name=" " userId="1481ef82-751d-4aed-b245-811ac4e1e7cd" providerId="ADAL" clId="{978C86DE-9E66-E54B-AD77-F8D4FBDC7AF8}" dt="2022-09-06T19:22:23.561" v="24" actId="2696"/>
          <pc:sldLayoutMkLst>
            <pc:docMk/>
            <pc:sldMasterMk cId="3769549441" sldId="2147483964"/>
            <pc:sldLayoutMk cId="2591989139" sldId="2147483969"/>
          </pc:sldLayoutMkLst>
        </pc:sldLayoutChg>
        <pc:sldLayoutChg chg="del">
          <pc:chgData name=" " userId="1481ef82-751d-4aed-b245-811ac4e1e7cd" providerId="ADAL" clId="{978C86DE-9E66-E54B-AD77-F8D4FBDC7AF8}" dt="2022-09-06T19:22:23.707" v="25" actId="2696"/>
          <pc:sldLayoutMkLst>
            <pc:docMk/>
            <pc:sldMasterMk cId="3769549441" sldId="2147483964"/>
            <pc:sldLayoutMk cId="2055955511" sldId="2147483970"/>
          </pc:sldLayoutMkLst>
        </pc:sldLayoutChg>
        <pc:sldLayoutChg chg="del">
          <pc:chgData name=" " userId="1481ef82-751d-4aed-b245-811ac4e1e7cd" providerId="ADAL" clId="{978C86DE-9E66-E54B-AD77-F8D4FBDC7AF8}" dt="2022-09-06T19:22:23.843" v="26" actId="2696"/>
          <pc:sldLayoutMkLst>
            <pc:docMk/>
            <pc:sldMasterMk cId="3769549441" sldId="2147483964"/>
            <pc:sldLayoutMk cId="2841437589" sldId="2147483971"/>
          </pc:sldLayoutMkLst>
        </pc:sldLayoutChg>
        <pc:sldLayoutChg chg="del">
          <pc:chgData name=" " userId="1481ef82-751d-4aed-b245-811ac4e1e7cd" providerId="ADAL" clId="{978C86DE-9E66-E54B-AD77-F8D4FBDC7AF8}" dt="2022-09-06T19:22:23.974" v="27" actId="2696"/>
          <pc:sldLayoutMkLst>
            <pc:docMk/>
            <pc:sldMasterMk cId="3769549441" sldId="2147483964"/>
            <pc:sldLayoutMk cId="29812111" sldId="2147483972"/>
          </pc:sldLayoutMkLst>
        </pc:sldLayoutChg>
        <pc:sldLayoutChg chg="del">
          <pc:chgData name=" " userId="1481ef82-751d-4aed-b245-811ac4e1e7cd" providerId="ADAL" clId="{978C86DE-9E66-E54B-AD77-F8D4FBDC7AF8}" dt="2022-09-06T19:22:24.107" v="28" actId="2696"/>
          <pc:sldLayoutMkLst>
            <pc:docMk/>
            <pc:sldMasterMk cId="3769549441" sldId="2147483964"/>
            <pc:sldLayoutMk cId="586403648" sldId="2147483973"/>
          </pc:sldLayoutMkLst>
        </pc:sldLayoutChg>
        <pc:sldLayoutChg chg="del">
          <pc:chgData name=" " userId="1481ef82-751d-4aed-b245-811ac4e1e7cd" providerId="ADAL" clId="{978C86DE-9E66-E54B-AD77-F8D4FBDC7AF8}" dt="2022-09-06T19:22:24.238" v="29" actId="2696"/>
          <pc:sldLayoutMkLst>
            <pc:docMk/>
            <pc:sldMasterMk cId="3769549441" sldId="2147483964"/>
            <pc:sldLayoutMk cId="2531665520" sldId="2147483974"/>
          </pc:sldLayoutMkLst>
        </pc:sldLayoutChg>
        <pc:sldLayoutChg chg="del">
          <pc:chgData name=" " userId="1481ef82-751d-4aed-b245-811ac4e1e7cd" providerId="ADAL" clId="{978C86DE-9E66-E54B-AD77-F8D4FBDC7AF8}" dt="2022-09-06T19:22:24.374" v="30" actId="2696"/>
          <pc:sldLayoutMkLst>
            <pc:docMk/>
            <pc:sldMasterMk cId="3769549441" sldId="2147483964"/>
            <pc:sldLayoutMk cId="2919827880" sldId="2147483975"/>
          </pc:sldLayoutMkLst>
        </pc:sldLayoutChg>
      </pc:sldMasterChg>
      <pc:sldMasterChg chg="new del mod addSldLayout delSldLayout">
        <pc:chgData name=" " userId="1481ef82-751d-4aed-b245-811ac4e1e7cd" providerId="ADAL" clId="{978C86DE-9E66-E54B-AD77-F8D4FBDC7AF8}" dt="2022-09-06T19:25:10.624" v="44" actId="6938"/>
        <pc:sldMasterMkLst>
          <pc:docMk/>
          <pc:sldMasterMk cId="3145604496" sldId="2147483966"/>
        </pc:sldMasterMkLst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3152455929" sldId="2147483967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3757979099" sldId="2147483968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2561336766" sldId="2147483969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4033207792" sldId="2147483970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1749933104" sldId="2147483971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215415130" sldId="2147483972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3489573052" sldId="2147483973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2396998298" sldId="2147483974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709921602" sldId="2147483975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931654546" sldId="2147483976"/>
          </pc:sldLayoutMkLst>
        </pc:sldLayoutChg>
        <pc:sldLayoutChg chg="new del replId">
          <pc:chgData name=" " userId="1481ef82-751d-4aed-b245-811ac4e1e7cd" providerId="ADAL" clId="{978C86DE-9E66-E54B-AD77-F8D4FBDC7AF8}" dt="2022-09-06T19:25:10.624" v="44" actId="6938"/>
          <pc:sldLayoutMkLst>
            <pc:docMk/>
            <pc:sldMasterMk cId="3145604496" sldId="2147483966"/>
            <pc:sldLayoutMk cId="1191173763" sldId="2147483977"/>
          </pc:sldLayoutMkLst>
        </pc:sldLayoutChg>
      </pc:sldMasterChg>
      <pc:sldMasterChg chg="new del mod addSldLayout delSldLayout">
        <pc:chgData name=" " userId="1481ef82-751d-4aed-b245-811ac4e1e7cd" providerId="ADAL" clId="{978C86DE-9E66-E54B-AD77-F8D4FBDC7AF8}" dt="2022-09-06T19:22:30.669" v="32" actId="6938"/>
        <pc:sldMasterMkLst>
          <pc:docMk/>
          <pc:sldMasterMk cId="4216276411" sldId="2147483966"/>
        </pc:sldMasterMkLst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1538751035" sldId="2147483967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764184897" sldId="2147483968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1000284079" sldId="2147483969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3521549848" sldId="2147483970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3279540870" sldId="2147483971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2203731555" sldId="2147483972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620658075" sldId="2147483973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3608992585" sldId="2147483974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1190576507" sldId="2147483975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2697795967" sldId="2147483976"/>
          </pc:sldLayoutMkLst>
        </pc:sldLayoutChg>
        <pc:sldLayoutChg chg="new del replId">
          <pc:chgData name=" " userId="1481ef82-751d-4aed-b245-811ac4e1e7cd" providerId="ADAL" clId="{978C86DE-9E66-E54B-AD77-F8D4FBDC7AF8}" dt="2022-09-06T19:22:30.669" v="32" actId="6938"/>
          <pc:sldLayoutMkLst>
            <pc:docMk/>
            <pc:sldMasterMk cId="4216276411" sldId="2147483966"/>
            <pc:sldLayoutMk cId="700375272" sldId="2147483977"/>
          </pc:sldLayoutMkLst>
        </pc:sldLayoutChg>
      </pc:sldMasterChg>
    </pc:docChg>
  </pc:docChgLst>
  <pc:docChgLst>
    <pc:chgData name="danny.steinbrecher" userId="S::danny.steinbrecher.fhe@technischeunivers049.onmicrosoft.com::1481ef82-751d-4aed-b245-811ac4e1e7cd" providerId="AD" clId="Web-{872AEB57-233D-B422-319D-634A084D7D46}"/>
    <pc:docChg chg="modSld">
      <pc:chgData name="danny.steinbrecher" userId="S::danny.steinbrecher.fhe@technischeunivers049.onmicrosoft.com::1481ef82-751d-4aed-b245-811ac4e1e7cd" providerId="AD" clId="Web-{872AEB57-233D-B422-319D-634A084D7D46}" dt="2022-10-13T14:01:08.432" v="22"/>
      <pc:docMkLst>
        <pc:docMk/>
      </pc:docMkLst>
      <pc:sldChg chg="modSp">
        <pc:chgData name="danny.steinbrecher" userId="S::danny.steinbrecher.fhe@technischeunivers049.onmicrosoft.com::1481ef82-751d-4aed-b245-811ac4e1e7cd" providerId="AD" clId="Web-{872AEB57-233D-B422-319D-634A084D7D46}" dt="2022-10-13T13:59:04.834" v="4" actId="14100"/>
        <pc:sldMkLst>
          <pc:docMk/>
          <pc:sldMk cId="2420659835" sldId="257"/>
        </pc:sldMkLst>
        <pc:spChg chg="mod">
          <ac:chgData name="danny.steinbrecher" userId="S::danny.steinbrecher.fhe@technischeunivers049.onmicrosoft.com::1481ef82-751d-4aed-b245-811ac4e1e7cd" providerId="AD" clId="Web-{872AEB57-233D-B422-319D-634A084D7D46}" dt="2022-10-13T13:59:04.834" v="4" actId="14100"/>
          <ac:spMkLst>
            <pc:docMk/>
            <pc:sldMk cId="2420659835" sldId="257"/>
            <ac:spMk id="7" creationId="{EFD75793-387B-3A30-2439-144B3260B89C}"/>
          </ac:spMkLst>
        </pc:spChg>
      </pc:sldChg>
      <pc:sldChg chg="addSp addAnim modAnim">
        <pc:chgData name="danny.steinbrecher" userId="S::danny.steinbrecher.fhe@technischeunivers049.onmicrosoft.com::1481ef82-751d-4aed-b245-811ac4e1e7cd" providerId="AD" clId="Web-{872AEB57-233D-B422-319D-634A084D7D46}" dt="2022-10-13T14:01:08.432" v="22"/>
        <pc:sldMkLst>
          <pc:docMk/>
          <pc:sldMk cId="2703893976" sldId="268"/>
        </pc:sldMkLst>
        <pc:grpChg chg="add">
          <ac:chgData name="danny.steinbrecher" userId="S::danny.steinbrecher.fhe@technischeunivers049.onmicrosoft.com::1481ef82-751d-4aed-b245-811ac4e1e7cd" providerId="AD" clId="Web-{872AEB57-233D-B422-319D-634A084D7D46}" dt="2022-10-13T14:01:00.353" v="20"/>
          <ac:grpSpMkLst>
            <pc:docMk/>
            <pc:sldMk cId="2703893976" sldId="268"/>
            <ac:grpSpMk id="6" creationId="{E6173C89-1841-E4CE-5FCA-9FB32F8EAB9A}"/>
          </ac:grpSpMkLst>
        </pc:grpChg>
      </pc:sldChg>
      <pc:sldChg chg="addSp modSp">
        <pc:chgData name="danny.steinbrecher" userId="S::danny.steinbrecher.fhe@technischeunivers049.onmicrosoft.com::1481ef82-751d-4aed-b245-811ac4e1e7cd" providerId="AD" clId="Web-{872AEB57-233D-B422-319D-634A084D7D46}" dt="2022-10-13T14:00:42.900" v="19" actId="1076"/>
        <pc:sldMkLst>
          <pc:docMk/>
          <pc:sldMk cId="1946118712" sldId="269"/>
        </pc:sldMkLst>
        <pc:picChg chg="add mod">
          <ac:chgData name="danny.steinbrecher" userId="S::danny.steinbrecher.fhe@technischeunivers049.onmicrosoft.com::1481ef82-751d-4aed-b245-811ac4e1e7cd" providerId="AD" clId="Web-{872AEB57-233D-B422-319D-634A084D7D46}" dt="2022-10-13T14:00:42.900" v="19" actId="1076"/>
          <ac:picMkLst>
            <pc:docMk/>
            <pc:sldMk cId="1946118712" sldId="269"/>
            <ac:picMk id="5" creationId="{8651B892-6C84-9004-403B-29C7C03ED44F}"/>
          </ac:picMkLst>
        </pc:picChg>
        <pc:picChg chg="mod">
          <ac:chgData name="danny.steinbrecher" userId="S::danny.steinbrecher.fhe@technischeunivers049.onmicrosoft.com::1481ef82-751d-4aed-b245-811ac4e1e7cd" providerId="AD" clId="Web-{872AEB57-233D-B422-319D-634A084D7D46}" dt="2022-10-13T14:00:11.274" v="17" actId="1076"/>
          <ac:picMkLst>
            <pc:docMk/>
            <pc:sldMk cId="1946118712" sldId="269"/>
            <ac:picMk id="2050" creationId="{2898F8AB-9A11-3632-7DDE-CC5A03EF80EF}"/>
          </ac:picMkLst>
        </pc:picChg>
      </pc:sldChg>
      <pc:sldChg chg="modSp">
        <pc:chgData name="danny.steinbrecher" userId="S::danny.steinbrecher.fhe@technischeunivers049.onmicrosoft.com::1481ef82-751d-4aed-b245-811ac4e1e7cd" providerId="AD" clId="Web-{872AEB57-233D-B422-319D-634A084D7D46}" dt="2022-10-13T13:59:54.664" v="16" actId="1076"/>
        <pc:sldMkLst>
          <pc:docMk/>
          <pc:sldMk cId="588042072" sldId="275"/>
        </pc:sldMkLst>
        <pc:spChg chg="mod">
          <ac:chgData name="danny.steinbrecher" userId="S::danny.steinbrecher.fhe@technischeunivers049.onmicrosoft.com::1481ef82-751d-4aed-b245-811ac4e1e7cd" providerId="AD" clId="Web-{872AEB57-233D-B422-319D-634A084D7D46}" dt="2022-10-13T13:59:36.413" v="10" actId="1076"/>
          <ac:spMkLst>
            <pc:docMk/>
            <pc:sldMk cId="588042072" sldId="275"/>
            <ac:spMk id="4" creationId="{B48DA1B1-4141-29B2-3B13-6242B25E8BCD}"/>
          </ac:spMkLst>
        </pc:spChg>
        <pc:spChg chg="mod">
          <ac:chgData name="danny.steinbrecher" userId="S::danny.steinbrecher.fhe@technischeunivers049.onmicrosoft.com::1481ef82-751d-4aed-b245-811ac4e1e7cd" providerId="AD" clId="Web-{872AEB57-233D-B422-319D-634A084D7D46}" dt="2022-10-13T13:59:29.038" v="8" actId="1076"/>
          <ac:spMkLst>
            <pc:docMk/>
            <pc:sldMk cId="588042072" sldId="275"/>
            <ac:spMk id="6" creationId="{F400B523-B116-0FC9-BA78-96407AC50E6E}"/>
          </ac:spMkLst>
        </pc:spChg>
        <pc:spChg chg="mod">
          <ac:chgData name="danny.steinbrecher" userId="S::danny.steinbrecher.fhe@technischeunivers049.onmicrosoft.com::1481ef82-751d-4aed-b245-811ac4e1e7cd" providerId="AD" clId="Web-{872AEB57-233D-B422-319D-634A084D7D46}" dt="2022-10-13T13:59:54.664" v="16" actId="1076"/>
          <ac:spMkLst>
            <pc:docMk/>
            <pc:sldMk cId="588042072" sldId="275"/>
            <ac:spMk id="10" creationId="{06521380-0BCD-5D82-FCD5-0493B31C31E8}"/>
          </ac:spMkLst>
        </pc:spChg>
        <pc:picChg chg="mod">
          <ac:chgData name="danny.steinbrecher" userId="S::danny.steinbrecher.fhe@technischeunivers049.onmicrosoft.com::1481ef82-751d-4aed-b245-811ac4e1e7cd" providerId="AD" clId="Web-{872AEB57-233D-B422-319D-634A084D7D46}" dt="2022-10-13T13:59:54.648" v="15" actId="1076"/>
          <ac:picMkLst>
            <pc:docMk/>
            <pc:sldMk cId="588042072" sldId="275"/>
            <ac:picMk id="13" creationId="{1F48154D-8B64-EC72-6F50-6A7E719DAC0A}"/>
          </ac:picMkLst>
        </pc:picChg>
        <pc:picChg chg="mod">
          <ac:chgData name="danny.steinbrecher" userId="S::danny.steinbrecher.fhe@technischeunivers049.onmicrosoft.com::1481ef82-751d-4aed-b245-811ac4e1e7cd" providerId="AD" clId="Web-{872AEB57-233D-B422-319D-634A084D7D46}" dt="2022-10-13T13:59:29.022" v="7" actId="1076"/>
          <ac:picMkLst>
            <pc:docMk/>
            <pc:sldMk cId="588042072" sldId="275"/>
            <ac:picMk id="1026" creationId="{BE2937D7-8D00-CCB7-48E4-6F960F0C5752}"/>
          </ac:picMkLst>
        </pc:picChg>
      </pc:sldChg>
    </pc:docChg>
  </pc:docChgLst>
  <pc:docChgLst>
    <pc:chgData name="danny.steinbrecher" userId="S::danny.steinbrecher.fhe@technischeunivers049.onmicrosoft.com::1481ef82-751d-4aed-b245-811ac4e1e7cd" providerId="AD" clId="Web-{CADBB81B-D6BA-3F3D-2A75-808879377994}"/>
    <pc:docChg chg="addSld delSld modSection">
      <pc:chgData name="danny.steinbrecher" userId="S::danny.steinbrecher.fhe@technischeunivers049.onmicrosoft.com::1481ef82-751d-4aed-b245-811ac4e1e7cd" providerId="AD" clId="Web-{CADBB81B-D6BA-3F3D-2A75-808879377994}" dt="2022-10-12T10:11:07.678" v="2"/>
      <pc:docMkLst>
        <pc:docMk/>
      </pc:docMkLst>
      <pc:sldChg chg="del">
        <pc:chgData name="danny.steinbrecher" userId="S::danny.steinbrecher.fhe@technischeunivers049.onmicrosoft.com::1481ef82-751d-4aed-b245-811ac4e1e7cd" providerId="AD" clId="Web-{CADBB81B-D6BA-3F3D-2A75-808879377994}" dt="2022-10-12T10:11:07.678" v="2"/>
        <pc:sldMkLst>
          <pc:docMk/>
          <pc:sldMk cId="3016603952" sldId="262"/>
        </pc:sldMkLst>
      </pc:sldChg>
      <pc:sldChg chg="new del">
        <pc:chgData name="danny.steinbrecher" userId="S::danny.steinbrecher.fhe@technischeunivers049.onmicrosoft.com::1481ef82-751d-4aed-b245-811ac4e1e7cd" providerId="AD" clId="Web-{CADBB81B-D6BA-3F3D-2A75-808879377994}" dt="2022-10-12T10:11:05.912" v="1"/>
        <pc:sldMkLst>
          <pc:docMk/>
          <pc:sldMk cId="916608068" sldId="275"/>
        </pc:sldMkLst>
      </pc:sldChg>
    </pc:docChg>
  </pc:docChgLst>
  <pc:docChgLst>
    <pc:chgData name="danny.steinbrecher" userId="S::danny.steinbrecher.fhe@technischeunivers049.onmicrosoft.com::1481ef82-751d-4aed-b245-811ac4e1e7cd" providerId="AD" clId="Web-{5B769AE4-37DD-4436-BF0D-D1785061454C}"/>
    <pc:docChg chg="modSld">
      <pc:chgData name="danny.steinbrecher" userId="S::danny.steinbrecher.fhe@technischeunivers049.onmicrosoft.com::1481ef82-751d-4aed-b245-811ac4e1e7cd" providerId="AD" clId="Web-{5B769AE4-37DD-4436-BF0D-D1785061454C}" dt="2022-08-15T20:25:55.536" v="12" actId="20577"/>
      <pc:docMkLst>
        <pc:docMk/>
      </pc:docMkLst>
      <pc:sldChg chg="modSp">
        <pc:chgData name="danny.steinbrecher" userId="S::danny.steinbrecher.fhe@technischeunivers049.onmicrosoft.com::1481ef82-751d-4aed-b245-811ac4e1e7cd" providerId="AD" clId="Web-{5B769AE4-37DD-4436-BF0D-D1785061454C}" dt="2022-08-15T20:25:55.536" v="12" actId="20577"/>
        <pc:sldMkLst>
          <pc:docMk/>
          <pc:sldMk cId="4014514951" sldId="257"/>
        </pc:sldMkLst>
        <pc:spChg chg="mod">
          <ac:chgData name="danny.steinbrecher" userId="S::danny.steinbrecher.fhe@technischeunivers049.onmicrosoft.com::1481ef82-751d-4aed-b245-811ac4e1e7cd" providerId="AD" clId="Web-{5B769AE4-37DD-4436-BF0D-D1785061454C}" dt="2022-08-15T20:25:55.536" v="12" actId="20577"/>
          <ac:spMkLst>
            <pc:docMk/>
            <pc:sldMk cId="4014514951" sldId="257"/>
            <ac:spMk id="3" creationId="{EDF9EFE0-996F-793E-1528-18FE052B6EE6}"/>
          </ac:spMkLst>
        </pc:spChg>
      </pc:sldChg>
    </pc:docChg>
  </pc:docChgLst>
  <pc:docChgLst>
    <pc:chgData name="danny.steinbrecher" userId="S::danny.steinbrecher.fhe@technischeunivers049.onmicrosoft.com::1481ef82-751d-4aed-b245-811ac4e1e7cd" providerId="AD" clId="Web-{37548520-7FAA-3107-EC1F-C10460EE23EF}"/>
    <pc:docChg chg="modSld">
      <pc:chgData name="danny.steinbrecher" userId="S::danny.steinbrecher.fhe@technischeunivers049.onmicrosoft.com::1481ef82-751d-4aed-b245-811ac4e1e7cd" providerId="AD" clId="Web-{37548520-7FAA-3107-EC1F-C10460EE23EF}" dt="2022-09-21T09:29:46.620" v="6" actId="1076"/>
      <pc:docMkLst>
        <pc:docMk/>
      </pc:docMkLst>
      <pc:sldChg chg="modSp">
        <pc:chgData name="danny.steinbrecher" userId="S::danny.steinbrecher.fhe@technischeunivers049.onmicrosoft.com::1481ef82-751d-4aed-b245-811ac4e1e7cd" providerId="AD" clId="Web-{37548520-7FAA-3107-EC1F-C10460EE23EF}" dt="2022-09-21T09:29:46.620" v="6" actId="1076"/>
        <pc:sldMkLst>
          <pc:docMk/>
          <pc:sldMk cId="798948326" sldId="263"/>
        </pc:sldMkLst>
        <pc:spChg chg="mod">
          <ac:chgData name="danny.steinbrecher" userId="S::danny.steinbrecher.fhe@technischeunivers049.onmicrosoft.com::1481ef82-751d-4aed-b245-811ac4e1e7cd" providerId="AD" clId="Web-{37548520-7FAA-3107-EC1F-C10460EE23EF}" dt="2022-09-21T09:29:43.464" v="5" actId="14100"/>
          <ac:spMkLst>
            <pc:docMk/>
            <pc:sldMk cId="798948326" sldId="263"/>
            <ac:spMk id="16" creationId="{25BC3363-EFB5-5365-D13E-885D90D3A359}"/>
          </ac:spMkLst>
        </pc:spChg>
        <pc:picChg chg="mod">
          <ac:chgData name="danny.steinbrecher" userId="S::danny.steinbrecher.fhe@technischeunivers049.onmicrosoft.com::1481ef82-751d-4aed-b245-811ac4e1e7cd" providerId="AD" clId="Web-{37548520-7FAA-3107-EC1F-C10460EE23EF}" dt="2022-09-21T09:29:46.620" v="6" actId="1076"/>
          <ac:picMkLst>
            <pc:docMk/>
            <pc:sldMk cId="798948326" sldId="263"/>
            <ac:picMk id="6" creationId="{13C10962-6A24-6AFA-04A3-F8D5124C2540}"/>
          </ac:picMkLst>
        </pc:picChg>
      </pc:sldChg>
      <pc:sldChg chg="modSp">
        <pc:chgData name="danny.steinbrecher" userId="S::danny.steinbrecher.fhe@technischeunivers049.onmicrosoft.com::1481ef82-751d-4aed-b245-811ac4e1e7cd" providerId="AD" clId="Web-{37548520-7FAA-3107-EC1F-C10460EE23EF}" dt="2022-09-21T09:25:21.223" v="1" actId="20577"/>
        <pc:sldMkLst>
          <pc:docMk/>
          <pc:sldMk cId="2132256291" sldId="264"/>
        </pc:sldMkLst>
        <pc:spChg chg="mod">
          <ac:chgData name="danny.steinbrecher" userId="S::danny.steinbrecher.fhe@technischeunivers049.onmicrosoft.com::1481ef82-751d-4aed-b245-811ac4e1e7cd" providerId="AD" clId="Web-{37548520-7FAA-3107-EC1F-C10460EE23EF}" dt="2022-09-21T09:25:21.223" v="1" actId="20577"/>
          <ac:spMkLst>
            <pc:docMk/>
            <pc:sldMk cId="2132256291" sldId="264"/>
            <ac:spMk id="3" creationId="{AE934479-CC4B-5A72-44FB-51A70C79781F}"/>
          </ac:spMkLst>
        </pc:spChg>
      </pc:sldChg>
    </pc:docChg>
  </pc:docChgLst>
  <pc:docChgLst>
    <pc:chgData name="danny.steinbrecher" userId="S::danny.steinbrecher.fhe@technischeunivers049.onmicrosoft.com::1481ef82-751d-4aed-b245-811ac4e1e7cd" providerId="AD" clId="Web-{3B7376D9-17A9-227C-92BA-F329D38F8491}"/>
    <pc:docChg chg="modSld addMainMaster delMainMaster">
      <pc:chgData name="danny.steinbrecher" userId="S::danny.steinbrecher.fhe@technischeunivers049.onmicrosoft.com::1481ef82-751d-4aed-b245-811ac4e1e7cd" providerId="AD" clId="Web-{3B7376D9-17A9-227C-92BA-F329D38F8491}" dt="2022-08-16T18:16:30.411" v="12"/>
      <pc:docMkLst>
        <pc:docMk/>
      </pc:docMkLst>
      <pc:sldChg chg="addSp delSp modSp mod setBg modClrScheme setClrOvrMap delDesignElem chgLayout">
        <pc:chgData name="danny.steinbrecher" userId="S::danny.steinbrecher.fhe@technischeunivers049.onmicrosoft.com::1481ef82-751d-4aed-b245-811ac4e1e7cd" providerId="AD" clId="Web-{3B7376D9-17A9-227C-92BA-F329D38F8491}" dt="2022-08-16T18:16:30.411" v="12"/>
        <pc:sldMkLst>
          <pc:docMk/>
          <pc:sldMk cId="4042050793" sldId="256"/>
        </pc:sldMkLst>
        <pc:spChg chg="mod">
          <ac:chgData name="danny.steinbrecher" userId="S::danny.steinbrecher.fhe@technischeunivers049.onmicrosoft.com::1481ef82-751d-4aed-b245-811ac4e1e7cd" providerId="AD" clId="Web-{3B7376D9-17A9-227C-92BA-F329D38F8491}" dt="2022-08-16T18:16:25.489" v="11"/>
          <ac:spMkLst>
            <pc:docMk/>
            <pc:sldMk cId="4042050793" sldId="256"/>
            <ac:spMk id="2" creationId="{8789E758-0748-6ED4-C069-13E597533B89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42050793" sldId="256"/>
            <ac:spMk id="5" creationId="{CB972422-B794-4FA8-BCC6-BAF6938A1B53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42050793" sldId="256"/>
            <ac:spMk id="9" creationId="{89DE9E2B-5611-49C8-862E-AD4D43A8AA6D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42050793" sldId="256"/>
            <ac:spMk id="13" creationId="{519C7155-1644-4C60-B0B5-32B1800D6044}"/>
          </ac:spMkLst>
        </pc:spChg>
        <pc:spChg chg="del">
          <ac:chgData name="danny.steinbrecher" userId="S::danny.steinbrecher.fhe@technischeunivers049.onmicrosoft.com::1481ef82-751d-4aed-b245-811ac4e1e7cd" providerId="AD" clId="Web-{3B7376D9-17A9-227C-92BA-F329D38F8491}" dt="2022-08-16T18:15:39.941" v="0"/>
          <ac:spMkLst>
            <pc:docMk/>
            <pc:sldMk cId="4042050793" sldId="256"/>
            <ac:spMk id="35" creationId="{D9F6AA32-13C2-415E-B4CB-5A6D2336AC4C}"/>
          </ac:spMkLst>
        </pc:spChg>
        <pc:cxn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cxnSpMkLst>
            <pc:docMk/>
            <pc:sldMk cId="4042050793" sldId="256"/>
            <ac:cxnSpMk id="11" creationId="{5296EC4F-8732-481B-94CB-C98E4EF297FF}"/>
          </ac:cxnSpMkLst>
        </pc:cxnChg>
      </pc:sldChg>
      <pc:sldChg chg="addSp delSp modSp mod setBg modClrScheme setClrOvrMap delDesignElem chgLayout">
        <pc:chgData name="danny.steinbrecher" userId="S::danny.steinbrecher.fhe@technischeunivers049.onmicrosoft.com::1481ef82-751d-4aed-b245-811ac4e1e7cd" providerId="AD" clId="Web-{3B7376D9-17A9-227C-92BA-F329D38F8491}" dt="2022-08-16T18:16:30.411" v="12"/>
        <pc:sldMkLst>
          <pc:docMk/>
          <pc:sldMk cId="4014514951" sldId="257"/>
        </pc:sldMkLst>
        <pc:spChg chg="mod ord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14514951" sldId="257"/>
            <ac:spMk id="2" creationId="{CA1901A0-A6F7-A633-F164-C05565C16D3F}"/>
          </ac:spMkLst>
        </pc:spChg>
        <pc:spChg chg="mod ord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14514951" sldId="257"/>
            <ac:spMk id="3" creationId="{EDF9EFE0-996F-793E-1528-18FE052B6EE6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16.333" v="5"/>
          <ac:spMkLst>
            <pc:docMk/>
            <pc:sldMk cId="4014514951" sldId="257"/>
            <ac:spMk id="8" creationId="{CB972422-B794-4FA8-BCC6-BAF6938A1B53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16.333" v="5"/>
          <ac:spMkLst>
            <pc:docMk/>
            <pc:sldMk cId="4014514951" sldId="257"/>
            <ac:spMk id="10" creationId="{89DE9E2B-5611-49C8-862E-AD4D43A8AA6D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16.333" v="5"/>
          <ac:spMkLst>
            <pc:docMk/>
            <pc:sldMk cId="4014514951" sldId="257"/>
            <ac:spMk id="14" creationId="{519C7155-1644-4C60-B0B5-32B1800D6044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18.692" v="7"/>
          <ac:spMkLst>
            <pc:docMk/>
            <pc:sldMk cId="4014514951" sldId="257"/>
            <ac:spMk id="16" creationId="{5EFA06D2-8FF8-4CC4-85BD-BCB6A30D5497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18.692" v="7"/>
          <ac:spMkLst>
            <pc:docMk/>
            <pc:sldMk cId="4014514951" sldId="257"/>
            <ac:spMk id="17" creationId="{607A060C-1090-4A7B-A0C2-50C7605961CA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21.380" v="9"/>
          <ac:spMkLst>
            <pc:docMk/>
            <pc:sldMk cId="4014514951" sldId="257"/>
            <ac:spMk id="19" creationId="{CE957058-57AD-46A9-BAE9-7145CB3504F9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21.380" v="9"/>
          <ac:spMkLst>
            <pc:docMk/>
            <pc:sldMk cId="4014514951" sldId="257"/>
            <ac:spMk id="20" creationId="{1A6D86F0-98E0-4468-9315-41BF7B0F2E68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21.380" v="9"/>
          <ac:spMkLst>
            <pc:docMk/>
            <pc:sldMk cId="4014514951" sldId="257"/>
            <ac:spMk id="21" creationId="{58946146-9FF7-4B29-97F2-EA1CB3876EC4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14514951" sldId="257"/>
            <ac:spMk id="23" creationId="{CB972422-B794-4FA8-BCC6-BAF6938A1B53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14514951" sldId="257"/>
            <ac:spMk id="24" creationId="{89DE9E2B-5611-49C8-862E-AD4D43A8AA6D}"/>
          </ac:spMkLst>
        </pc:spChg>
        <pc:sp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4014514951" sldId="257"/>
            <ac:spMk id="26" creationId="{519C7155-1644-4C60-B0B5-32B1800D6044}"/>
          </ac:spMkLst>
        </pc:spChg>
        <pc:cxnChg chg="add del">
          <ac:chgData name="danny.steinbrecher" userId="S::danny.steinbrecher.fhe@technischeunivers049.onmicrosoft.com::1481ef82-751d-4aed-b245-811ac4e1e7cd" providerId="AD" clId="Web-{3B7376D9-17A9-227C-92BA-F329D38F8491}" dt="2022-08-16T18:16:16.333" v="5"/>
          <ac:cxnSpMkLst>
            <pc:docMk/>
            <pc:sldMk cId="4014514951" sldId="257"/>
            <ac:cxnSpMk id="12" creationId="{5296EC4F-8732-481B-94CB-C98E4EF297FF}"/>
          </ac:cxnSpMkLst>
        </pc:cxnChg>
        <pc:cxnChg chg="add del">
          <ac:chgData name="danny.steinbrecher" userId="S::danny.steinbrecher.fhe@technischeunivers049.onmicrosoft.com::1481ef82-751d-4aed-b245-811ac4e1e7cd" providerId="AD" clId="Web-{3B7376D9-17A9-227C-92BA-F329D38F8491}" dt="2022-08-16T18:16:30.411" v="12"/>
          <ac:cxnSpMkLst>
            <pc:docMk/>
            <pc:sldMk cId="4014514951" sldId="257"/>
            <ac:cxnSpMk id="25" creationId="{5296EC4F-8732-481B-94CB-C98E4EF297FF}"/>
          </ac:cxnSpMkLst>
        </pc:cxnChg>
      </pc:sldChg>
      <pc:sldChg chg="modSp mod modClrScheme chgLayout">
        <pc:chgData name="danny.steinbrecher" userId="S::danny.steinbrecher.fhe@technischeunivers049.onmicrosoft.com::1481ef82-751d-4aed-b245-811ac4e1e7cd" providerId="AD" clId="Web-{3B7376D9-17A9-227C-92BA-F329D38F8491}" dt="2022-08-16T18:16:30.411" v="12"/>
        <pc:sldMkLst>
          <pc:docMk/>
          <pc:sldMk cId="3958822922" sldId="258"/>
        </pc:sldMkLst>
        <pc:spChg chg="mod ord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3958822922" sldId="258"/>
            <ac:spMk id="2" creationId="{AED3F025-D209-674E-DE5F-2A51C4485CD0}"/>
          </ac:spMkLst>
        </pc:spChg>
        <pc:spChg chg="mod ord">
          <ac:chgData name="danny.steinbrecher" userId="S::danny.steinbrecher.fhe@technischeunivers049.onmicrosoft.com::1481ef82-751d-4aed-b245-811ac4e1e7cd" providerId="AD" clId="Web-{3B7376D9-17A9-227C-92BA-F329D38F8491}" dt="2022-08-16T18:16:30.411" v="12"/>
          <ac:spMkLst>
            <pc:docMk/>
            <pc:sldMk cId="3958822922" sldId="258"/>
            <ac:spMk id="3" creationId="{13E09CA4-2798-F310-A139-0B848E765487}"/>
          </ac:spMkLst>
        </pc:spChg>
      </pc:sldChg>
      <pc:sldMasterChg chg="del delSldLayout">
        <pc:chgData name="danny.steinbrecher" userId="S::danny.steinbrecher.fhe@technischeunivers049.onmicrosoft.com::1481ef82-751d-4aed-b245-811ac4e1e7cd" providerId="AD" clId="Web-{3B7376D9-17A9-227C-92BA-F329D38F8491}" dt="2022-08-16T18:15:39.941" v="0"/>
        <pc:sldMasterMkLst>
          <pc:docMk/>
          <pc:sldMasterMk cId="1750533515" sldId="2147483699"/>
        </pc:sldMasterMkLst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128583213" sldId="2147483688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2805690993" sldId="2147483689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4051163406" sldId="2147483690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3531942902" sldId="2147483691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3080463688" sldId="2147483692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1321256480" sldId="2147483693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2145159244" sldId="2147483694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3212687029" sldId="2147483695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3062720590" sldId="2147483696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465284494" sldId="2147483697"/>
          </pc:sldLayoutMkLst>
        </pc:sldLayoutChg>
        <pc:sldLayoutChg chg="del">
          <pc:chgData name="danny.steinbrecher" userId="S::danny.steinbrecher.fhe@technischeunivers049.onmicrosoft.com::1481ef82-751d-4aed-b245-811ac4e1e7cd" providerId="AD" clId="Web-{3B7376D9-17A9-227C-92BA-F329D38F8491}" dt="2022-08-16T18:15:39.941" v="0"/>
          <pc:sldLayoutMkLst>
            <pc:docMk/>
            <pc:sldMasterMk cId="1750533515" sldId="2147483699"/>
            <pc:sldLayoutMk cId="2819771202" sldId="2147483698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3B7376D9-17A9-227C-92BA-F329D38F8491}" dt="2022-08-16T18:15:43.895" v="1"/>
        <pc:sldMasterMkLst>
          <pc:docMk/>
          <pc:sldMasterMk cId="3813408633" sldId="2147483700"/>
        </pc:sldMasterMkLst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2984897943" sldId="214748370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2697334770" sldId="214748370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1672526795" sldId="214748370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3052155898" sldId="214748370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2941130814" sldId="214748370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3147116597" sldId="214748370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3235531928" sldId="214748370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3033774687" sldId="214748370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751146938" sldId="214748370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698860124" sldId="214748371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1320209834" sldId="214748371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1211523323" sldId="214748371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645825474" sldId="214748371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3600811381" sldId="214748371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2696860287" sldId="214748371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978882317" sldId="214748371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43.895" v="1"/>
          <pc:sldLayoutMkLst>
            <pc:docMk/>
            <pc:sldMasterMk cId="3813408633" sldId="2147483700"/>
            <pc:sldLayoutMk cId="247098716" sldId="2147483717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3B7376D9-17A9-227C-92BA-F329D38F8491}" dt="2022-08-16T18:15:57.911" v="2"/>
        <pc:sldMasterMkLst>
          <pc:docMk/>
          <pc:sldMasterMk cId="3706647333" sldId="2147483718"/>
        </pc:sldMasterMkLst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3678906413" sldId="214748371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495768403" sldId="214748372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266097292" sldId="214748372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2962798554" sldId="214748372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873759228" sldId="214748372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651129072" sldId="214748372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472542505" sldId="214748372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4003665591" sldId="214748372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471897671" sldId="214748372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4294753940" sldId="214748372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935482614" sldId="214748372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3455561066" sldId="214748373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3785346100" sldId="214748373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3926465960" sldId="214748373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296075624" sldId="214748373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330976525" sldId="214748373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5:57.911" v="2"/>
          <pc:sldLayoutMkLst>
            <pc:docMk/>
            <pc:sldMasterMk cId="3706647333" sldId="2147483718"/>
            <pc:sldLayoutMk cId="1681535539" sldId="2147483735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3B7376D9-17A9-227C-92BA-F329D38F8491}" dt="2022-08-16T18:16:07.989" v="3"/>
        <pc:sldMasterMkLst>
          <pc:docMk/>
          <pc:sldMasterMk cId="1496227302" sldId="2147483736"/>
        </pc:sldMasterMkLst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876358125" sldId="214748373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787747549" sldId="214748373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472472479" sldId="214748373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2202641113" sldId="214748374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3923780011" sldId="214748374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2270814580" sldId="214748374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3499811157" sldId="214748374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426696348" sldId="214748374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2125217089" sldId="214748374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3107837198" sldId="214748374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169696325" sldId="214748374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3984045903" sldId="214748374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987824066" sldId="214748374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629383819" sldId="214748375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1519020194" sldId="214748375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4051098440" sldId="214748375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07.989" v="3"/>
          <pc:sldLayoutMkLst>
            <pc:docMk/>
            <pc:sldMasterMk cId="1496227302" sldId="2147483736"/>
            <pc:sldLayoutMk cId="3747150843" sldId="2147483753"/>
          </pc:sldLayoutMkLst>
        </pc:sldLayoutChg>
      </pc:sldMasterChg>
      <pc:sldMasterChg chg="add del addSldLayout delSldLayout modSldLayout">
        <pc:chgData name="danny.steinbrecher" userId="S::danny.steinbrecher.fhe@technischeunivers049.onmicrosoft.com::1481ef82-751d-4aed-b245-811ac4e1e7cd" providerId="AD" clId="Web-{3B7376D9-17A9-227C-92BA-F329D38F8491}" dt="2022-08-16T18:16:30.411" v="12"/>
        <pc:sldMasterMkLst>
          <pc:docMk/>
          <pc:sldMasterMk cId="4114166" sldId="2147483754"/>
        </pc:sldMasterMkLst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4143064267" sldId="2147483755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49765951" sldId="2147483756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1575360054" sldId="2147483757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1266053488" sldId="2147483758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3636397185" sldId="2147483759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2496280486" sldId="2147483760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3676026841" sldId="2147483761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3021935107" sldId="2147483762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2499293505" sldId="2147483763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1604811002" sldId="2147483764"/>
          </pc:sldLayoutMkLst>
        </pc:sldLayoutChg>
        <pc:sldLayoutChg chg="add del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4114166" sldId="2147483754"/>
            <pc:sldLayoutMk cId="2886404196" sldId="2147483765"/>
          </pc:sldLayoutMkLst>
        </pc:sldLayoutChg>
      </pc:sldMasterChg>
      <pc:sldMasterChg chg="add addSldLayout modSldLayout">
        <pc:chgData name="danny.steinbrecher" userId="S::danny.steinbrecher.fhe@technischeunivers049.onmicrosoft.com::1481ef82-751d-4aed-b245-811ac4e1e7cd" providerId="AD" clId="Web-{3B7376D9-17A9-227C-92BA-F329D38F8491}" dt="2022-08-16T18:16:30.411" v="12"/>
        <pc:sldMasterMkLst>
          <pc:docMk/>
          <pc:sldMasterMk cId="254941928" sldId="2147483766"/>
        </pc:sldMasterMkLst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4087011853" sldId="2147483767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859593854" sldId="2147483768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2648492957" sldId="2147483769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222935269" sldId="2147483770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1338564350" sldId="2147483771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968888664" sldId="2147483772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3604747580" sldId="2147483773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3173040300" sldId="2147483774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3663798831" sldId="2147483775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3890876173" sldId="2147483776"/>
          </pc:sldLayoutMkLst>
        </pc:sldLayoutChg>
        <pc:sldLayoutChg chg="add mod replId">
          <pc:chgData name="danny.steinbrecher" userId="S::danny.steinbrecher.fhe@technischeunivers049.onmicrosoft.com::1481ef82-751d-4aed-b245-811ac4e1e7cd" providerId="AD" clId="Web-{3B7376D9-17A9-227C-92BA-F329D38F8491}" dt="2022-08-16T18:16:30.411" v="12"/>
          <pc:sldLayoutMkLst>
            <pc:docMk/>
            <pc:sldMasterMk cId="254941928" sldId="2147483766"/>
            <pc:sldLayoutMk cId="3939639216" sldId="2147483777"/>
          </pc:sldLayoutMkLst>
        </pc:sldLayoutChg>
      </pc:sldMasterChg>
    </pc:docChg>
  </pc:docChgLst>
  <pc:docChgLst>
    <pc:chgData name="christian.harders" userId="f36bad1a-3b34-4b31-be2a-9efc6bbda362" providerId="ADAL" clId="{AB224CDF-DABF-4B1E-8F32-A34DAB209F99}"/>
    <pc:docChg chg="undo custSel modSld">
      <pc:chgData name="christian.harders" userId="f36bad1a-3b34-4b31-be2a-9efc6bbda362" providerId="ADAL" clId="{AB224CDF-DABF-4B1E-8F32-A34DAB209F99}" dt="2022-10-24T11:23:06.661" v="91" actId="20577"/>
      <pc:docMkLst>
        <pc:docMk/>
      </pc:docMkLst>
      <pc:sldChg chg="addSp delSp modSp mod">
        <pc:chgData name="christian.harders" userId="f36bad1a-3b34-4b31-be2a-9efc6bbda362" providerId="ADAL" clId="{AB224CDF-DABF-4B1E-8F32-A34DAB209F99}" dt="2022-10-24T11:23:06.661" v="91" actId="20577"/>
        <pc:sldMkLst>
          <pc:docMk/>
          <pc:sldMk cId="4042050793" sldId="256"/>
        </pc:sldMkLst>
        <pc:spChg chg="mod">
          <ac:chgData name="christian.harders" userId="f36bad1a-3b34-4b31-be2a-9efc6bbda362" providerId="ADAL" clId="{AB224CDF-DABF-4B1E-8F32-A34DAB209F99}" dt="2022-10-24T11:23:06.661" v="91" actId="20577"/>
          <ac:spMkLst>
            <pc:docMk/>
            <pc:sldMk cId="4042050793" sldId="256"/>
            <ac:spMk id="7" creationId="{4AAE888B-F265-DFEB-2907-0618C26023D4}"/>
          </ac:spMkLst>
        </pc:spChg>
        <pc:spChg chg="del mod">
          <ac:chgData name="christian.harders" userId="f36bad1a-3b34-4b31-be2a-9efc6bbda362" providerId="ADAL" clId="{AB224CDF-DABF-4B1E-8F32-A34DAB209F99}" dt="2022-10-24T10:21:54.027" v="2" actId="478"/>
          <ac:spMkLst>
            <pc:docMk/>
            <pc:sldMk cId="4042050793" sldId="256"/>
            <ac:spMk id="10" creationId="{12784E03-501D-9E74-9542-A937E207FCDE}"/>
          </ac:spMkLst>
        </pc:spChg>
        <pc:picChg chg="add mod">
          <ac:chgData name="christian.harders" userId="f36bad1a-3b34-4b31-be2a-9efc6bbda362" providerId="ADAL" clId="{AB224CDF-DABF-4B1E-8F32-A34DAB209F99}" dt="2022-10-24T11:16:53.262" v="70"/>
          <ac:picMkLst>
            <pc:docMk/>
            <pc:sldMk cId="4042050793" sldId="256"/>
            <ac:picMk id="2" creationId="{1C0A8F86-FF48-0F07-7D8E-761FE4B0583D}"/>
          </ac:picMkLst>
        </pc:picChg>
      </pc:sldChg>
      <pc:sldChg chg="addSp modSp mod">
        <pc:chgData name="christian.harders" userId="f36bad1a-3b34-4b31-be2a-9efc6bbda362" providerId="ADAL" clId="{AB224CDF-DABF-4B1E-8F32-A34DAB209F99}" dt="2022-10-24T10:24:40.231" v="45" actId="1076"/>
        <pc:sldMkLst>
          <pc:docMk/>
          <pc:sldMk cId="798948326" sldId="263"/>
        </pc:sldMkLst>
        <pc:spChg chg="add mod">
          <ac:chgData name="christian.harders" userId="f36bad1a-3b34-4b31-be2a-9efc6bbda362" providerId="ADAL" clId="{AB224CDF-DABF-4B1E-8F32-A34DAB209F99}" dt="2022-10-24T10:24:38.016" v="44" actId="1076"/>
          <ac:spMkLst>
            <pc:docMk/>
            <pc:sldMk cId="798948326" sldId="263"/>
            <ac:spMk id="5" creationId="{25B6D25F-7890-326E-8EB3-C38715C79D21}"/>
          </ac:spMkLst>
        </pc:spChg>
        <pc:spChg chg="mod">
          <ac:chgData name="christian.harders" userId="f36bad1a-3b34-4b31-be2a-9efc6bbda362" providerId="ADAL" clId="{AB224CDF-DABF-4B1E-8F32-A34DAB209F99}" dt="2022-10-24T10:24:26.631" v="38" actId="1076"/>
          <ac:spMkLst>
            <pc:docMk/>
            <pc:sldMk cId="798948326" sldId="263"/>
            <ac:spMk id="20" creationId="{B7829515-7864-25C7-84C8-C7C330FAB2A4}"/>
          </ac:spMkLst>
        </pc:spChg>
        <pc:spChg chg="mod">
          <ac:chgData name="christian.harders" userId="f36bad1a-3b34-4b31-be2a-9efc6bbda362" providerId="ADAL" clId="{AB224CDF-DABF-4B1E-8F32-A34DAB209F99}" dt="2022-10-24T10:24:33.865" v="42" actId="1076"/>
          <ac:spMkLst>
            <pc:docMk/>
            <pc:sldMk cId="798948326" sldId="263"/>
            <ac:spMk id="21" creationId="{5087C32D-4462-ED59-26CE-60D6EBBB85A7}"/>
          </ac:spMkLst>
        </pc:spChg>
        <pc:spChg chg="mod">
          <ac:chgData name="christian.harders" userId="f36bad1a-3b34-4b31-be2a-9efc6bbda362" providerId="ADAL" clId="{AB224CDF-DABF-4B1E-8F32-A34DAB209F99}" dt="2022-10-24T10:24:40.231" v="45" actId="1076"/>
          <ac:spMkLst>
            <pc:docMk/>
            <pc:sldMk cId="798948326" sldId="263"/>
            <ac:spMk id="22" creationId="{FCB41373-E39B-AB9D-80A3-FA845D7FEFD3}"/>
          </ac:spMkLst>
        </pc:spChg>
      </pc:sldChg>
      <pc:sldChg chg="delCm">
        <pc:chgData name="christian.harders" userId="f36bad1a-3b34-4b31-be2a-9efc6bbda362" providerId="ADAL" clId="{AB224CDF-DABF-4B1E-8F32-A34DAB209F99}" dt="2022-10-24T11:15:04.926" v="47" actId="1592"/>
        <pc:sldMkLst>
          <pc:docMk/>
          <pc:sldMk cId="372110583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0D0B8-9F40-9741-A2D0-AD6FCC295AAB}" type="datetimeFigureOut">
              <a:t>06.11.22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ED6F3-86B9-3243-B91B-ACF45EF5127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2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ED6F3-86B9-3243-B91B-ACF45EF5127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2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https://www.youtube.com/playlist?list=PLNmsVeXQZj7oea6IDCLzpKe5XfLmWCwgr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ED6F3-86B9-3243-B91B-ACF45EF5127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63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D8D4-0FCF-9E4D-839A-6EC365344DFE}" type="datetime1">
              <a:t>06.11.22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C2A7813-A751-1772-7A20-60CC94FFBF8C}"/>
              </a:ext>
            </a:extLst>
          </p:cNvPr>
          <p:cNvSpPr/>
          <p:nvPr userDrawn="1"/>
        </p:nvSpPr>
        <p:spPr>
          <a:xfrm>
            <a:off x="218661" y="198783"/>
            <a:ext cx="11787809" cy="129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5B4BA4E-133E-0259-6E11-71E5A1A9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EC1-0690-1043-82CC-C53D06EC4E1B}" type="datetime1">
              <a:t>06.11.22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5818E16-275A-8837-BF7B-C4D11FC4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FEF73A-85FB-892A-E329-E4FC49F8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396F-A194-C74C-8267-6488D0A31AC7}" type="datetime1">
              <a:t>06.11.22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Harders, Danny Steinbrecher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torytelling.org/quick-start-guid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rademarks" TargetMode="External"/><Relationship Id="rId7" Type="http://schemas.openxmlformats.org/officeDocument/2006/relationships/hyperlink" Target="https://en.wikipedia.org/wiki/Grafana#/media/File:Grafana_logo.svg" TargetMode="External"/><Relationship Id="rId2" Type="http://schemas.openxmlformats.org/officeDocument/2006/relationships/hyperlink" Target="https://www.docker.com/wp-content/uploads/2022/03/vertical-logo-monochromatic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egertracing.io/img/jaeger-logo.png" TargetMode="External"/><Relationship Id="rId5" Type="http://schemas.openxmlformats.org/officeDocument/2006/relationships/hyperlink" Target="https://docs.vmware.com/en/VMware-Tanzu-Toolkit-for-Kubernetes/images/GUID-A3897B1B-822E-410C-96C7-93FBD7AF61A5-low.png" TargetMode="External"/><Relationship Id="rId4" Type="http://schemas.openxmlformats.org/officeDocument/2006/relationships/hyperlink" Target="https://commons.wikimedia.org/wiki/File:Traefik.logo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49ACA-58BE-A64E-26B2-C37DD2B3369C}"/>
              </a:ext>
            </a:extLst>
          </p:cNvPr>
          <p:cNvSpPr/>
          <p:nvPr/>
        </p:nvSpPr>
        <p:spPr>
          <a:xfrm>
            <a:off x="0" y="0"/>
            <a:ext cx="5049672" cy="6884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AE888B-F265-DFEB-2907-0618C26023D4}"/>
              </a:ext>
            </a:extLst>
          </p:cNvPr>
          <p:cNvSpPr txBox="1">
            <a:spLocks/>
          </p:cNvSpPr>
          <p:nvPr/>
        </p:nvSpPr>
        <p:spPr>
          <a:xfrm>
            <a:off x="5867230" y="2113407"/>
            <a:ext cx="5046273" cy="163001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6600" b="1" i="1"/>
              <a:t>µ</a:t>
            </a:r>
            <a:r>
              <a:rPr lang="de-DE" sz="6600" b="1" i="1">
                <a:effectLst/>
              </a:rPr>
              <a:t>Kino</a:t>
            </a:r>
            <a:endParaRPr lang="de-DE" sz="4000" b="1" i="1">
              <a:effectLst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04A504-2564-57A3-2691-D742A9FCAF26}"/>
              </a:ext>
            </a:extLst>
          </p:cNvPr>
          <p:cNvSpPr txBox="1"/>
          <p:nvPr/>
        </p:nvSpPr>
        <p:spPr>
          <a:xfrm>
            <a:off x="821141" y="5950565"/>
            <a:ext cx="380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i="1">
                <a:solidFill>
                  <a:schemeClr val="bg1"/>
                </a:solidFill>
              </a:rPr>
              <a:t>Christian Harders</a:t>
            </a:r>
            <a:br>
              <a:rPr lang="de-DE" b="1" i="1">
                <a:solidFill>
                  <a:schemeClr val="bg1"/>
                </a:solidFill>
              </a:rPr>
            </a:br>
            <a:r>
              <a:rPr lang="de-DE" b="1" i="1">
                <a:solidFill>
                  <a:schemeClr val="bg1"/>
                </a:solidFill>
              </a:rPr>
              <a:t>Danny Steinbrecher</a:t>
            </a:r>
            <a:endParaRPr lang="de-DE" sz="2800" b="1" i="1">
              <a:solidFill>
                <a:schemeClr val="bg1"/>
              </a:solidFill>
              <a:effectLst/>
            </a:endParaRPr>
          </a:p>
        </p:txBody>
      </p:sp>
      <p:pic>
        <p:nvPicPr>
          <p:cNvPr id="6" name="Grafik 5" descr="Filmstreifen Silhouette">
            <a:extLst>
              <a:ext uri="{FF2B5EF4-FFF2-40B4-BE49-F238E27FC236}">
                <a16:creationId xmlns:a16="http://schemas.microsoft.com/office/drawing/2014/main" id="{E74E6C05-2F1E-4CFB-590F-FE073FB4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136" y="3066389"/>
            <a:ext cx="914400" cy="914400"/>
          </a:xfrm>
          <a:prstGeom prst="rect">
            <a:avLst/>
          </a:prstGeom>
        </p:spPr>
      </p:pic>
      <p:pic>
        <p:nvPicPr>
          <p:cNvPr id="11" name="Grafik 10" descr="3D-Brille Silhouette">
            <a:extLst>
              <a:ext uri="{FF2B5EF4-FFF2-40B4-BE49-F238E27FC236}">
                <a16:creationId xmlns:a16="http://schemas.microsoft.com/office/drawing/2014/main" id="{D02C06DB-24A8-C0E7-41E2-8A8A2B8D0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4840" y="944066"/>
            <a:ext cx="914400" cy="914400"/>
          </a:xfrm>
          <a:prstGeom prst="rect">
            <a:avLst/>
          </a:prstGeom>
        </p:spPr>
      </p:pic>
      <p:pic>
        <p:nvPicPr>
          <p:cNvPr id="13" name="Grafik 12" descr="Regisseurstuhl Silhouette">
            <a:extLst>
              <a:ext uri="{FF2B5EF4-FFF2-40B4-BE49-F238E27FC236}">
                <a16:creationId xmlns:a16="http://schemas.microsoft.com/office/drawing/2014/main" id="{6B97521F-EE19-DE5B-044A-542AFB31C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1683" y="2648691"/>
            <a:ext cx="914400" cy="914400"/>
          </a:xfrm>
          <a:prstGeom prst="rect">
            <a:avLst/>
          </a:prstGeom>
        </p:spPr>
      </p:pic>
      <p:pic>
        <p:nvPicPr>
          <p:cNvPr id="15" name="Grafik 14" descr="Filmklappe Silhouette">
            <a:extLst>
              <a:ext uri="{FF2B5EF4-FFF2-40B4-BE49-F238E27FC236}">
                <a16:creationId xmlns:a16="http://schemas.microsoft.com/office/drawing/2014/main" id="{4B57C3FD-FF65-B9AB-12FB-9FBEB085C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1498" y="3963735"/>
            <a:ext cx="914400" cy="914400"/>
          </a:xfrm>
          <a:prstGeom prst="rect">
            <a:avLst/>
          </a:prstGeom>
        </p:spPr>
      </p:pic>
      <p:pic>
        <p:nvPicPr>
          <p:cNvPr id="19" name="Grafik 18" descr="Filmrolle Silhouette">
            <a:extLst>
              <a:ext uri="{FF2B5EF4-FFF2-40B4-BE49-F238E27FC236}">
                <a16:creationId xmlns:a16="http://schemas.microsoft.com/office/drawing/2014/main" id="{39A47E7E-1558-C09D-F7D1-B7536C650C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7984" y="2113407"/>
            <a:ext cx="914400" cy="914400"/>
          </a:xfrm>
          <a:prstGeom prst="rect">
            <a:avLst/>
          </a:prstGeom>
        </p:spPr>
      </p:pic>
      <p:pic>
        <p:nvPicPr>
          <p:cNvPr id="21" name="Grafik 20" descr="Popcorn Silhouette">
            <a:extLst>
              <a:ext uri="{FF2B5EF4-FFF2-40B4-BE49-F238E27FC236}">
                <a16:creationId xmlns:a16="http://schemas.microsoft.com/office/drawing/2014/main" id="{E342FA2A-322D-14C4-4537-E5C0E9E09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3656" y="847889"/>
            <a:ext cx="914400" cy="914400"/>
          </a:xfrm>
          <a:prstGeom prst="rect">
            <a:avLst/>
          </a:prstGeom>
        </p:spPr>
      </p:pic>
      <p:pic>
        <p:nvPicPr>
          <p:cNvPr id="23" name="Grafik 22" descr="Drama Silhouette">
            <a:extLst>
              <a:ext uri="{FF2B5EF4-FFF2-40B4-BE49-F238E27FC236}">
                <a16:creationId xmlns:a16="http://schemas.microsoft.com/office/drawing/2014/main" id="{1C9400A5-73CF-210B-82BB-67FDE9E0F6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784" y="4457724"/>
            <a:ext cx="914400" cy="914400"/>
          </a:xfrm>
          <a:prstGeom prst="rect">
            <a:avLst/>
          </a:prstGeom>
        </p:spPr>
      </p:pic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8CEF0A5-BF7A-1F7F-4C76-157B2EFFDCE2}"/>
              </a:ext>
            </a:extLst>
          </p:cNvPr>
          <p:cNvGrpSpPr/>
          <p:nvPr/>
        </p:nvGrpSpPr>
        <p:grpSpPr>
          <a:xfrm rot="16200000">
            <a:off x="-3140023" y="3213927"/>
            <a:ext cx="7139198" cy="571041"/>
            <a:chOff x="5045912" y="2484760"/>
            <a:chExt cx="6967351" cy="571041"/>
          </a:xfrm>
        </p:grpSpPr>
        <p:pic>
          <p:nvPicPr>
            <p:cNvPr id="50" name="Grafik 49" descr="Filmstreifen mit einfarbiger Füllung">
              <a:extLst>
                <a:ext uri="{FF2B5EF4-FFF2-40B4-BE49-F238E27FC236}">
                  <a16:creationId xmlns:a16="http://schemas.microsoft.com/office/drawing/2014/main" id="{A30D105E-358C-3473-D5EC-E28FFB5E0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5217591" y="2313081"/>
              <a:ext cx="571041" cy="914400"/>
            </a:xfrm>
            <a:prstGeom prst="rect">
              <a:avLst/>
            </a:prstGeom>
          </p:spPr>
        </p:pic>
        <p:pic>
          <p:nvPicPr>
            <p:cNvPr id="51" name="Grafik 50" descr="Filmstreifen mit einfarbiger Füllung">
              <a:extLst>
                <a:ext uri="{FF2B5EF4-FFF2-40B4-BE49-F238E27FC236}">
                  <a16:creationId xmlns:a16="http://schemas.microsoft.com/office/drawing/2014/main" id="{C8E1203D-CF42-1E4C-2769-9D1D786BC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11270542" y="2313081"/>
              <a:ext cx="571041" cy="914400"/>
            </a:xfrm>
            <a:prstGeom prst="rect">
              <a:avLst/>
            </a:prstGeom>
          </p:spPr>
        </p:pic>
        <p:pic>
          <p:nvPicPr>
            <p:cNvPr id="52" name="Grafik 51" descr="Filmstreifen mit einfarbiger Füllung">
              <a:extLst>
                <a:ext uri="{FF2B5EF4-FFF2-40B4-BE49-F238E27FC236}">
                  <a16:creationId xmlns:a16="http://schemas.microsoft.com/office/drawing/2014/main" id="{8188FAEF-8391-FC8A-9660-33901902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10510767" y="2313081"/>
              <a:ext cx="571041" cy="914400"/>
            </a:xfrm>
            <a:prstGeom prst="rect">
              <a:avLst/>
            </a:prstGeom>
          </p:spPr>
        </p:pic>
        <p:pic>
          <p:nvPicPr>
            <p:cNvPr id="53" name="Grafik 52" descr="Filmstreifen mit einfarbiger Füllung">
              <a:extLst>
                <a:ext uri="{FF2B5EF4-FFF2-40B4-BE49-F238E27FC236}">
                  <a16:creationId xmlns:a16="http://schemas.microsoft.com/office/drawing/2014/main" id="{59060EEE-6057-5B20-0E1F-2718A369D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9755260" y="2313081"/>
              <a:ext cx="571041" cy="914400"/>
            </a:xfrm>
            <a:prstGeom prst="rect">
              <a:avLst/>
            </a:prstGeom>
          </p:spPr>
        </p:pic>
        <p:pic>
          <p:nvPicPr>
            <p:cNvPr id="54" name="Grafik 53" descr="Filmstreifen mit einfarbiger Füllung">
              <a:extLst>
                <a:ext uri="{FF2B5EF4-FFF2-40B4-BE49-F238E27FC236}">
                  <a16:creationId xmlns:a16="http://schemas.microsoft.com/office/drawing/2014/main" id="{F8A8F2EF-AAD1-0861-322B-A13E7517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8995485" y="2313081"/>
              <a:ext cx="571041" cy="914400"/>
            </a:xfrm>
            <a:prstGeom prst="rect">
              <a:avLst/>
            </a:prstGeom>
          </p:spPr>
        </p:pic>
        <p:pic>
          <p:nvPicPr>
            <p:cNvPr id="55" name="Grafik 54" descr="Filmstreifen mit einfarbiger Füllung">
              <a:extLst>
                <a:ext uri="{FF2B5EF4-FFF2-40B4-BE49-F238E27FC236}">
                  <a16:creationId xmlns:a16="http://schemas.microsoft.com/office/drawing/2014/main" id="{C087CD76-1E4C-3FAC-14AB-A7A1DC05D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8248155" y="2313081"/>
              <a:ext cx="571041" cy="914400"/>
            </a:xfrm>
            <a:prstGeom prst="rect">
              <a:avLst/>
            </a:prstGeom>
          </p:spPr>
        </p:pic>
        <p:pic>
          <p:nvPicPr>
            <p:cNvPr id="56" name="Grafik 55" descr="Filmstreifen mit einfarbiger Füllung">
              <a:extLst>
                <a:ext uri="{FF2B5EF4-FFF2-40B4-BE49-F238E27FC236}">
                  <a16:creationId xmlns:a16="http://schemas.microsoft.com/office/drawing/2014/main" id="{AA8A3642-7D91-A54F-C620-DA0A7F6F0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7488380" y="2313081"/>
              <a:ext cx="571041" cy="914400"/>
            </a:xfrm>
            <a:prstGeom prst="rect">
              <a:avLst/>
            </a:prstGeom>
          </p:spPr>
        </p:pic>
        <p:pic>
          <p:nvPicPr>
            <p:cNvPr id="57" name="Grafik 56" descr="Filmstreifen mit einfarbiger Füllung">
              <a:extLst>
                <a:ext uri="{FF2B5EF4-FFF2-40B4-BE49-F238E27FC236}">
                  <a16:creationId xmlns:a16="http://schemas.microsoft.com/office/drawing/2014/main" id="{B07DCBD5-A4A6-DE07-D57A-A8F9CED0A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6732873" y="2313081"/>
              <a:ext cx="571041" cy="914400"/>
            </a:xfrm>
            <a:prstGeom prst="rect">
              <a:avLst/>
            </a:prstGeom>
          </p:spPr>
        </p:pic>
        <p:pic>
          <p:nvPicPr>
            <p:cNvPr id="58" name="Grafik 57" descr="Filmstreifen mit einfarbiger Füllung">
              <a:extLst>
                <a:ext uri="{FF2B5EF4-FFF2-40B4-BE49-F238E27FC236}">
                  <a16:creationId xmlns:a16="http://schemas.microsoft.com/office/drawing/2014/main" id="{08D43013-8029-8FCC-AE65-D4AAED2E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5973098" y="2313081"/>
              <a:ext cx="571041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205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F98801-FFE2-5822-7777-ADAD2CF5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EC1-0690-1043-82CC-C53D06EC4E1B}" type="datetime1">
              <a:rPr lang="de-DE"/>
              <a:t>06.11.22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2D82E9-1F43-7BD0-552E-6CD24D86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FA68E-9D58-DBE8-96FA-2B71971A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48AADE-B80A-ACC7-3444-F3CCDE488125}"/>
              </a:ext>
            </a:extLst>
          </p:cNvPr>
          <p:cNvSpPr txBox="1"/>
          <p:nvPr/>
        </p:nvSpPr>
        <p:spPr>
          <a:xfrm>
            <a:off x="109822" y="222854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/>
              <a:t>µKino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7829515-7864-25C7-84C8-C7C330FAB2A4}"/>
              </a:ext>
            </a:extLst>
          </p:cNvPr>
          <p:cNvSpPr/>
          <p:nvPr/>
        </p:nvSpPr>
        <p:spPr>
          <a:xfrm>
            <a:off x="2348939" y="1391955"/>
            <a:ext cx="3023548" cy="16294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Film</a:t>
            </a:r>
            <a:r>
              <a:rPr lang="de-DE"/>
              <a:t> </a:t>
            </a:r>
          </a:p>
          <a:p>
            <a:pPr algn="ctr"/>
            <a:r>
              <a:rPr lang="de-DE"/>
              <a:t>Service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87C32D-4462-ED59-26CE-60D6EBBB85A7}"/>
              </a:ext>
            </a:extLst>
          </p:cNvPr>
          <p:cNvSpPr/>
          <p:nvPr/>
        </p:nvSpPr>
        <p:spPr>
          <a:xfrm>
            <a:off x="5937192" y="1391955"/>
            <a:ext cx="3023548" cy="16294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Vorführung</a:t>
            </a:r>
            <a:r>
              <a:rPr lang="de-DE"/>
              <a:t> </a:t>
            </a:r>
          </a:p>
          <a:p>
            <a:pPr algn="ctr"/>
            <a:r>
              <a:rPr lang="de-DE"/>
              <a:t>Service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B6D25F-7890-326E-8EB3-C38715C79D21}"/>
              </a:ext>
            </a:extLst>
          </p:cNvPr>
          <p:cNvSpPr/>
          <p:nvPr/>
        </p:nvSpPr>
        <p:spPr>
          <a:xfrm>
            <a:off x="2348939" y="3466799"/>
            <a:ext cx="3023548" cy="16294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err="1"/>
              <a:t>Kinosaal</a:t>
            </a:r>
            <a:r>
              <a:rPr lang="de-DE"/>
              <a:t> </a:t>
            </a:r>
          </a:p>
          <a:p>
            <a:pPr algn="ctr"/>
            <a:r>
              <a:rPr lang="de-DE"/>
              <a:t>Service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CB41373-E39B-AB9D-80A3-FA845D7FEFD3}"/>
              </a:ext>
            </a:extLst>
          </p:cNvPr>
          <p:cNvSpPr/>
          <p:nvPr/>
        </p:nvSpPr>
        <p:spPr>
          <a:xfrm>
            <a:off x="5937192" y="3466799"/>
            <a:ext cx="3023548" cy="16294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Standort</a:t>
            </a:r>
            <a:br>
              <a:rPr lang="de-DE"/>
            </a:br>
            <a:r>
              <a:rPr lang="de-DE"/>
              <a:t>Service</a:t>
            </a:r>
          </a:p>
        </p:txBody>
      </p:sp>
      <p:pic>
        <p:nvPicPr>
          <p:cNvPr id="40" name="Grafik 39" descr="Filmstreifen mit einfarbiger Füllung">
            <a:extLst>
              <a:ext uri="{FF2B5EF4-FFF2-40B4-BE49-F238E27FC236}">
                <a16:creationId xmlns:a16="http://schemas.microsoft.com/office/drawing/2014/main" id="{B5291457-A428-F2C5-4DBF-D8675F54E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208" y="2379531"/>
            <a:ext cx="914400" cy="914400"/>
          </a:xfrm>
          <a:prstGeom prst="rect">
            <a:avLst/>
          </a:prstGeom>
        </p:spPr>
      </p:pic>
      <p:pic>
        <p:nvPicPr>
          <p:cNvPr id="46" name="Grafik 45" descr="Theater mit einfarbiger Füllung">
            <a:extLst>
              <a:ext uri="{FF2B5EF4-FFF2-40B4-BE49-F238E27FC236}">
                <a16:creationId xmlns:a16="http://schemas.microsoft.com/office/drawing/2014/main" id="{7305A8D8-C776-A28A-DF0D-1BAC3AAAE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0440" y="4627243"/>
            <a:ext cx="914400" cy="914400"/>
          </a:xfrm>
          <a:prstGeom prst="rect">
            <a:avLst/>
          </a:prstGeom>
        </p:spPr>
      </p:pic>
      <p:pic>
        <p:nvPicPr>
          <p:cNvPr id="48" name="Grafik 47" descr="Markierung mit einfarbiger Füllung">
            <a:extLst>
              <a:ext uri="{FF2B5EF4-FFF2-40B4-BE49-F238E27FC236}">
                <a16:creationId xmlns:a16="http://schemas.microsoft.com/office/drawing/2014/main" id="{93E6262C-3FB0-B01F-2184-D46F62A03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7429" y="4504811"/>
            <a:ext cx="914400" cy="914400"/>
          </a:xfrm>
          <a:prstGeom prst="rect">
            <a:avLst/>
          </a:prstGeom>
        </p:spPr>
      </p:pic>
      <p:pic>
        <p:nvPicPr>
          <p:cNvPr id="50" name="Grafik 49" descr="Videokamera mit einfarbiger Füllung">
            <a:extLst>
              <a:ext uri="{FF2B5EF4-FFF2-40B4-BE49-F238E27FC236}">
                <a16:creationId xmlns:a16="http://schemas.microsoft.com/office/drawing/2014/main" id="{C5FD5BA4-9103-7746-1037-660C70073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0821" y="2379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2C94A5-348C-CEE6-2941-E32225A2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EC1-0690-1043-82CC-C53D06EC4E1B}" type="datetime1">
              <a:rPr lang="de-DE"/>
              <a:t>06.11.22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8638DE-7EF4-31FD-22A0-56046BE6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40C4B2-87DC-FE0A-41EC-B27BAE5A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97BB43-7052-EC03-FF88-F684D5BA5883}"/>
              </a:ext>
            </a:extLst>
          </p:cNvPr>
          <p:cNvSpPr txBox="1"/>
          <p:nvPr/>
        </p:nvSpPr>
        <p:spPr>
          <a:xfrm>
            <a:off x="109822" y="222854"/>
            <a:ext cx="309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/>
              <a:t>Domain Story</a:t>
            </a:r>
          </a:p>
        </p:txBody>
      </p:sp>
      <p:pic>
        <p:nvPicPr>
          <p:cNvPr id="7" name="Picture 2" descr="A domain story showing the process of buying movie tickets">
            <a:extLst>
              <a:ext uri="{FF2B5EF4-FFF2-40B4-BE49-F238E27FC236}">
                <a16:creationId xmlns:a16="http://schemas.microsoft.com/office/drawing/2014/main" id="{5BB06A05-7FE8-43FF-5886-51A5CC19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50" y="984320"/>
            <a:ext cx="8428899" cy="48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51D208-79CA-4D09-C434-EE892D48AEE4}"/>
              </a:ext>
            </a:extLst>
          </p:cNvPr>
          <p:cNvSpPr txBox="1"/>
          <p:nvPr/>
        </p:nvSpPr>
        <p:spPr>
          <a:xfrm>
            <a:off x="2908164" y="578875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>
                <a:hlinkClick r:id="rId3"/>
              </a:rPr>
              <a:t>https://domainstorytelling.org/quick-start-guide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7211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EB3314-8847-B972-8473-0C5123ED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EC1-0690-1043-82CC-C53D06EC4E1B}" type="datetime1">
              <a:rPr lang="de-DE"/>
              <a:t>06.11.22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01CB39-645F-B5A1-3B35-FC825500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35C5B-B434-9F9D-8805-3E4540A6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6E5862-1222-E71E-C720-1B09FB78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5" y="1652132"/>
            <a:ext cx="2868738" cy="726747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6A65800-D800-5C68-D8FF-3C3551AA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13" y="1002431"/>
            <a:ext cx="1617371" cy="22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4B2B2E90-D47A-DE6C-F256-8A01687F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97" y="3665857"/>
            <a:ext cx="1901005" cy="16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547828B6-F938-9C07-C77F-4705FED5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4"/>
          <a:stretch/>
        </p:blipFill>
        <p:spPr bwMode="auto">
          <a:xfrm>
            <a:off x="8610600" y="3625260"/>
            <a:ext cx="1939119" cy="15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Jaeger project logo">
            <a:extLst>
              <a:ext uri="{FF2B5EF4-FFF2-40B4-BE49-F238E27FC236}">
                <a16:creationId xmlns:a16="http://schemas.microsoft.com/office/drawing/2014/main" id="{F4AD8D1C-DAF2-6835-B910-6A2D79E6D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26"/>
          <a:stretch/>
        </p:blipFill>
        <p:spPr bwMode="auto">
          <a:xfrm>
            <a:off x="4234583" y="3768928"/>
            <a:ext cx="999569" cy="10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DD0CDCE1-4AFD-E416-36C9-6F6898EF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84" y="1148071"/>
            <a:ext cx="4354141" cy="194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A5AF88-33D7-4CDF-90B7-51FB8F9E4799}"/>
              </a:ext>
            </a:extLst>
          </p:cNvPr>
          <p:cNvSpPr txBox="1"/>
          <p:nvPr/>
        </p:nvSpPr>
        <p:spPr>
          <a:xfrm>
            <a:off x="109822" y="222854"/>
            <a:ext cx="2800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84432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75EEA-F3A3-8A8C-FDE5-DA5978E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EC1-0690-1043-82CC-C53D06EC4E1B}" type="datetime1">
              <a:rPr lang="de-DE"/>
              <a:t>06.11.22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CBE87B-CAF6-4C62-F358-B6E78D93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Harders, Danny Steinbrecher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7036F5-FFDF-37C4-71CF-CE4ED3E2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5FEB76-5CC6-7F24-3FEB-197A712CE174}"/>
              </a:ext>
            </a:extLst>
          </p:cNvPr>
          <p:cNvSpPr txBox="1"/>
          <p:nvPr/>
        </p:nvSpPr>
        <p:spPr>
          <a:xfrm>
            <a:off x="109822" y="930740"/>
            <a:ext cx="11034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hlinkClick r:id="rId2"/>
              </a:rPr>
              <a:t>https://www.docker.com/wp-content/uploads/2022/03/vertical-logo-monochromatic.png</a:t>
            </a:r>
            <a:endParaRPr lang="de-DE"/>
          </a:p>
          <a:p>
            <a:r>
              <a:rPr lang="de-DE">
                <a:hlinkClick r:id="rId3"/>
              </a:rPr>
              <a:t>https://spring.io/trademarks</a:t>
            </a:r>
            <a:endParaRPr lang="de-DE"/>
          </a:p>
          <a:p>
            <a:r>
              <a:rPr lang="de-DE">
                <a:hlinkClick r:id="rId4"/>
              </a:rPr>
              <a:t>https://commons.wikimedia.org/wiki/File:Traefik.logo.png</a:t>
            </a:r>
            <a:endParaRPr lang="de-DE"/>
          </a:p>
          <a:p>
            <a:r>
              <a:rPr lang="de-DE">
                <a:hlinkClick r:id="rId5"/>
              </a:rPr>
              <a:t>https://docs.vmware.com/en/VMware-Tanzu-Toolkit-for-Kubernetes/images/GUID-A3897B1B-822E-410C-96C7-93FBD7AF61A5-low.png</a:t>
            </a:r>
            <a:endParaRPr lang="de-DE"/>
          </a:p>
          <a:p>
            <a:r>
              <a:rPr lang="de-DE">
                <a:hlinkClick r:id="rId6"/>
              </a:rPr>
              <a:t>https://www.jaegertracing.io/img/jaeger-logo.png</a:t>
            </a:r>
            <a:endParaRPr lang="de-DE"/>
          </a:p>
          <a:p>
            <a:r>
              <a:rPr lang="de-DE">
                <a:hlinkClick r:id="rId7"/>
              </a:rPr>
              <a:t>https://en.wikipedia.org/wiki/Grafana#/media/File:Grafana_logo.svg</a:t>
            </a:r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74507E-BC8E-37C7-BFE0-C73D87B4FDF4}"/>
              </a:ext>
            </a:extLst>
          </p:cNvPr>
          <p:cNvSpPr txBox="1"/>
          <p:nvPr/>
        </p:nvSpPr>
        <p:spPr>
          <a:xfrm>
            <a:off x="109822" y="222854"/>
            <a:ext cx="3241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/>
              <a:t>Bildnachweise</a:t>
            </a:r>
          </a:p>
        </p:txBody>
      </p:sp>
    </p:spTree>
    <p:extLst>
      <p:ext uri="{BB962C8B-B14F-4D97-AF65-F5344CB8AC3E}">
        <p14:creationId xmlns:p14="http://schemas.microsoft.com/office/powerpoint/2010/main" val="40438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{E3837202-BC9E-D74F-A59F-7679455B1AA7}tf10001123</Template>
  <TotalTime>0</TotalTime>
  <Words>164</Words>
  <Application>Microsoft Macintosh PowerPoint</Application>
  <PresentationFormat>Breitbild</PresentationFormat>
  <Paragraphs>36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 Steinbrecher</dc:creator>
  <cp:lastModifiedBy>Danny Steinbrecher</cp:lastModifiedBy>
  <cp:revision>1</cp:revision>
  <dcterms:created xsi:type="dcterms:W3CDTF">2022-08-15T18:59:45Z</dcterms:created>
  <dcterms:modified xsi:type="dcterms:W3CDTF">2022-11-06T15:14:09Z</dcterms:modified>
</cp:coreProperties>
</file>