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8A5"/>
    <a:srgbClr val="2B5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E0217-763C-4E0A-8DBC-259EEEC5DC48}" v="1" dt="2020-08-06T18:23:5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0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etzold" userId="0b6bd35184346b81" providerId="LiveId" clId="{B970B553-AE7A-4322-B64A-130E616654C6}"/>
    <pc:docChg chg="modSld">
      <pc:chgData name="Marco Petzold" userId="0b6bd35184346b81" providerId="LiveId" clId="{B970B553-AE7A-4322-B64A-130E616654C6}" dt="2020-02-02T16:51:51.113" v="3" actId="166"/>
      <pc:docMkLst>
        <pc:docMk/>
      </pc:docMkLst>
      <pc:sldChg chg="modSp">
        <pc:chgData name="Marco Petzold" userId="0b6bd35184346b81" providerId="LiveId" clId="{B970B553-AE7A-4322-B64A-130E616654C6}" dt="2020-02-02T16:51:51.113" v="3" actId="166"/>
        <pc:sldMkLst>
          <pc:docMk/>
          <pc:sldMk cId="257283290" sldId="268"/>
        </pc:sldMkLst>
        <pc:picChg chg="mod ord">
          <ac:chgData name="Marco Petzold" userId="0b6bd35184346b81" providerId="LiveId" clId="{B970B553-AE7A-4322-B64A-130E616654C6}" dt="2020-02-02T16:51:51.113" v="3" actId="166"/>
          <ac:picMkLst>
            <pc:docMk/>
            <pc:sldMk cId="257283290" sldId="268"/>
            <ac:picMk id="4" creationId="{4B76633A-7533-44FA-BDCC-A2D5C4191521}"/>
          </ac:picMkLst>
        </pc:picChg>
        <pc:picChg chg="mod">
          <ac:chgData name="Marco Petzold" userId="0b6bd35184346b81" providerId="LiveId" clId="{B970B553-AE7A-4322-B64A-130E616654C6}" dt="2020-02-02T16:51:40.690" v="2" actId="1076"/>
          <ac:picMkLst>
            <pc:docMk/>
            <pc:sldMk cId="257283290" sldId="268"/>
            <ac:picMk id="8" creationId="{55E80165-002B-47DA-82A6-648994F1F69D}"/>
          </ac:picMkLst>
        </pc:picChg>
        <pc:picChg chg="mod">
          <ac:chgData name="Marco Petzold" userId="0b6bd35184346b81" providerId="LiveId" clId="{B970B553-AE7A-4322-B64A-130E616654C6}" dt="2020-02-02T16:43:53.137" v="0" actId="1076"/>
          <ac:picMkLst>
            <pc:docMk/>
            <pc:sldMk cId="257283290" sldId="268"/>
            <ac:picMk id="9" creationId="{EEFA848B-F315-4CF8-ACD0-0C637AD0B24D}"/>
          </ac:picMkLst>
        </pc:picChg>
      </pc:sldChg>
    </pc:docChg>
  </pc:docChgLst>
  <pc:docChgLst>
    <pc:chgData name="Marco Petzold" userId="0b6bd35184346b81" providerId="LiveId" clId="{655E0217-763C-4E0A-8DBC-259EEEC5DC48}"/>
    <pc:docChg chg="custSel modSld">
      <pc:chgData name="Marco Petzold" userId="0b6bd35184346b81" providerId="LiveId" clId="{655E0217-763C-4E0A-8DBC-259EEEC5DC48}" dt="2020-08-06T18:23:57.050" v="1" actId="478"/>
      <pc:docMkLst>
        <pc:docMk/>
      </pc:docMkLst>
      <pc:sldChg chg="addSp delSp">
        <pc:chgData name="Marco Petzold" userId="0b6bd35184346b81" providerId="LiveId" clId="{655E0217-763C-4E0A-8DBC-259EEEC5DC48}" dt="2020-08-06T18:23:57.050" v="1" actId="478"/>
        <pc:sldMkLst>
          <pc:docMk/>
          <pc:sldMk cId="782580355" sldId="257"/>
        </pc:sldMkLst>
        <pc:spChg chg="add del">
          <ac:chgData name="Marco Petzold" userId="0b6bd35184346b81" providerId="LiveId" clId="{655E0217-763C-4E0A-8DBC-259EEEC5DC48}" dt="2020-08-06T18:23:57.050" v="1" actId="478"/>
          <ac:spMkLst>
            <pc:docMk/>
            <pc:sldMk cId="782580355" sldId="257"/>
            <ac:spMk id="6" creationId="{1C0B3EE0-ACC1-4605-9673-5ABA6E7CAF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2.svg"/><Relationship Id="rId5" Type="http://schemas.openxmlformats.org/officeDocument/2006/relationships/image" Target="../media/image18.svg"/><Relationship Id="rId1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8.svg"/><Relationship Id="rId1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2.svg"/><Relationship Id="rId5" Type="http://schemas.openxmlformats.org/officeDocument/2006/relationships/image" Target="../media/image12.svg"/><Relationship Id="rId1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Relationship Id="rId1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0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5F23D59-8129-4EBF-AC27-86B5231605D6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4B8D40B0-5352-44E8-91B7-4064639C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98CF3B94-0EE2-4536-9515-51C5AB021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A522A0BD-AA73-4BC2-8B6D-77BFB91A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F7879CF3-32C1-4EA6-9AA9-03A65B221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C5667B2-2EA3-47A4-8045-14290B18D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40D7C2B5-FE51-47E1-BC9F-69CDD46BB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9992D771-9466-4429-B985-ED7750641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476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D162BDF-390F-4AA0-9FC7-F25E985C19B8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62BCC5E7-96D2-4967-B1D5-FF92FFC4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5B229B02-6830-4265-B62D-903F7B571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17F4DF15-D34C-49F5-968B-0E62C7A10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1EF19FB3-EA59-47EB-958A-BC2FF4D06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48548DF-78D7-4805-8C20-C0BBACCFA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F089138C-36F1-4C1C-8AA2-E7C5DA15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D9BE400B-4A09-4A9C-8120-CA7B0926D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92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9276DA7-0C3F-41D1-8BE1-0B294665BA0E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AD5AF35A-CC35-40B0-AE1B-01E332B07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98AC4F04-22FB-46F7-ADAD-D95129A35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60B505DA-23AC-46B9-9093-5A9CB927F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194D26AE-57C3-456B-8BD2-85AEC5E7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FC1B3D7-8E75-406E-9DC3-ED85565EF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2947C4C5-0675-4160-9B42-56EE00E9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F51D807C-4D39-4591-8906-412802A30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473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698ABEC-714B-44A2-9DC9-2930A2788ACA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2E6E96E3-DED1-4651-842E-4C8B587D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1DD122FC-13FA-4CC3-9E42-FC73154B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2B60AD64-8C29-432F-8691-1E368DEB7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314B3BE4-64CF-4C76-8374-0AD31E1CE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B88E96D8-0047-46E6-9F63-0F3EBF564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A108527F-9498-4534-AA90-E76E2602D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E1074247-75FD-4F7B-AAEF-E3390522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1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6F2FD31-63E1-4E79-92A3-B2628870715A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4D597804-4E6F-4065-975C-90A530A8B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0183EE30-5EFA-4B6A-BE32-7C03A8992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C198001D-E465-4C3A-BFA9-6204B539B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FB9F9DAF-40F6-40F9-9D9F-80638D883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DCA3ADAE-0EB6-4C9B-A5AA-4C6D84EF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54EC21C1-264E-434A-976D-2E6DB8C69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9AFF93A7-5076-481D-A949-2B922DFA2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31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731CC2-BE8B-4047-B44D-34D0685D60D2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DFA7449C-F25B-4D13-AB1F-1E38B283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629172CF-CFC5-4717-A4E2-7E79E53A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C42DA777-71AE-44EC-AD6A-C43F2F93E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51B45067-E626-434C-8500-357E7752C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B56E4B88-A472-49BC-8B8E-796302B86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9EDA65B9-85B3-4447-8DE4-1CA56367E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4AA14C2A-C147-4535-9E16-82D2B281F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08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731CC2-BE8B-4047-B44D-34D0685D60D2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DFA7449C-F25B-4D13-AB1F-1E38B283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629172CF-CFC5-4717-A4E2-7E79E53A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C42DA777-71AE-44EC-AD6A-C43F2F93E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51B45067-E626-434C-8500-357E7752C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B56E4B88-A472-49BC-8B8E-796302B86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9EDA65B9-85B3-4447-8DE4-1CA56367E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4AA14C2A-C147-4535-9E16-82D2B281F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09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E4FC5B-7693-481F-9C62-BF83D1933586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8741A9AC-6172-4493-9EB1-8DD954FC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DBF718F0-B246-46FF-BA3B-A392BC779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1B0CE30E-E926-424C-8B2D-0F963A81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D86847D2-67D8-4737-8FE8-9A9810AD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B9A7C50-6136-4397-86D5-5E3EA7431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BFB4A836-3B81-4645-B422-4CB39C095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06502AA5-08D7-4B3D-BB72-E00E2B4EB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77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387B395-AA54-4642-875A-B25565FF136A}"/>
              </a:ext>
            </a:extLst>
          </p:cNvPr>
          <p:cNvSpPr/>
          <p:nvPr/>
        </p:nvSpPr>
        <p:spPr>
          <a:xfrm>
            <a:off x="0" y="5745018"/>
            <a:ext cx="12192000" cy="1115679"/>
          </a:xfrm>
          <a:prstGeom prst="rect">
            <a:avLst/>
          </a:prstGeom>
          <a:gradFill flip="none" rotWithShape="1">
            <a:gsLst>
              <a:gs pos="16000">
                <a:schemeClr val="bg1">
                  <a:alpha val="82000"/>
                </a:schemeClr>
              </a:gs>
              <a:gs pos="57000">
                <a:srgbClr val="6988A5"/>
              </a:gs>
              <a:gs pos="100000">
                <a:srgbClr val="2B588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5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5" r:id="rId3"/>
    <p:sldLayoutId id="2147483654" r:id="rId4"/>
    <p:sldLayoutId id="2147483653" r:id="rId5"/>
    <p:sldLayoutId id="2147483652" r:id="rId6"/>
    <p:sldLayoutId id="2147483657" r:id="rId7"/>
    <p:sldLayoutId id="214748365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4604090A-E5C5-49E9-AC34-14EAB84984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2" y="361009"/>
            <a:ext cx="1016635" cy="102108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C8E7A28-5F03-42D9-B648-22658169BCAE}"/>
              </a:ext>
            </a:extLst>
          </p:cNvPr>
          <p:cNvSpPr txBox="1"/>
          <p:nvPr/>
        </p:nvSpPr>
        <p:spPr>
          <a:xfrm>
            <a:off x="1612557" y="415196"/>
            <a:ext cx="204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KSP</a:t>
            </a:r>
          </a:p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IT-Solutions</a:t>
            </a:r>
          </a:p>
          <a:p>
            <a:endParaRPr lang="en-GB" sz="2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A18831A-0B8D-46A1-989F-8536FB91ED41}"/>
              </a:ext>
            </a:extLst>
          </p:cNvPr>
          <p:cNvSpPr txBox="1"/>
          <p:nvPr/>
        </p:nvSpPr>
        <p:spPr>
          <a:xfrm>
            <a:off x="8533629" y="268684"/>
            <a:ext cx="3014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Rent</a:t>
            </a:r>
            <a:r>
              <a:rPr lang="de-DE" sz="4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 a Tool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97A0560-676C-42D8-BBD8-05F312BD6EE4}"/>
              </a:ext>
            </a:extLst>
          </p:cNvPr>
          <p:cNvSpPr/>
          <p:nvPr/>
        </p:nvSpPr>
        <p:spPr>
          <a:xfrm>
            <a:off x="1966345" y="2382718"/>
            <a:ext cx="79951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b="1" dirty="0">
                <a:solidFill>
                  <a:srgbClr val="2B5880"/>
                </a:solidFill>
              </a:rPr>
              <a:t>Entwicklung und Implementierung</a:t>
            </a:r>
          </a:p>
          <a:p>
            <a:pPr algn="ctr"/>
            <a:r>
              <a:rPr lang="de-DE" sz="3600" b="1" dirty="0">
                <a:solidFill>
                  <a:srgbClr val="2B5880"/>
                </a:solidFill>
              </a:rPr>
              <a:t>Eines Java Projektes für einen Werkzeugverleih</a:t>
            </a:r>
          </a:p>
          <a:p>
            <a:pPr algn="ctr"/>
            <a:endParaRPr lang="de-DE" sz="3600" b="1" dirty="0">
              <a:solidFill>
                <a:srgbClr val="2B58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803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B227CFD-2270-4396-9616-A8B08E9938F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10" y="0"/>
            <a:ext cx="8337089" cy="59165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195C386-89F1-42BB-B9EA-7EAB54CE1D41}"/>
              </a:ext>
            </a:extLst>
          </p:cNvPr>
          <p:cNvSpPr txBox="1"/>
          <p:nvPr/>
        </p:nvSpPr>
        <p:spPr>
          <a:xfrm>
            <a:off x="171450" y="96343"/>
            <a:ext cx="277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298553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78741FA-C25E-49AC-82C7-2F8549514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11"/>
          <a:stretch/>
        </p:blipFill>
        <p:spPr>
          <a:xfrm>
            <a:off x="514350" y="683716"/>
            <a:ext cx="5267325" cy="4694550"/>
          </a:xfrm>
          <a:prstGeom prst="rect">
            <a:avLst/>
          </a:prstGeom>
        </p:spPr>
      </p:pic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6FA46AB-BD9D-4991-9291-920830AF2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9" b="1099"/>
          <a:stretch/>
        </p:blipFill>
        <p:spPr>
          <a:xfrm>
            <a:off x="6315075" y="96343"/>
            <a:ext cx="5267325" cy="586929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69162B0-D327-4444-92F8-7D8649700F81}"/>
              </a:ext>
            </a:extLst>
          </p:cNvPr>
          <p:cNvSpPr txBox="1"/>
          <p:nvPr/>
        </p:nvSpPr>
        <p:spPr>
          <a:xfrm>
            <a:off x="171450" y="96343"/>
            <a:ext cx="277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Rent-Process</a:t>
            </a:r>
          </a:p>
        </p:txBody>
      </p:sp>
    </p:spTree>
    <p:extLst>
      <p:ext uri="{BB962C8B-B14F-4D97-AF65-F5344CB8AC3E}">
        <p14:creationId xmlns:p14="http://schemas.microsoft.com/office/powerpoint/2010/main" val="17757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741C0EA-B3F3-4B23-864F-8CB10A36D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65"/>
          <a:stretch/>
        </p:blipFill>
        <p:spPr>
          <a:xfrm>
            <a:off x="-105002" y="858533"/>
            <a:ext cx="6201002" cy="473749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7B23942-065E-4E16-BCBE-90D6DD4FAAAE}"/>
              </a:ext>
            </a:extLst>
          </p:cNvPr>
          <p:cNvSpPr txBox="1"/>
          <p:nvPr/>
        </p:nvSpPr>
        <p:spPr>
          <a:xfrm>
            <a:off x="171222" y="76200"/>
            <a:ext cx="277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Return-Process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7D4EE05-8FE2-4CCA-A51B-A83164886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90"/>
          <a:stretch/>
        </p:blipFill>
        <p:spPr>
          <a:xfrm>
            <a:off x="5990996" y="458542"/>
            <a:ext cx="6201004" cy="52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9DBC006-95EA-4BE1-BF7F-DEC9FB1E8B58}"/>
              </a:ext>
            </a:extLst>
          </p:cNvPr>
          <p:cNvSpPr txBox="1"/>
          <p:nvPr/>
        </p:nvSpPr>
        <p:spPr>
          <a:xfrm>
            <a:off x="133350" y="163018"/>
            <a:ext cx="277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rgbClr val="2B5880"/>
                </a:solidFill>
                <a:latin typeface="MS Reference Sans Serif" panose="020B0604030504040204" pitchFamily="34" charset="0"/>
              </a:rPr>
              <a:t>IntelliJ</a:t>
            </a:r>
            <a:endParaRPr lang="en-GB" sz="2400" dirty="0">
              <a:solidFill>
                <a:srgbClr val="2B5880"/>
              </a:solidFill>
              <a:latin typeface="MS Reference Sans Serif" panose="020B0604030504040204" pitchFamily="34" charset="0"/>
            </a:endParaRPr>
          </a:p>
        </p:txBody>
      </p:sp>
      <p:pic>
        <p:nvPicPr>
          <p:cNvPr id="4" name="Grafik 3" descr="Ein Bild, das Person, Mann, drinnen, Hemd enthält.&#10;&#10;Automatisch generierte Beschreibung">
            <a:extLst>
              <a:ext uri="{FF2B5EF4-FFF2-40B4-BE49-F238E27FC236}">
                <a16:creationId xmlns:a16="http://schemas.microsoft.com/office/drawing/2014/main" id="{AD6F515A-DC4B-4A7D-B2FF-A47E9D70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962025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MS Reference Sans Serif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danny.steinbrecher</dc:creator>
  <cp:lastModifiedBy>Marco Petzold</cp:lastModifiedBy>
  <cp:revision>51</cp:revision>
  <dcterms:created xsi:type="dcterms:W3CDTF">2019-07-04T08:03:38Z</dcterms:created>
  <dcterms:modified xsi:type="dcterms:W3CDTF">2020-08-06T18:24:03Z</dcterms:modified>
</cp:coreProperties>
</file>