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4" r:id="rId8"/>
    <p:sldId id="269" r:id="rId9"/>
    <p:sldId id="267" r:id="rId10"/>
    <p:sldId id="268" r:id="rId11"/>
    <p:sldId id="271" r:id="rId12"/>
    <p:sldId id="270" r:id="rId13"/>
    <p:sldId id="273" r:id="rId14"/>
    <p:sldId id="272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9"/>
            <p14:sldId id="267"/>
            <p14:sldId id="268"/>
            <p14:sldId id="271"/>
            <p14:sldId id="270"/>
            <p14:sldId id="273"/>
            <p14:sldId id="272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209AE-D521-4373-BF5B-B4732B40F383}" v="55" dt="2020-08-06T18:29:5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>
        <p:scale>
          <a:sx n="150" d="100"/>
          <a:sy n="150" d="100"/>
        </p:scale>
        <p:origin x="2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 err="1"/>
            <a:t>Lessons</a:t>
          </a:r>
          <a:r>
            <a:rPr lang="de-DE" sz="2400" noProof="0" dirty="0"/>
            <a:t> </a:t>
          </a:r>
          <a:r>
            <a:rPr lang="de-DE" sz="2400" noProof="0" dirty="0" err="1"/>
            <a:t>Learned</a:t>
          </a:r>
          <a:endParaRPr lang="de-DE" sz="2400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9D47FB11-33B4-48E9-9FC2-A65E51265124}" type="pres">
      <dgm:prSet presAssocID="{D75A9632-4EB0-4862-92FF-00CF01BE2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D208-8CA8-47D3-8F7E-7E9D4BD1B67F}" type="pres">
      <dgm:prSet presAssocID="{5D3F0ED0-2EB6-453D-BE4B-4BBCD8987238}" presName="hierRoot1" presStyleCnt="0">
        <dgm:presLayoutVars>
          <dgm:hierBranch val="init"/>
        </dgm:presLayoutVars>
      </dgm:prSet>
      <dgm:spPr/>
    </dgm:pt>
    <dgm:pt modelId="{D21E5021-6EA3-4D37-BD50-E8DDA292EE3B}" type="pres">
      <dgm:prSet presAssocID="{5D3F0ED0-2EB6-453D-BE4B-4BBCD8987238}" presName="rootComposite1" presStyleCnt="0"/>
      <dgm:spPr/>
    </dgm:pt>
    <dgm:pt modelId="{922FAB3C-8DC6-4B4E-81BA-6DD29440B0AC}" type="pres">
      <dgm:prSet presAssocID="{5D3F0ED0-2EB6-453D-BE4B-4BBCD8987238}" presName="rootText1" presStyleLbl="node0" presStyleIdx="0" presStyleCnt="5" custScaleX="86125" custScaleY="64833">
        <dgm:presLayoutVars>
          <dgm:chPref val="3"/>
        </dgm:presLayoutVars>
      </dgm:prSet>
      <dgm:spPr/>
    </dgm:pt>
    <dgm:pt modelId="{AF494A36-726F-4260-932B-5405377148C7}" type="pres">
      <dgm:prSet presAssocID="{5D3F0ED0-2EB6-453D-BE4B-4BBCD8987238}" presName="rootConnector1" presStyleLbl="node1" presStyleIdx="0" presStyleCnt="0"/>
      <dgm:spPr/>
    </dgm:pt>
    <dgm:pt modelId="{4B59475B-4E00-4BA1-B33C-E6ADE2B908F7}" type="pres">
      <dgm:prSet presAssocID="{5D3F0ED0-2EB6-453D-BE4B-4BBCD8987238}" presName="hierChild2" presStyleCnt="0"/>
      <dgm:spPr/>
    </dgm:pt>
    <dgm:pt modelId="{161E1A74-A59D-4967-9D20-F98B267ECE6B}" type="pres">
      <dgm:prSet presAssocID="{5D3F0ED0-2EB6-453D-BE4B-4BBCD8987238}" presName="hierChild3" presStyleCnt="0"/>
      <dgm:spPr/>
    </dgm:pt>
    <dgm:pt modelId="{F925AEFA-5F16-456D-84F0-FC1303A2A3C9}" type="pres">
      <dgm:prSet presAssocID="{00C4C7D7-43FB-4C62-B653-0BAA02E17855}" presName="hierRoot1" presStyleCnt="0">
        <dgm:presLayoutVars>
          <dgm:hierBranch val="init"/>
        </dgm:presLayoutVars>
      </dgm:prSet>
      <dgm:spPr/>
    </dgm:pt>
    <dgm:pt modelId="{086C9DBA-88A8-4531-87B9-51357D0CEE70}" type="pres">
      <dgm:prSet presAssocID="{00C4C7D7-43FB-4C62-B653-0BAA02E17855}" presName="rootComposite1" presStyleCnt="0"/>
      <dgm:spPr/>
    </dgm:pt>
    <dgm:pt modelId="{C483AB77-D90E-4834-8F4B-1826FF0CA448}" type="pres">
      <dgm:prSet presAssocID="{00C4C7D7-43FB-4C62-B653-0BAA02E17855}" presName="rootText1" presStyleLbl="node0" presStyleIdx="1" presStyleCnt="5" custScaleX="86125" custScaleY="64833">
        <dgm:presLayoutVars>
          <dgm:chPref val="3"/>
        </dgm:presLayoutVars>
      </dgm:prSet>
      <dgm:spPr/>
    </dgm:pt>
    <dgm:pt modelId="{686DB669-0E09-480A-A0B5-4B64F05B70FF}" type="pres">
      <dgm:prSet presAssocID="{00C4C7D7-43FB-4C62-B653-0BAA02E17855}" presName="rootConnector1" presStyleLbl="node1" presStyleIdx="0" presStyleCnt="0"/>
      <dgm:spPr/>
    </dgm:pt>
    <dgm:pt modelId="{2943712B-9774-446D-BFB1-89A0C6229DDF}" type="pres">
      <dgm:prSet presAssocID="{00C4C7D7-43FB-4C62-B653-0BAA02E17855}" presName="hierChild2" presStyleCnt="0"/>
      <dgm:spPr/>
    </dgm:pt>
    <dgm:pt modelId="{6BA1B9EE-C685-4453-B26C-B93B4865A248}" type="pres">
      <dgm:prSet presAssocID="{00C4C7D7-43FB-4C62-B653-0BAA02E17855}" presName="hierChild3" presStyleCnt="0"/>
      <dgm:spPr/>
    </dgm:pt>
    <dgm:pt modelId="{5045EEA0-283A-41CD-BB8A-79B09CC08BE6}" type="pres">
      <dgm:prSet presAssocID="{70668596-E9CC-4698-8A01-016E1F8E6F46}" presName="hierRoot1" presStyleCnt="0">
        <dgm:presLayoutVars>
          <dgm:hierBranch val="init"/>
        </dgm:presLayoutVars>
      </dgm:prSet>
      <dgm:spPr/>
    </dgm:pt>
    <dgm:pt modelId="{010E815E-4072-4F73-B355-7B2DBBC7B567}" type="pres">
      <dgm:prSet presAssocID="{70668596-E9CC-4698-8A01-016E1F8E6F46}" presName="rootComposite1" presStyleCnt="0"/>
      <dgm:spPr/>
    </dgm:pt>
    <dgm:pt modelId="{D07A68CE-9D6F-4E41-9D4F-EBA802447EC3}" type="pres">
      <dgm:prSet presAssocID="{70668596-E9CC-4698-8A01-016E1F8E6F46}" presName="rootText1" presStyleLbl="node0" presStyleIdx="2" presStyleCnt="5" custScaleX="86125" custScaleY="64833">
        <dgm:presLayoutVars>
          <dgm:chPref val="3"/>
        </dgm:presLayoutVars>
      </dgm:prSet>
      <dgm:spPr/>
    </dgm:pt>
    <dgm:pt modelId="{867AF7C8-8088-4633-9689-A720BCEADAC7}" type="pres">
      <dgm:prSet presAssocID="{70668596-E9CC-4698-8A01-016E1F8E6F46}" presName="rootConnector1" presStyleLbl="node1" presStyleIdx="0" presStyleCnt="0"/>
      <dgm:spPr/>
    </dgm:pt>
    <dgm:pt modelId="{6B0FDB1F-4641-44EC-8B09-5FB7A39262A0}" type="pres">
      <dgm:prSet presAssocID="{70668596-E9CC-4698-8A01-016E1F8E6F46}" presName="hierChild2" presStyleCnt="0"/>
      <dgm:spPr/>
    </dgm:pt>
    <dgm:pt modelId="{3857C2AF-DE74-46FF-934A-37015C6C72F3}" type="pres">
      <dgm:prSet presAssocID="{70668596-E9CC-4698-8A01-016E1F8E6F46}" presName="hierChild3" presStyleCnt="0"/>
      <dgm:spPr/>
    </dgm:pt>
    <dgm:pt modelId="{D12E04D6-E8DC-4EA5-817E-5B921BFD4BD4}" type="pres">
      <dgm:prSet presAssocID="{4EE0A925-BC89-490E-B3C5-D5596FBAB247}" presName="hierRoot1" presStyleCnt="0">
        <dgm:presLayoutVars>
          <dgm:hierBranch val="init"/>
        </dgm:presLayoutVars>
      </dgm:prSet>
      <dgm:spPr/>
    </dgm:pt>
    <dgm:pt modelId="{71462CEA-2518-4798-ABCE-2405CD7B05C4}" type="pres">
      <dgm:prSet presAssocID="{4EE0A925-BC89-490E-B3C5-D5596FBAB247}" presName="rootComposite1" presStyleCnt="0"/>
      <dgm:spPr/>
    </dgm:pt>
    <dgm:pt modelId="{CCA35A53-8902-4E8E-B56F-6A8F3DDF35D5}" type="pres">
      <dgm:prSet presAssocID="{4EE0A925-BC89-490E-B3C5-D5596FBAB247}" presName="rootText1" presStyleLbl="node0" presStyleIdx="3" presStyleCnt="5" custScaleX="86125" custScaleY="64833">
        <dgm:presLayoutVars>
          <dgm:chPref val="3"/>
        </dgm:presLayoutVars>
      </dgm:prSet>
      <dgm:spPr/>
    </dgm:pt>
    <dgm:pt modelId="{EFA00353-B659-414A-854C-B7E689A35818}" type="pres">
      <dgm:prSet presAssocID="{4EE0A925-BC89-490E-B3C5-D5596FBAB247}" presName="rootConnector1" presStyleLbl="node1" presStyleIdx="0" presStyleCnt="0"/>
      <dgm:spPr/>
    </dgm:pt>
    <dgm:pt modelId="{16E60090-159E-4462-9E46-AC8374EDE2DE}" type="pres">
      <dgm:prSet presAssocID="{4EE0A925-BC89-490E-B3C5-D5596FBAB247}" presName="hierChild2" presStyleCnt="0"/>
      <dgm:spPr/>
    </dgm:pt>
    <dgm:pt modelId="{B6123800-43A3-415C-AE46-BCDB9031B6B9}" type="pres">
      <dgm:prSet presAssocID="{4EE0A925-BC89-490E-B3C5-D5596FBAB247}" presName="hierChild3" presStyleCnt="0"/>
      <dgm:spPr/>
    </dgm:pt>
    <dgm:pt modelId="{E701E425-DBA7-4156-8C1C-AF3896A5B8F1}" type="pres">
      <dgm:prSet presAssocID="{BE3AF4B6-F5EC-44DF-9BDC-CB79D95FB3F4}" presName="hierRoot1" presStyleCnt="0">
        <dgm:presLayoutVars>
          <dgm:hierBranch val="init"/>
        </dgm:presLayoutVars>
      </dgm:prSet>
      <dgm:spPr/>
    </dgm:pt>
    <dgm:pt modelId="{D69269B0-122E-4426-920E-D896CD3C8267}" type="pres">
      <dgm:prSet presAssocID="{BE3AF4B6-F5EC-44DF-9BDC-CB79D95FB3F4}" presName="rootComposite1" presStyleCnt="0"/>
      <dgm:spPr/>
    </dgm:pt>
    <dgm:pt modelId="{D0F1789C-5031-4ED2-8612-D54DCD69DF19}" type="pres">
      <dgm:prSet presAssocID="{BE3AF4B6-F5EC-44DF-9BDC-CB79D95FB3F4}" presName="rootText1" presStyleLbl="node0" presStyleIdx="4" presStyleCnt="5" custScaleX="86125" custScaleY="64833">
        <dgm:presLayoutVars>
          <dgm:chPref val="3"/>
        </dgm:presLayoutVars>
      </dgm:prSet>
      <dgm:spPr/>
    </dgm:pt>
    <dgm:pt modelId="{7055C870-DF68-441F-899C-8AE927A7E8BD}" type="pres">
      <dgm:prSet presAssocID="{BE3AF4B6-F5EC-44DF-9BDC-CB79D95FB3F4}" presName="rootConnector1" presStyleLbl="node1" presStyleIdx="0" presStyleCnt="0"/>
      <dgm:spPr/>
    </dgm:pt>
    <dgm:pt modelId="{EFA118CD-DF23-4150-A8E3-6CD0C7266DFE}" type="pres">
      <dgm:prSet presAssocID="{BE3AF4B6-F5EC-44DF-9BDC-CB79D95FB3F4}" presName="hierChild2" presStyleCnt="0"/>
      <dgm:spPr/>
    </dgm:pt>
    <dgm:pt modelId="{B037AB12-1AFA-4B92-9D27-A51DD9C1270E}" type="pres">
      <dgm:prSet presAssocID="{BE3AF4B6-F5EC-44DF-9BDC-CB79D95FB3F4}" presName="hierChild3" presStyleCnt="0"/>
      <dgm:spPr/>
    </dgm:pt>
  </dgm:ptLst>
  <dgm:cxnLst>
    <dgm:cxn modelId="{2A67421D-9466-4AA7-94C4-520139CC6858}" srcId="{D75A9632-4EB0-4862-92FF-00CF01BE2205}" destId="{70668596-E9CC-4698-8A01-016E1F8E6F46}" srcOrd="2" destOrd="0" parTransId="{EDF271CF-D42E-45D0-9334-04FCF1DA506D}" sibTransId="{0B80253E-7ED3-4310-B077-01D55AE1071C}"/>
    <dgm:cxn modelId="{A907E01F-93CB-466D-A5C1-4AF2854D4E51}" type="presOf" srcId="{00C4C7D7-43FB-4C62-B653-0BAA02E17855}" destId="{C483AB77-D90E-4834-8F4B-1826FF0CA448}" srcOrd="0" destOrd="0" presId="urn:microsoft.com/office/officeart/2009/3/layout/HorizontalOrganizationChart"/>
    <dgm:cxn modelId="{7661682C-962B-48FB-B8EB-247678287587}" type="presOf" srcId="{4EE0A925-BC89-490E-B3C5-D5596FBAB247}" destId="{CCA35A53-8902-4E8E-B56F-6A8F3DDF35D5}" srcOrd="0" destOrd="0" presId="urn:microsoft.com/office/officeart/2009/3/layout/HorizontalOrganizationChart"/>
    <dgm:cxn modelId="{947DA031-960C-4336-A377-EC247512A20F}" type="presOf" srcId="{70668596-E9CC-4698-8A01-016E1F8E6F46}" destId="{D07A68CE-9D6F-4E41-9D4F-EBA802447EC3}" srcOrd="0" destOrd="0" presId="urn:microsoft.com/office/officeart/2009/3/layout/HorizontalOrganizationChart"/>
    <dgm:cxn modelId="{C638373B-8679-43D2-975A-C8F6F18B597A}" type="presOf" srcId="{00C4C7D7-43FB-4C62-B653-0BAA02E17855}" destId="{686DB669-0E09-480A-A0B5-4B64F05B70FF}" srcOrd="1" destOrd="0" presId="urn:microsoft.com/office/officeart/2009/3/layout/HorizontalOrganizationChart"/>
    <dgm:cxn modelId="{F96A083D-1A4B-499F-98FF-D7DEFFDA9101}" type="presOf" srcId="{BE3AF4B6-F5EC-44DF-9BDC-CB79D95FB3F4}" destId="{7055C870-DF68-441F-899C-8AE927A7E8BD}" srcOrd="1" destOrd="0" presId="urn:microsoft.com/office/officeart/2009/3/layout/HorizontalOrganizationChart"/>
    <dgm:cxn modelId="{57397D3E-2374-404D-8858-2B9A395EEB21}" type="presOf" srcId="{4EE0A925-BC89-490E-B3C5-D5596FBAB247}" destId="{EFA00353-B659-414A-854C-B7E689A35818}" srcOrd="1" destOrd="0" presId="urn:microsoft.com/office/officeart/2009/3/layout/HorizontalOrganizationChart"/>
    <dgm:cxn modelId="{8059B95D-5238-487F-9EF9-DC508342BA71}" srcId="{D75A9632-4EB0-4862-92FF-00CF01BE2205}" destId="{BE3AF4B6-F5EC-44DF-9BDC-CB79D95FB3F4}" srcOrd="4" destOrd="0" parTransId="{5DC69E6B-E902-4549-ACA2-C87487FCD048}" sibTransId="{3B148F1D-FDFC-4CDA-B894-16E41EDC0348}"/>
    <dgm:cxn modelId="{4D30D27A-A291-479A-A188-656286E7BA8F}" type="presOf" srcId="{70668596-E9CC-4698-8A01-016E1F8E6F46}" destId="{867AF7C8-8088-4633-9689-A720BCEADAC7}" srcOrd="1" destOrd="0" presId="urn:microsoft.com/office/officeart/2009/3/layout/HorizontalOrganizationChart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D0C1AA3-0AFA-4F6D-82DC-F890DA11ACAC}" type="presOf" srcId="{5D3F0ED0-2EB6-453D-BE4B-4BBCD8987238}" destId="{AF494A36-726F-4260-932B-5405377148C7}" srcOrd="1" destOrd="0" presId="urn:microsoft.com/office/officeart/2009/3/layout/HorizontalOrganizationChart"/>
    <dgm:cxn modelId="{F6B368BB-52FC-49B9-908A-11444FC1A02F}" type="presOf" srcId="{5D3F0ED0-2EB6-453D-BE4B-4BBCD8987238}" destId="{922FAB3C-8DC6-4B4E-81BA-6DD29440B0AC}" srcOrd="0" destOrd="0" presId="urn:microsoft.com/office/officeart/2009/3/layout/HorizontalOrganizationChart"/>
    <dgm:cxn modelId="{2C5C0AC5-ED6C-4FA6-8E31-9120A3C41C4D}" type="presOf" srcId="{BE3AF4B6-F5EC-44DF-9BDC-CB79D95FB3F4}" destId="{D0F1789C-5031-4ED2-8612-D54DCD69DF19}" srcOrd="0" destOrd="0" presId="urn:microsoft.com/office/officeart/2009/3/layout/HorizontalOrganizationChart"/>
    <dgm:cxn modelId="{C31AF8C9-F1F7-4636-9E8B-9856C48EE672}" type="presOf" srcId="{D75A9632-4EB0-4862-92FF-00CF01BE2205}" destId="{9D47FB11-33B4-48E9-9FC2-A65E51265124}" srcOrd="0" destOrd="0" presId="urn:microsoft.com/office/officeart/2009/3/layout/HorizontalOrganizationChart"/>
    <dgm:cxn modelId="{641DD2F8-EE5B-49FB-AD42-13F8DDA1D2E7}" srcId="{D75A9632-4EB0-4862-92FF-00CF01BE2205}" destId="{4EE0A925-BC89-490E-B3C5-D5596FBAB247}" srcOrd="3" destOrd="0" parTransId="{F176E636-3CF0-4BA9-AED5-64B011671E0C}" sibTransId="{A715DD85-F2D3-41E4-B95D-11DAEE82F83F}"/>
    <dgm:cxn modelId="{049EB4C9-08AB-4E0E-A7D8-6292894C566F}" type="presParOf" srcId="{9D47FB11-33B4-48E9-9FC2-A65E51265124}" destId="{BDBAD208-8CA8-47D3-8F7E-7E9D4BD1B67F}" srcOrd="0" destOrd="0" presId="urn:microsoft.com/office/officeart/2009/3/layout/HorizontalOrganizationChart"/>
    <dgm:cxn modelId="{EF44F98A-5109-4B5E-B560-9A76B107683D}" type="presParOf" srcId="{BDBAD208-8CA8-47D3-8F7E-7E9D4BD1B67F}" destId="{D21E5021-6EA3-4D37-BD50-E8DDA292EE3B}" srcOrd="0" destOrd="0" presId="urn:microsoft.com/office/officeart/2009/3/layout/HorizontalOrganizationChart"/>
    <dgm:cxn modelId="{1D5B9A13-E87E-4F6C-8FDA-5C2424AB222D}" type="presParOf" srcId="{D21E5021-6EA3-4D37-BD50-E8DDA292EE3B}" destId="{922FAB3C-8DC6-4B4E-81BA-6DD29440B0AC}" srcOrd="0" destOrd="0" presId="urn:microsoft.com/office/officeart/2009/3/layout/HorizontalOrganizationChart"/>
    <dgm:cxn modelId="{3EE8CA09-FBF4-4B28-A312-D3F188B4B96E}" type="presParOf" srcId="{D21E5021-6EA3-4D37-BD50-E8DDA292EE3B}" destId="{AF494A36-726F-4260-932B-5405377148C7}" srcOrd="1" destOrd="0" presId="urn:microsoft.com/office/officeart/2009/3/layout/HorizontalOrganizationChart"/>
    <dgm:cxn modelId="{0DD2E6A2-5001-42D3-B736-AF3FD874E2C4}" type="presParOf" srcId="{BDBAD208-8CA8-47D3-8F7E-7E9D4BD1B67F}" destId="{4B59475B-4E00-4BA1-B33C-E6ADE2B908F7}" srcOrd="1" destOrd="0" presId="urn:microsoft.com/office/officeart/2009/3/layout/HorizontalOrganizationChart"/>
    <dgm:cxn modelId="{D56EF680-B3D3-442C-BE0F-FA7CC1047AD1}" type="presParOf" srcId="{BDBAD208-8CA8-47D3-8F7E-7E9D4BD1B67F}" destId="{161E1A74-A59D-4967-9D20-F98B267ECE6B}" srcOrd="2" destOrd="0" presId="urn:microsoft.com/office/officeart/2009/3/layout/HorizontalOrganizationChart"/>
    <dgm:cxn modelId="{DCE7D019-1A02-4F26-9297-F482C6FEF42B}" type="presParOf" srcId="{9D47FB11-33B4-48E9-9FC2-A65E51265124}" destId="{F925AEFA-5F16-456D-84F0-FC1303A2A3C9}" srcOrd="1" destOrd="0" presId="urn:microsoft.com/office/officeart/2009/3/layout/HorizontalOrganizationChart"/>
    <dgm:cxn modelId="{4FB0CFB7-2D54-49E6-8F25-F7E1EDBD0A86}" type="presParOf" srcId="{F925AEFA-5F16-456D-84F0-FC1303A2A3C9}" destId="{086C9DBA-88A8-4531-87B9-51357D0CEE70}" srcOrd="0" destOrd="0" presId="urn:microsoft.com/office/officeart/2009/3/layout/HorizontalOrganizationChart"/>
    <dgm:cxn modelId="{4A9ADF73-12F4-4618-8FEE-5EE34ECF2885}" type="presParOf" srcId="{086C9DBA-88A8-4531-87B9-51357D0CEE70}" destId="{C483AB77-D90E-4834-8F4B-1826FF0CA448}" srcOrd="0" destOrd="0" presId="urn:microsoft.com/office/officeart/2009/3/layout/HorizontalOrganizationChart"/>
    <dgm:cxn modelId="{6205A47C-7C91-451E-B7EE-10758DB9D508}" type="presParOf" srcId="{086C9DBA-88A8-4531-87B9-51357D0CEE70}" destId="{686DB669-0E09-480A-A0B5-4B64F05B70FF}" srcOrd="1" destOrd="0" presId="urn:microsoft.com/office/officeart/2009/3/layout/HorizontalOrganizationChart"/>
    <dgm:cxn modelId="{2FE8C811-B0A6-4EC3-845A-96D44B6644FA}" type="presParOf" srcId="{F925AEFA-5F16-456D-84F0-FC1303A2A3C9}" destId="{2943712B-9774-446D-BFB1-89A0C6229DDF}" srcOrd="1" destOrd="0" presId="urn:microsoft.com/office/officeart/2009/3/layout/HorizontalOrganizationChart"/>
    <dgm:cxn modelId="{C611BC69-71E9-4032-AF52-5C18E47EDB47}" type="presParOf" srcId="{F925AEFA-5F16-456D-84F0-FC1303A2A3C9}" destId="{6BA1B9EE-C685-4453-B26C-B93B4865A248}" srcOrd="2" destOrd="0" presId="urn:microsoft.com/office/officeart/2009/3/layout/HorizontalOrganizationChart"/>
    <dgm:cxn modelId="{BB29CD8F-B2B3-404E-83C8-C06DEC11042A}" type="presParOf" srcId="{9D47FB11-33B4-48E9-9FC2-A65E51265124}" destId="{5045EEA0-283A-41CD-BB8A-79B09CC08BE6}" srcOrd="2" destOrd="0" presId="urn:microsoft.com/office/officeart/2009/3/layout/HorizontalOrganizationChart"/>
    <dgm:cxn modelId="{31EB1C41-2F95-4A20-80A1-60D900BB8661}" type="presParOf" srcId="{5045EEA0-283A-41CD-BB8A-79B09CC08BE6}" destId="{010E815E-4072-4F73-B355-7B2DBBC7B567}" srcOrd="0" destOrd="0" presId="urn:microsoft.com/office/officeart/2009/3/layout/HorizontalOrganizationChart"/>
    <dgm:cxn modelId="{18E2B2E1-9831-4498-8877-31C7EE027B46}" type="presParOf" srcId="{010E815E-4072-4F73-B355-7B2DBBC7B567}" destId="{D07A68CE-9D6F-4E41-9D4F-EBA802447EC3}" srcOrd="0" destOrd="0" presId="urn:microsoft.com/office/officeart/2009/3/layout/HorizontalOrganizationChart"/>
    <dgm:cxn modelId="{3063926B-F199-4F9F-A4F9-D6A44E142860}" type="presParOf" srcId="{010E815E-4072-4F73-B355-7B2DBBC7B567}" destId="{867AF7C8-8088-4633-9689-A720BCEADAC7}" srcOrd="1" destOrd="0" presId="urn:microsoft.com/office/officeart/2009/3/layout/HorizontalOrganizationChart"/>
    <dgm:cxn modelId="{FD8A4ADE-994A-48A4-95E3-499E1E96FCA6}" type="presParOf" srcId="{5045EEA0-283A-41CD-BB8A-79B09CC08BE6}" destId="{6B0FDB1F-4641-44EC-8B09-5FB7A39262A0}" srcOrd="1" destOrd="0" presId="urn:microsoft.com/office/officeart/2009/3/layout/HorizontalOrganizationChart"/>
    <dgm:cxn modelId="{6E1A1B02-5E4A-4207-BF27-5ED4EC67B5A8}" type="presParOf" srcId="{5045EEA0-283A-41CD-BB8A-79B09CC08BE6}" destId="{3857C2AF-DE74-46FF-934A-37015C6C72F3}" srcOrd="2" destOrd="0" presId="urn:microsoft.com/office/officeart/2009/3/layout/HorizontalOrganizationChart"/>
    <dgm:cxn modelId="{D58FFA66-66B1-4B21-BEB4-583CEDF059DA}" type="presParOf" srcId="{9D47FB11-33B4-48E9-9FC2-A65E51265124}" destId="{D12E04D6-E8DC-4EA5-817E-5B921BFD4BD4}" srcOrd="3" destOrd="0" presId="urn:microsoft.com/office/officeart/2009/3/layout/HorizontalOrganizationChart"/>
    <dgm:cxn modelId="{4922DF0C-EC2A-4288-B844-3D81BBA421BB}" type="presParOf" srcId="{D12E04D6-E8DC-4EA5-817E-5B921BFD4BD4}" destId="{71462CEA-2518-4798-ABCE-2405CD7B05C4}" srcOrd="0" destOrd="0" presId="urn:microsoft.com/office/officeart/2009/3/layout/HorizontalOrganizationChart"/>
    <dgm:cxn modelId="{63471875-CF78-4F01-B5DC-F232806AAEFC}" type="presParOf" srcId="{71462CEA-2518-4798-ABCE-2405CD7B05C4}" destId="{CCA35A53-8902-4E8E-B56F-6A8F3DDF35D5}" srcOrd="0" destOrd="0" presId="urn:microsoft.com/office/officeart/2009/3/layout/HorizontalOrganizationChart"/>
    <dgm:cxn modelId="{7A660B59-0D84-41A7-9519-069E7E329224}" type="presParOf" srcId="{71462CEA-2518-4798-ABCE-2405CD7B05C4}" destId="{EFA00353-B659-414A-854C-B7E689A35818}" srcOrd="1" destOrd="0" presId="urn:microsoft.com/office/officeart/2009/3/layout/HorizontalOrganizationChart"/>
    <dgm:cxn modelId="{5A97758C-A4C9-4F56-BFFA-BED363598F88}" type="presParOf" srcId="{D12E04D6-E8DC-4EA5-817E-5B921BFD4BD4}" destId="{16E60090-159E-4462-9E46-AC8374EDE2DE}" srcOrd="1" destOrd="0" presId="urn:microsoft.com/office/officeart/2009/3/layout/HorizontalOrganizationChart"/>
    <dgm:cxn modelId="{BB165BDF-E509-4A78-93F7-AD7F11C04BBA}" type="presParOf" srcId="{D12E04D6-E8DC-4EA5-817E-5B921BFD4BD4}" destId="{B6123800-43A3-415C-AE46-BCDB9031B6B9}" srcOrd="2" destOrd="0" presId="urn:microsoft.com/office/officeart/2009/3/layout/HorizontalOrganizationChart"/>
    <dgm:cxn modelId="{1338DC68-1918-4A5D-B08A-92328F7237DB}" type="presParOf" srcId="{9D47FB11-33B4-48E9-9FC2-A65E51265124}" destId="{E701E425-DBA7-4156-8C1C-AF3896A5B8F1}" srcOrd="4" destOrd="0" presId="urn:microsoft.com/office/officeart/2009/3/layout/HorizontalOrganizationChart"/>
    <dgm:cxn modelId="{0F6A342E-6B50-4523-B255-BD6530CF44C4}" type="presParOf" srcId="{E701E425-DBA7-4156-8C1C-AF3896A5B8F1}" destId="{D69269B0-122E-4426-920E-D896CD3C8267}" srcOrd="0" destOrd="0" presId="urn:microsoft.com/office/officeart/2009/3/layout/HorizontalOrganizationChart"/>
    <dgm:cxn modelId="{42C41854-8D1B-4DAA-99D3-6240B3E6BB3B}" type="presParOf" srcId="{D69269B0-122E-4426-920E-D896CD3C8267}" destId="{D0F1789C-5031-4ED2-8612-D54DCD69DF19}" srcOrd="0" destOrd="0" presId="urn:microsoft.com/office/officeart/2009/3/layout/HorizontalOrganizationChart"/>
    <dgm:cxn modelId="{DF132866-51BE-4E08-A1E2-1FFF400D90F9}" type="presParOf" srcId="{D69269B0-122E-4426-920E-D896CD3C8267}" destId="{7055C870-DF68-441F-899C-8AE927A7E8BD}" srcOrd="1" destOrd="0" presId="urn:microsoft.com/office/officeart/2009/3/layout/HorizontalOrganizationChart"/>
    <dgm:cxn modelId="{6BC5A8B0-6FFC-4CAB-BED0-D27E7123B061}" type="presParOf" srcId="{E701E425-DBA7-4156-8C1C-AF3896A5B8F1}" destId="{EFA118CD-DF23-4150-A8E3-6CD0C7266DFE}" srcOrd="1" destOrd="0" presId="urn:microsoft.com/office/officeart/2009/3/layout/HorizontalOrganizationChart"/>
    <dgm:cxn modelId="{54E6F757-FF69-48B4-89A9-9B7217D39D0D}" type="presParOf" srcId="{E701E425-DBA7-4156-8C1C-AF3896A5B8F1}" destId="{B037AB12-1AFA-4B92-9D27-A51DD9C127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AB3C-8DC6-4B4E-81BA-6DD29440B0AC}">
      <dsp:nvSpPr>
        <dsp:cNvPr id="0" name=""/>
        <dsp:cNvSpPr/>
      </dsp:nvSpPr>
      <dsp:spPr>
        <a:xfrm>
          <a:off x="2177141" y="160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Einführung</a:t>
          </a:r>
        </a:p>
      </dsp:txBody>
      <dsp:txXfrm>
        <a:off x="2177141" y="1608"/>
        <a:ext cx="2960916" cy="679818"/>
      </dsp:txXfrm>
    </dsp:sp>
    <dsp:sp modelId="{C483AB77-D90E-4834-8F4B-1826FF0CA448}">
      <dsp:nvSpPr>
        <dsp:cNvPr id="0" name=""/>
        <dsp:cNvSpPr/>
      </dsp:nvSpPr>
      <dsp:spPr>
        <a:xfrm>
          <a:off x="2177141" y="111116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Datenbank</a:t>
          </a:r>
        </a:p>
      </dsp:txBody>
      <dsp:txXfrm>
        <a:off x="2177141" y="1111168"/>
        <a:ext cx="2960916" cy="679818"/>
      </dsp:txXfrm>
    </dsp:sp>
    <dsp:sp modelId="{D07A68CE-9D6F-4E41-9D4F-EBA802447EC3}">
      <dsp:nvSpPr>
        <dsp:cNvPr id="0" name=""/>
        <dsp:cNvSpPr/>
      </dsp:nvSpPr>
      <dsp:spPr>
        <a:xfrm>
          <a:off x="2177141" y="222072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CI/CD</a:t>
          </a:r>
        </a:p>
      </dsp:txBody>
      <dsp:txXfrm>
        <a:off x="2177141" y="2220728"/>
        <a:ext cx="2960916" cy="679818"/>
      </dsp:txXfrm>
    </dsp:sp>
    <dsp:sp modelId="{CCA35A53-8902-4E8E-B56F-6A8F3DDF35D5}">
      <dsp:nvSpPr>
        <dsp:cNvPr id="0" name=""/>
        <dsp:cNvSpPr/>
      </dsp:nvSpPr>
      <dsp:spPr>
        <a:xfrm>
          <a:off x="2177141" y="333028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Test der Webseite</a:t>
          </a:r>
        </a:p>
      </dsp:txBody>
      <dsp:txXfrm>
        <a:off x="2177141" y="3330287"/>
        <a:ext cx="2960916" cy="679818"/>
      </dsp:txXfrm>
    </dsp:sp>
    <dsp:sp modelId="{D0F1789C-5031-4ED2-8612-D54DCD69DF19}">
      <dsp:nvSpPr>
        <dsp:cNvPr id="0" name=""/>
        <dsp:cNvSpPr/>
      </dsp:nvSpPr>
      <dsp:spPr>
        <a:xfrm>
          <a:off x="2177141" y="443984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 err="1"/>
            <a:t>Lessons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Learned</a:t>
          </a:r>
          <a:endParaRPr lang="de-DE" sz="2400" kern="1200" noProof="0" dirty="0"/>
        </a:p>
      </dsp:txBody>
      <dsp:txXfrm>
        <a:off x="2177141" y="4439847"/>
        <a:ext cx="2960916" cy="67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06.08.2020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945172" y="1649803"/>
            <a:ext cx="8162925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Userverwaltung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Interne Mitarbeiter Funktionen ( 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ToDo´s</a:t>
            </a:r>
            <a:r>
              <a:rPr lang="de-DE" dirty="0"/>
              <a:t>, …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Webseite finalisieren ( HTML,CSS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BD1051-89DE-4170-84F5-6D0CA43544B2}"/>
              </a:ext>
            </a:extLst>
          </p:cNvPr>
          <p:cNvSpPr txBox="1"/>
          <p:nvPr/>
        </p:nvSpPr>
        <p:spPr>
          <a:xfrm>
            <a:off x="624254" y="1037492"/>
            <a:ext cx="36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 ist nie fertig…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96541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Frameworks wie Spring anfangs undurchsichtig/schwer verständlich                                                    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zum Ende des Projekts hat man gutes Verständnis aufgebaut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Heroku</a:t>
            </a:r>
            <a:r>
              <a:rPr lang="de-DE" dirty="0"/>
              <a:t> funktioniert einwandfrei, wenn man es denn richtig konfiguriert hat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Thymeleaf</a:t>
            </a:r>
            <a:r>
              <a:rPr lang="de-DE" dirty="0"/>
              <a:t> als Java Pendant zu PHP konnte gut implementiert werden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Anfangs Unklarheiten welche DB genutzt werden soll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H2 für Tests und </a:t>
            </a:r>
            <a:r>
              <a:rPr lang="de-DE" dirty="0" err="1"/>
              <a:t>Postgres</a:t>
            </a:r>
            <a:r>
              <a:rPr lang="de-DE" dirty="0"/>
              <a:t> für </a:t>
            </a:r>
            <a:r>
              <a:rPr lang="de-DE" dirty="0" err="1"/>
              <a:t>Heroku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7333CB12-09D6-4EE9-810B-B236BE2D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0" y="2318288"/>
            <a:ext cx="691055" cy="763900"/>
          </a:xfrm>
          <a:prstGeom prst="rect">
            <a:avLst/>
          </a:prstGeom>
        </p:spPr>
      </p:pic>
      <p:pic>
        <p:nvPicPr>
          <p:cNvPr id="9" name="Grafik 8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113BF385-C3DE-4262-8324-17EC76CF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6" y="937690"/>
            <a:ext cx="1200150" cy="714375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77C8F63-3ACC-4BBB-A69B-B812C23F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6" y="3748411"/>
            <a:ext cx="486822" cy="487775"/>
          </a:xfrm>
          <a:prstGeom prst="rect">
            <a:avLst/>
          </a:prstGeom>
        </p:spPr>
      </p:pic>
      <p:pic>
        <p:nvPicPr>
          <p:cNvPr id="13" name="Grafik 12" descr="Ein Bild, das Zeichnung, Essen, Licht enthält.&#10;&#10;Automatisch generierte Beschreibung">
            <a:extLst>
              <a:ext uri="{FF2B5EF4-FFF2-40B4-BE49-F238E27FC236}">
                <a16:creationId xmlns:a16="http://schemas.microsoft.com/office/drawing/2014/main" id="{522CA703-0514-4AC7-833F-9EB3F38D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30" y="4967314"/>
            <a:ext cx="804302" cy="73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965415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Java 1 – Projekt war eine gute Basis (Packages, Methoden, Tests)                                    lediglich </a:t>
            </a:r>
            <a:r>
              <a:rPr lang="de-DE" dirty="0" err="1"/>
              <a:t>Gregorian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musste man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Probleme mit Testdaten und </a:t>
            </a:r>
            <a:r>
              <a:rPr lang="de-DE" dirty="0" err="1"/>
              <a:t>Application</a:t>
            </a:r>
            <a:r>
              <a:rPr lang="de-DE" dirty="0"/>
              <a:t> Properties</a:t>
            </a:r>
          </a:p>
          <a:p>
            <a:pPr>
              <a:lnSpc>
                <a:spcPct val="150000"/>
              </a:lnSpc>
            </a:pPr>
            <a:r>
              <a:rPr lang="de-DE" dirty="0"/>
              <a:t>Viele Stunden beim durch forsten von Google und </a:t>
            </a:r>
            <a:r>
              <a:rPr lang="de-DE" dirty="0" err="1"/>
              <a:t>Stackoverflow</a:t>
            </a:r>
            <a:r>
              <a:rPr lang="de-DE" dirty="0"/>
              <a:t> vergangen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4. Semester… mittlerweile kann man doch programmieren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B64B926-0F08-43A7-898E-C459B057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72" y="820738"/>
            <a:ext cx="440966" cy="662655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AF45F8E-B097-47DB-A1DD-42AB4B2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6" y="2571081"/>
            <a:ext cx="2260600" cy="551487"/>
          </a:xfrm>
          <a:prstGeom prst="rect">
            <a:avLst/>
          </a:prstGeom>
        </p:spPr>
      </p:pic>
      <p:pic>
        <p:nvPicPr>
          <p:cNvPr id="11" name="Grafik 10" descr="Lachendes Gesicht ohne Füllung">
            <a:extLst>
              <a:ext uri="{FF2B5EF4-FFF2-40B4-BE49-F238E27FC236}">
                <a16:creationId xmlns:a16="http://schemas.microsoft.com/office/drawing/2014/main" id="{2F0386FF-2A0B-4B31-A742-E95CD8D4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238" y="4349749"/>
            <a:ext cx="488950" cy="375613"/>
          </a:xfrm>
          <a:prstGeom prst="rect">
            <a:avLst/>
          </a:prstGeom>
        </p:spPr>
      </p:pic>
      <p:pic>
        <p:nvPicPr>
          <p:cNvPr id="12" name="Grafik 11" descr="Lachendes Gesicht ohne Füllung">
            <a:extLst>
              <a:ext uri="{FF2B5EF4-FFF2-40B4-BE49-F238E27FC236}">
                <a16:creationId xmlns:a16="http://schemas.microsoft.com/office/drawing/2014/main" id="{03748E9C-0F31-4F21-930D-B8DE61AE9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1725" y="4236413"/>
            <a:ext cx="488950" cy="488950"/>
          </a:xfrm>
          <a:prstGeom prst="rect">
            <a:avLst/>
          </a:prstGeom>
        </p:spPr>
      </p:pic>
      <p:pic>
        <p:nvPicPr>
          <p:cNvPr id="13" name="Grafik 12" descr="Lachendes Gesicht ohne Füllung">
            <a:extLst>
              <a:ext uri="{FF2B5EF4-FFF2-40B4-BE49-F238E27FC236}">
                <a16:creationId xmlns:a16="http://schemas.microsoft.com/office/drawing/2014/main" id="{1F3AF2A8-615D-490D-BA66-0100C2DBA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212" y="4236413"/>
            <a:ext cx="780888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56496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810911" y="1438275"/>
            <a:ext cx="4286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EC6708"/>
                </a:solidFill>
              </a:rPr>
              <a:t>Geplante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Spring einsetzen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H2 / </a:t>
            </a:r>
            <a:r>
              <a:rPr lang="de-DE" dirty="0" err="1"/>
              <a:t>Heroku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Dynamische Webseite mit </a:t>
            </a:r>
            <a:r>
              <a:rPr lang="de-DE" dirty="0" err="1"/>
              <a:t>Thymeleaf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EC6708"/>
                </a:solidFill>
              </a:rPr>
              <a:t>Geplante 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054ACC-85A0-41ED-80C4-478967CE8E08}"/>
              </a:ext>
            </a:extLst>
          </p:cNvPr>
          <p:cNvSpPr/>
          <p:nvPr/>
        </p:nvSpPr>
        <p:spPr>
          <a:xfrm>
            <a:off x="810911" y="39440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EC6708"/>
                </a:solidFill>
              </a:rPr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BD3347C-4056-4923-A2AC-F4CBF1F8E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1691052"/>
            <a:ext cx="331177" cy="331177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F3F0599C-65A5-4C11-9228-9EABF552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2002686"/>
            <a:ext cx="331177" cy="331177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0C0F99ED-875E-4099-80F7-880E3A68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2305519"/>
            <a:ext cx="331177" cy="331177"/>
          </a:xfrm>
          <a:prstGeom prst="rect">
            <a:avLst/>
          </a:prstGeom>
        </p:spPr>
      </p:pic>
      <p:pic>
        <p:nvPicPr>
          <p:cNvPr id="12" name="Grafik 11" descr="Häkchen">
            <a:extLst>
              <a:ext uri="{FF2B5EF4-FFF2-40B4-BE49-F238E27FC236}">
                <a16:creationId xmlns:a16="http://schemas.microsoft.com/office/drawing/2014/main" id="{13606FF1-F76B-422C-979C-89057FFB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122494"/>
            <a:ext cx="331177" cy="331177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A420C82B-487D-4628-B685-F44A79CC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430220"/>
            <a:ext cx="331177" cy="331177"/>
          </a:xfrm>
          <a:prstGeom prst="rect">
            <a:avLst/>
          </a:prstGeom>
        </p:spPr>
      </p:pic>
      <p:pic>
        <p:nvPicPr>
          <p:cNvPr id="15" name="Grafik 14" descr="Häkchen">
            <a:extLst>
              <a:ext uri="{FF2B5EF4-FFF2-40B4-BE49-F238E27FC236}">
                <a16:creationId xmlns:a16="http://schemas.microsoft.com/office/drawing/2014/main" id="{DFCA6CF2-B59C-4804-B4CB-55F25D526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730617"/>
            <a:ext cx="331177" cy="3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79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2020-08-06T18:30:20Z</dcterms:modified>
</cp:coreProperties>
</file>