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86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4" r:id="rId7"/>
    <p:sldId id="263" r:id="rId8"/>
    <p:sldId id="266" r:id="rId9"/>
    <p:sldId id="267" r:id="rId10"/>
    <p:sldId id="268" r:id="rId11"/>
    <p:sldId id="269" r:id="rId12"/>
    <p:sldId id="261" r:id="rId1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2"/>
            <p14:sldId id="264"/>
            <p14:sldId id="263"/>
            <p14:sldId id="266"/>
            <p14:sldId id="267"/>
            <p14:sldId id="268"/>
            <p14:sldId id="269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2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</dgm:pt>
    <dgm:pt modelId="{5D3F0ED0-2EB6-453D-BE4B-4BBCD8987238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Code &amp; GitHub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Ausblick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2A61121-97A1-4958-B0D0-1E06DF59C946}" type="pres">
      <dgm:prSet presAssocID="{D75A9632-4EB0-4862-92FF-00CF01BE22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F20E5F-592C-4F6A-9B78-E98F27BD167E}" type="pres">
      <dgm:prSet presAssocID="{5D3F0ED0-2EB6-453D-BE4B-4BBCD8987238}" presName="hierRoot1" presStyleCnt="0"/>
      <dgm:spPr/>
    </dgm:pt>
    <dgm:pt modelId="{70F6417A-6C70-4091-913D-F06529B2591B}" type="pres">
      <dgm:prSet presAssocID="{5D3F0ED0-2EB6-453D-BE4B-4BBCD8987238}" presName="composite" presStyleCnt="0"/>
      <dgm:spPr/>
    </dgm:pt>
    <dgm:pt modelId="{1B82647E-CED8-49BA-8D89-D2249CACF199}" type="pres">
      <dgm:prSet presAssocID="{5D3F0ED0-2EB6-453D-BE4B-4BBCD8987238}" presName="background" presStyleLbl="node0" presStyleIdx="0" presStyleCnt="3"/>
      <dgm:spPr/>
    </dgm:pt>
    <dgm:pt modelId="{959C8971-5DCD-4EFF-AC83-166D3649C360}" type="pres">
      <dgm:prSet presAssocID="{5D3F0ED0-2EB6-453D-BE4B-4BBCD8987238}" presName="text" presStyleLbl="fgAcc0" presStyleIdx="0" presStyleCnt="3">
        <dgm:presLayoutVars>
          <dgm:chPref val="3"/>
        </dgm:presLayoutVars>
      </dgm:prSet>
      <dgm:spPr/>
    </dgm:pt>
    <dgm:pt modelId="{BD23D1EB-AF80-47F0-944A-E1B8B84F97B2}" type="pres">
      <dgm:prSet presAssocID="{5D3F0ED0-2EB6-453D-BE4B-4BBCD8987238}" presName="hierChild2" presStyleCnt="0"/>
      <dgm:spPr/>
    </dgm:pt>
    <dgm:pt modelId="{DB987D15-88C7-45FE-AFC7-E502FD60A4C2}" type="pres">
      <dgm:prSet presAssocID="{00C4C7D7-43FB-4C62-B653-0BAA02E17855}" presName="hierRoot1" presStyleCnt="0"/>
      <dgm:spPr/>
    </dgm:pt>
    <dgm:pt modelId="{6B8E2C20-9768-4F2F-A466-F92819857719}" type="pres">
      <dgm:prSet presAssocID="{00C4C7D7-43FB-4C62-B653-0BAA02E17855}" presName="composite" presStyleCnt="0"/>
      <dgm:spPr/>
    </dgm:pt>
    <dgm:pt modelId="{918247F9-6A97-459A-BC35-68C3CE52B22F}" type="pres">
      <dgm:prSet presAssocID="{00C4C7D7-43FB-4C62-B653-0BAA02E17855}" presName="background" presStyleLbl="node0" presStyleIdx="1" presStyleCnt="3"/>
      <dgm:spPr/>
    </dgm:pt>
    <dgm:pt modelId="{C743947A-1839-4A13-83E7-48579395E738}" type="pres">
      <dgm:prSet presAssocID="{00C4C7D7-43FB-4C62-B653-0BAA02E17855}" presName="text" presStyleLbl="fgAcc0" presStyleIdx="1" presStyleCnt="3">
        <dgm:presLayoutVars>
          <dgm:chPref val="3"/>
        </dgm:presLayoutVars>
      </dgm:prSet>
      <dgm:spPr/>
    </dgm:pt>
    <dgm:pt modelId="{8B431503-FB7C-4C91-9D9B-B0A1C4946F48}" type="pres">
      <dgm:prSet presAssocID="{00C4C7D7-43FB-4C62-B653-0BAA02E17855}" presName="hierChild2" presStyleCnt="0"/>
      <dgm:spPr/>
    </dgm:pt>
    <dgm:pt modelId="{A6568810-DF20-4D5A-8B9D-7728E0067891}" type="pres">
      <dgm:prSet presAssocID="{BE3AF4B6-F5EC-44DF-9BDC-CB79D95FB3F4}" presName="hierRoot1" presStyleCnt="0"/>
      <dgm:spPr/>
    </dgm:pt>
    <dgm:pt modelId="{35B586C2-1932-460A-A32E-7789990A236D}" type="pres">
      <dgm:prSet presAssocID="{BE3AF4B6-F5EC-44DF-9BDC-CB79D95FB3F4}" presName="composite" presStyleCnt="0"/>
      <dgm:spPr/>
    </dgm:pt>
    <dgm:pt modelId="{933DD7AA-51C0-4607-BBAC-582296A91BA1}" type="pres">
      <dgm:prSet presAssocID="{BE3AF4B6-F5EC-44DF-9BDC-CB79D95FB3F4}" presName="background" presStyleLbl="node0" presStyleIdx="2" presStyleCnt="3"/>
      <dgm:spPr/>
    </dgm:pt>
    <dgm:pt modelId="{0FC1B650-5189-40CE-B2A6-146C015C90A6}" type="pres">
      <dgm:prSet presAssocID="{BE3AF4B6-F5EC-44DF-9BDC-CB79D95FB3F4}" presName="text" presStyleLbl="fgAcc0" presStyleIdx="2" presStyleCnt="3">
        <dgm:presLayoutVars>
          <dgm:chPref val="3"/>
        </dgm:presLayoutVars>
      </dgm:prSet>
      <dgm:spPr/>
    </dgm:pt>
    <dgm:pt modelId="{408A615F-8A62-4C9A-9D5F-5312A6C298B5}" type="pres">
      <dgm:prSet presAssocID="{BE3AF4B6-F5EC-44DF-9BDC-CB79D95FB3F4}" presName="hierChild2" presStyleCnt="0"/>
      <dgm:spPr/>
    </dgm:pt>
  </dgm:ptLst>
  <dgm:cxnLst>
    <dgm:cxn modelId="{ED69D201-B954-44DA-9249-E739FE69E13E}" type="presOf" srcId="{00C4C7D7-43FB-4C62-B653-0BAA02E17855}" destId="{C743947A-1839-4A13-83E7-48579395E738}" srcOrd="0" destOrd="0" presId="urn:microsoft.com/office/officeart/2005/8/layout/hierarchy1"/>
    <dgm:cxn modelId="{234E721A-9CE5-4A16-943F-4C22CD1C962B}" type="presOf" srcId="{D75A9632-4EB0-4862-92FF-00CF01BE2205}" destId="{32A61121-97A1-4958-B0D0-1E06DF59C946}" srcOrd="0" destOrd="0" presId="urn:microsoft.com/office/officeart/2005/8/layout/hierarchy1"/>
    <dgm:cxn modelId="{179F4E1D-8615-43F1-9FE1-9A6DDE890CE6}" type="presOf" srcId="{5D3F0ED0-2EB6-453D-BE4B-4BBCD8987238}" destId="{959C8971-5DCD-4EFF-AC83-166D3649C360}" srcOrd="0" destOrd="0" presId="urn:microsoft.com/office/officeart/2005/8/layout/hierarchy1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C6792344-E820-4C1F-93F9-155B710A1425}" type="presOf" srcId="{BE3AF4B6-F5EC-44DF-9BDC-CB79D95FB3F4}" destId="{0FC1B650-5189-40CE-B2A6-146C015C90A6}" srcOrd="0" destOrd="0" presId="urn:microsoft.com/office/officeart/2005/8/layout/hierarchy1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9003FB7A-06DB-4DCD-BD1C-1F84CC772066}" type="presParOf" srcId="{32A61121-97A1-4958-B0D0-1E06DF59C946}" destId="{14F20E5F-592C-4F6A-9B78-E98F27BD167E}" srcOrd="0" destOrd="0" presId="urn:microsoft.com/office/officeart/2005/8/layout/hierarchy1"/>
    <dgm:cxn modelId="{403E4EBD-6C47-4154-B0EC-BC1A4F5D396D}" type="presParOf" srcId="{14F20E5F-592C-4F6A-9B78-E98F27BD167E}" destId="{70F6417A-6C70-4091-913D-F06529B2591B}" srcOrd="0" destOrd="0" presId="urn:microsoft.com/office/officeart/2005/8/layout/hierarchy1"/>
    <dgm:cxn modelId="{3BEC1641-9391-4C28-BFFB-95F4E48F80BD}" type="presParOf" srcId="{70F6417A-6C70-4091-913D-F06529B2591B}" destId="{1B82647E-CED8-49BA-8D89-D2249CACF199}" srcOrd="0" destOrd="0" presId="urn:microsoft.com/office/officeart/2005/8/layout/hierarchy1"/>
    <dgm:cxn modelId="{537B977D-E11A-4044-A2E8-57AF7D1DB954}" type="presParOf" srcId="{70F6417A-6C70-4091-913D-F06529B2591B}" destId="{959C8971-5DCD-4EFF-AC83-166D3649C360}" srcOrd="1" destOrd="0" presId="urn:microsoft.com/office/officeart/2005/8/layout/hierarchy1"/>
    <dgm:cxn modelId="{18FD453C-28BB-4BB7-BFF1-930185AE8889}" type="presParOf" srcId="{14F20E5F-592C-4F6A-9B78-E98F27BD167E}" destId="{BD23D1EB-AF80-47F0-944A-E1B8B84F97B2}" srcOrd="1" destOrd="0" presId="urn:microsoft.com/office/officeart/2005/8/layout/hierarchy1"/>
    <dgm:cxn modelId="{4EF55463-BC8E-4892-A281-BC75967690BB}" type="presParOf" srcId="{32A61121-97A1-4958-B0D0-1E06DF59C946}" destId="{DB987D15-88C7-45FE-AFC7-E502FD60A4C2}" srcOrd="1" destOrd="0" presId="urn:microsoft.com/office/officeart/2005/8/layout/hierarchy1"/>
    <dgm:cxn modelId="{EE102A13-A1E5-4003-BC47-BE1A377D982C}" type="presParOf" srcId="{DB987D15-88C7-45FE-AFC7-E502FD60A4C2}" destId="{6B8E2C20-9768-4F2F-A466-F92819857719}" srcOrd="0" destOrd="0" presId="urn:microsoft.com/office/officeart/2005/8/layout/hierarchy1"/>
    <dgm:cxn modelId="{B61F4A82-0554-48BE-9632-91B0F639F5A5}" type="presParOf" srcId="{6B8E2C20-9768-4F2F-A466-F92819857719}" destId="{918247F9-6A97-459A-BC35-68C3CE52B22F}" srcOrd="0" destOrd="0" presId="urn:microsoft.com/office/officeart/2005/8/layout/hierarchy1"/>
    <dgm:cxn modelId="{77B68955-60B9-4A1E-ACEE-5402E3424AB5}" type="presParOf" srcId="{6B8E2C20-9768-4F2F-A466-F92819857719}" destId="{C743947A-1839-4A13-83E7-48579395E738}" srcOrd="1" destOrd="0" presId="urn:microsoft.com/office/officeart/2005/8/layout/hierarchy1"/>
    <dgm:cxn modelId="{C9B39F57-6162-4CD4-90EC-E836E0B9B6B0}" type="presParOf" srcId="{DB987D15-88C7-45FE-AFC7-E502FD60A4C2}" destId="{8B431503-FB7C-4C91-9D9B-B0A1C4946F48}" srcOrd="1" destOrd="0" presId="urn:microsoft.com/office/officeart/2005/8/layout/hierarchy1"/>
    <dgm:cxn modelId="{879A11FE-21F5-4843-953A-8B8D52EC684F}" type="presParOf" srcId="{32A61121-97A1-4958-B0D0-1E06DF59C946}" destId="{A6568810-DF20-4D5A-8B9D-7728E0067891}" srcOrd="2" destOrd="0" presId="urn:microsoft.com/office/officeart/2005/8/layout/hierarchy1"/>
    <dgm:cxn modelId="{D9030D0A-7763-4030-A53E-CC17AA613FE5}" type="presParOf" srcId="{A6568810-DF20-4D5A-8B9D-7728E0067891}" destId="{35B586C2-1932-460A-A32E-7789990A236D}" srcOrd="0" destOrd="0" presId="urn:microsoft.com/office/officeart/2005/8/layout/hierarchy1"/>
    <dgm:cxn modelId="{19419A2A-1FC2-4400-9C05-E9A7D40CBA27}" type="presParOf" srcId="{35B586C2-1932-460A-A32E-7789990A236D}" destId="{933DD7AA-51C0-4607-BBAC-582296A91BA1}" srcOrd="0" destOrd="0" presId="urn:microsoft.com/office/officeart/2005/8/layout/hierarchy1"/>
    <dgm:cxn modelId="{F81D876D-950A-4939-AE99-B34F15216BBE}" type="presParOf" srcId="{35B586C2-1932-460A-A32E-7789990A236D}" destId="{0FC1B650-5189-40CE-B2A6-146C015C90A6}" srcOrd="1" destOrd="0" presId="urn:microsoft.com/office/officeart/2005/8/layout/hierarchy1"/>
    <dgm:cxn modelId="{E0A18284-C055-4D30-9D07-24378B880601}" type="presParOf" srcId="{A6568810-DF20-4D5A-8B9D-7728E0067891}" destId="{408A615F-8A62-4C9A-9D5F-5312A6C298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2647E-CED8-49BA-8D89-D2249CACF199}">
      <dsp:nvSpPr>
        <dsp:cNvPr id="0" name=""/>
        <dsp:cNvSpPr/>
      </dsp:nvSpPr>
      <dsp:spPr>
        <a:xfrm>
          <a:off x="0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8971-5DCD-4EFF-AC83-166D3649C360}">
      <dsp:nvSpPr>
        <dsp:cNvPr id="0" name=""/>
        <dsp:cNvSpPr/>
      </dsp:nvSpPr>
      <dsp:spPr>
        <a:xfrm>
          <a:off x="228600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Einführung</a:t>
          </a:r>
        </a:p>
      </dsp:txBody>
      <dsp:txXfrm>
        <a:off x="266865" y="2054263"/>
        <a:ext cx="1980869" cy="1229918"/>
      </dsp:txXfrm>
    </dsp:sp>
    <dsp:sp modelId="{918247F9-6A97-459A-BC35-68C3CE52B22F}">
      <dsp:nvSpPr>
        <dsp:cNvPr id="0" name=""/>
        <dsp:cNvSpPr/>
      </dsp:nvSpPr>
      <dsp:spPr>
        <a:xfrm>
          <a:off x="2514599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3947A-1839-4A13-83E7-48579395E738}">
      <dsp:nvSpPr>
        <dsp:cNvPr id="0" name=""/>
        <dsp:cNvSpPr/>
      </dsp:nvSpPr>
      <dsp:spPr>
        <a:xfrm>
          <a:off x="27431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Code &amp; GitHub</a:t>
          </a:r>
        </a:p>
      </dsp:txBody>
      <dsp:txXfrm>
        <a:off x="2781464" y="2054263"/>
        <a:ext cx="1980869" cy="1229918"/>
      </dsp:txXfrm>
    </dsp:sp>
    <dsp:sp modelId="{933DD7AA-51C0-4607-BBAC-582296A91BA1}">
      <dsp:nvSpPr>
        <dsp:cNvPr id="0" name=""/>
        <dsp:cNvSpPr/>
      </dsp:nvSpPr>
      <dsp:spPr>
        <a:xfrm>
          <a:off x="5029199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1B650-5189-40CE-B2A6-146C015C90A6}">
      <dsp:nvSpPr>
        <dsp:cNvPr id="0" name=""/>
        <dsp:cNvSpPr/>
      </dsp:nvSpPr>
      <dsp:spPr>
        <a:xfrm>
          <a:off x="52577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Ausblick</a:t>
          </a:r>
        </a:p>
      </dsp:txBody>
      <dsp:txXfrm>
        <a:off x="5296064" y="2054263"/>
        <a:ext cx="1980869" cy="1229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13.06.2020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1210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hteck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CE97C-1EA7-481F-A1C1-82CF10E50389}" type="datetime1">
              <a:rPr lang="de-DE" noProof="0" smtClean="0"/>
              <a:t>13.06.2020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08C30-8527-4D92-847D-468B9DBB0C5F}" type="datetime1">
              <a:rPr lang="de-DE" noProof="0" smtClean="0"/>
              <a:t>13.06.2020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ABCC4-54EE-49C5-B099-8AA1BE9D6D14}" type="datetime1">
              <a:rPr lang="de-DE" noProof="0" smtClean="0"/>
              <a:t>13.06.2020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0CFB2-33F1-444E-AFAB-C10CA2BA119D}" type="datetime1">
              <a:rPr lang="de-DE" noProof="0" smtClean="0"/>
              <a:t>13.06.2020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B7EFE625-2366-4427-96E6-A768CAD7D56D}" type="datetime1">
              <a:rPr lang="de-DE" smtClean="0"/>
              <a:pPr/>
              <a:t>13.06.2020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B4DA5A-FE4A-4DFA-896A-CF9F5A8F10FE}" type="datetime1">
              <a:rPr lang="de-DE" noProof="0" smtClean="0"/>
              <a:t>13.06.2020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628D32-FABA-454C-B01B-8E25342A884A}" type="datetime1">
              <a:rPr lang="de-DE" noProof="0" smtClean="0"/>
              <a:t>13.06.2020</a:t>
            </a:fld>
            <a:endParaRPr lang="de-DE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687AA4-4A17-47B4-8560-7D150379A35E}" type="datetime1">
              <a:rPr lang="de-DE" noProof="0" smtClean="0"/>
              <a:t>13.06.2020</a:t>
            </a:fld>
            <a:endParaRPr lang="de-DE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9FE10-8BB8-4649-9733-7E124518D1C9}" type="datetime1">
              <a:rPr lang="de-DE" noProof="0" smtClean="0"/>
              <a:t>13.06.2020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87C07-2132-4C96-9878-9D75523C19F3}" type="datetime1">
              <a:rPr lang="de-DE" noProof="0" smtClean="0"/>
              <a:t>13.06.2020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6270F-9EF5-4367-B994-D0D179497A39}" type="datetime1">
              <a:rPr lang="de-DE" noProof="0" smtClean="0"/>
              <a:t>13.06.2020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5CFFA431-234F-49D2-8EF6-A6807604A5FD}" type="datetime1">
              <a:rPr lang="de-DE" noProof="0" smtClean="0"/>
              <a:t>13.06.2020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047CD8CC-C211-43FE-ADB4-713B78E63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1" r="9092" b="10512"/>
          <a:stretch/>
        </p:blipFill>
        <p:spPr>
          <a:xfrm>
            <a:off x="20" y="-1"/>
            <a:ext cx="12188932" cy="68580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6" name="Rectangle 27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8800" dirty="0" err="1"/>
              <a:t>RentATool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3600"/>
              <a:t>„FIX IT RIGHT“</a:t>
            </a:r>
            <a:endParaRPr lang="de-DE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EB201CCA-E5D6-430B-BA02-C73F7787D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7361" b="8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9325"/>
            <a:ext cx="3487783" cy="978063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A7D7D8-C7DD-4D17-AFAF-CAD97ED6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5D3B16C5-1466-462D-9DCB-5C8225BA97CD}" type="datetime1">
              <a:rPr lang="de-DE" b="1" noProof="0" smtClean="0">
                <a:solidFill>
                  <a:schemeClr val="tx1"/>
                </a:solidFill>
              </a:rPr>
              <a:t>13.06.2020</a:t>
            </a:fld>
            <a:endParaRPr lang="de-DE" b="1" noProof="0" dirty="0">
              <a:solidFill>
                <a:schemeClr val="tx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95EFD-F0D9-4FC3-BE50-5903450A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de-DE" noProof="0" dirty="0">
              <a:solidFill>
                <a:schemeClr val="tx1"/>
              </a:solidFill>
            </a:endParaRPr>
          </a:p>
        </p:txBody>
      </p:sp>
      <p:graphicFrame>
        <p:nvGraphicFramePr>
          <p:cNvPr id="4" name="Inhaltsplatzhalter 3" descr="Symbol für SmartArt-Platzhalter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507011"/>
              </p:ext>
            </p:extLst>
          </p:nvPr>
        </p:nvGraphicFramePr>
        <p:xfrm>
          <a:off x="4876800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FB7494-E794-4B4E-801F-BAD9E8F6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"/>
          <a:stretch/>
        </p:blipFill>
        <p:spPr>
          <a:xfrm>
            <a:off x="643467" y="1029383"/>
            <a:ext cx="10905066" cy="479923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13.06.2020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7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EC0170B4-3827-4DD2-AC2F-A17380A8C5D8}" type="datetime1">
              <a:rPr lang="de-DE" sz="1400" b="1" noProof="0" smtClean="0"/>
              <a:t>13.06.2020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4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4FD9FDF8-48E9-4DE0-87B1-52514C94B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9"/>
          <a:stretch/>
        </p:blipFill>
        <p:spPr>
          <a:xfrm>
            <a:off x="911317" y="647700"/>
            <a:ext cx="5484573" cy="546735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E5B9646C-0E2B-4939-965F-910C87A90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67"/>
          <a:stretch/>
        </p:blipFill>
        <p:spPr>
          <a:xfrm>
            <a:off x="6096000" y="647700"/>
            <a:ext cx="5208348" cy="177165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631D3439-B1E6-4ED3-8E8C-7FBAF27B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41" y="2291701"/>
            <a:ext cx="5003707" cy="38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6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B068280-2A27-4682-8998-B20A5AB8246E}" type="datetime1">
              <a:rPr lang="de-DE" noProof="0" smtClean="0"/>
              <a:t>13.06.2020</a:t>
            </a:fld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DB5BC7-7EF2-4C96-8682-0844F5D3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2" y="1114253"/>
            <a:ext cx="10564746" cy="39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88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9809B556-1798-4F31-828B-F15A28A432B4}" type="datetime1">
              <a:rPr lang="de-DE" sz="1400" b="1" noProof="0" smtClean="0"/>
              <a:t>13.06.2020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6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2CB720-6FB1-41E8-BED2-2F56C7978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2"/>
          <a:stretch/>
        </p:blipFill>
        <p:spPr>
          <a:xfrm>
            <a:off x="552046" y="635613"/>
            <a:ext cx="6020203" cy="558677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F7DD1E-07F8-4DAD-ADFE-BC75FCC0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64" y="1997688"/>
            <a:ext cx="6106934" cy="14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2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8C30702F-9340-4455-8731-4C0913887CDC}" type="datetime1">
              <a:rPr lang="de-DE" sz="1400" noProof="0" smtClean="0"/>
              <a:t>13.06.2020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7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00CDC1-0E0C-43E9-ACDC-EE8DD1A3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47" y="495300"/>
            <a:ext cx="643950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66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E08865F-54D0-4740-85C6-9F08F4842E2B}" type="datetime1">
              <a:rPr lang="de-DE" sz="1400" b="1" noProof="0" smtClean="0"/>
              <a:t>13.06.2020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8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767E97-F058-4738-8B6E-79BFB04A0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5"/>
          <a:stretch/>
        </p:blipFill>
        <p:spPr>
          <a:xfrm>
            <a:off x="361950" y="879495"/>
            <a:ext cx="11401425" cy="44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9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D80BC150-9C49-4957-B62F-369BD72E6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1" r="9092" b="1051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533645"/>
            <a:ext cx="7315200" cy="2091067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>
            <a:normAutofit/>
          </a:bodyPr>
          <a:lstStyle/>
          <a:p>
            <a:pPr rtl="0"/>
            <a:r>
              <a:rPr lang="de-DE" b="1" dirty="0" err="1"/>
              <a:t>RentATool</a:t>
            </a:r>
            <a:endParaRPr lang="de-D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25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 2</vt:lpstr>
      <vt:lpstr>Rahmen</vt:lpstr>
      <vt:lpstr>RentATool 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2020-06-13T18:08:24Z</dcterms:created>
  <dcterms:modified xsi:type="dcterms:W3CDTF">2020-06-13T18:19:38Z</dcterms:modified>
</cp:coreProperties>
</file>