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8A5"/>
    <a:srgbClr val="2B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1146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etzold" userId="0b6bd35184346b81" providerId="LiveId" clId="{B970B553-AE7A-4322-B64A-130E616654C6}"/>
    <pc:docChg chg="modSld">
      <pc:chgData name="Marco Petzold" userId="0b6bd35184346b81" providerId="LiveId" clId="{B970B553-AE7A-4322-B64A-130E616654C6}" dt="2020-02-02T16:51:51.113" v="3" actId="166"/>
      <pc:docMkLst>
        <pc:docMk/>
      </pc:docMkLst>
      <pc:sldChg chg="modSp">
        <pc:chgData name="Marco Petzold" userId="0b6bd35184346b81" providerId="LiveId" clId="{B970B553-AE7A-4322-B64A-130E616654C6}" dt="2020-02-02T16:51:51.113" v="3" actId="166"/>
        <pc:sldMkLst>
          <pc:docMk/>
          <pc:sldMk cId="257283290" sldId="268"/>
        </pc:sldMkLst>
        <pc:picChg chg="mod ord">
          <ac:chgData name="Marco Petzold" userId="0b6bd35184346b81" providerId="LiveId" clId="{B970B553-AE7A-4322-B64A-130E616654C6}" dt="2020-02-02T16:51:51.113" v="3" actId="166"/>
          <ac:picMkLst>
            <pc:docMk/>
            <pc:sldMk cId="257283290" sldId="268"/>
            <ac:picMk id="4" creationId="{4B76633A-7533-44FA-BDCC-A2D5C4191521}"/>
          </ac:picMkLst>
        </pc:picChg>
        <pc:picChg chg="mod">
          <ac:chgData name="Marco Petzold" userId="0b6bd35184346b81" providerId="LiveId" clId="{B970B553-AE7A-4322-B64A-130E616654C6}" dt="2020-02-02T16:51:40.690" v="2" actId="1076"/>
          <ac:picMkLst>
            <pc:docMk/>
            <pc:sldMk cId="257283290" sldId="268"/>
            <ac:picMk id="8" creationId="{55E80165-002B-47DA-82A6-648994F1F69D}"/>
          </ac:picMkLst>
        </pc:picChg>
        <pc:picChg chg="mod">
          <ac:chgData name="Marco Petzold" userId="0b6bd35184346b81" providerId="LiveId" clId="{B970B553-AE7A-4322-B64A-130E616654C6}" dt="2020-02-02T16:43:53.137" v="0" actId="1076"/>
          <ac:picMkLst>
            <pc:docMk/>
            <pc:sldMk cId="257283290" sldId="268"/>
            <ac:picMk id="9" creationId="{EEFA848B-F315-4CF8-ACD0-0C637AD0B2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8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5F23D59-8129-4EBF-AC27-86B5231605D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B8D40B0-5352-44E8-91B7-4064639C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CF3B94-0EE2-4536-9515-51C5AB02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A522A0BD-AA73-4BC2-8B6D-77BFB91A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7879CF3-32C1-4EA6-9AA9-03A65B22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C5667B2-2EA3-47A4-8045-14290B18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40D7C2B5-FE51-47E1-BC9F-69CDD46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992D771-9466-4429-B985-ED7750641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7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D162BDF-390F-4AA0-9FC7-F25E985C19B8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62BCC5E7-96D2-4967-B1D5-FF92FFC4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5B229B02-6830-4265-B62D-903F7B571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7F4DF15-D34C-49F5-968B-0E62C7A10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EF19FB3-EA59-47EB-958A-BC2FF4D0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48548DF-78D7-4805-8C20-C0BBACCFA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F089138C-36F1-4C1C-8AA2-E7C5DA15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D9BE400B-4A09-4A9C-8120-CA7B0926D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9276DA7-0C3F-41D1-8BE1-0B294665BA0E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AD5AF35A-CC35-40B0-AE1B-01E332B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AC4F04-22FB-46F7-ADAD-D95129A3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60B505DA-23AC-46B9-9093-5A9CB927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94D26AE-57C3-456B-8BD2-85AEC5E7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FC1B3D7-8E75-406E-9DC3-ED85565E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2947C4C5-0675-4160-9B42-56EE00E9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F51D807C-4D39-4591-8906-412802A3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7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698ABEC-714B-44A2-9DC9-2930A2788AC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2E6E96E3-DED1-4651-842E-4C8B587D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1DD122FC-13FA-4CC3-9E42-FC73154B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2B60AD64-8C29-432F-8691-1E368DEB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314B3BE4-64CF-4C76-8374-0AD31E1C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88E96D8-0047-46E6-9F63-0F3EBF56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A108527F-9498-4534-AA90-E76E2602D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E1074247-75FD-4F7B-AAEF-E3390522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6F2FD31-63E1-4E79-92A3-B2628870715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D597804-4E6F-4065-975C-90A530A8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0183EE30-5EFA-4B6A-BE32-7C03A899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198001D-E465-4C3A-BFA9-6204B539B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B9F9DAF-40F6-40F9-9D9F-80638D88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DCA3ADAE-0EB6-4C9B-A5AA-4C6D84EF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54EC21C1-264E-434A-976D-2E6DB8C69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AFF93A7-5076-481D-A949-2B922DFA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31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8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9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E4FC5B-7693-481F-9C62-BF83D193358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8741A9AC-6172-4493-9EB1-8DD954FC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DBF718F0-B246-46FF-BA3B-A392BC77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B0CE30E-E926-424C-8B2D-0F963A81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D86847D2-67D8-4737-8FE8-9A9810AD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B9A7C50-6136-4397-86D5-5E3EA743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BFB4A836-3B81-4645-B422-4CB39C09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06502AA5-08D7-4B3D-BB72-E00E2B4EB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7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387B395-AA54-4642-875A-B25565FF136A}"/>
              </a:ext>
            </a:extLst>
          </p:cNvPr>
          <p:cNvSpPr/>
          <p:nvPr/>
        </p:nvSpPr>
        <p:spPr>
          <a:xfrm>
            <a:off x="0" y="5745018"/>
            <a:ext cx="12192000" cy="1115679"/>
          </a:xfrm>
          <a:prstGeom prst="rect">
            <a:avLst/>
          </a:prstGeom>
          <a:gradFill flip="none" rotWithShape="1">
            <a:gsLst>
              <a:gs pos="16000">
                <a:schemeClr val="bg1">
                  <a:alpha val="82000"/>
                </a:schemeClr>
              </a:gs>
              <a:gs pos="57000">
                <a:srgbClr val="6988A5"/>
              </a:gs>
              <a:gs pos="100000">
                <a:srgbClr val="2B588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5" r:id="rId3"/>
    <p:sldLayoutId id="2147483654" r:id="rId4"/>
    <p:sldLayoutId id="2147483653" r:id="rId5"/>
    <p:sldLayoutId id="2147483652" r:id="rId6"/>
    <p:sldLayoutId id="2147483657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604090A-E5C5-49E9-AC34-14EAB84984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361009"/>
            <a:ext cx="1016635" cy="102108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C8E7A28-5F03-42D9-B648-22658169BCAE}"/>
              </a:ext>
            </a:extLst>
          </p:cNvPr>
          <p:cNvSpPr txBox="1"/>
          <p:nvPr/>
        </p:nvSpPr>
        <p:spPr>
          <a:xfrm>
            <a:off x="1612557" y="415196"/>
            <a:ext cx="204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KSP</a:t>
            </a:r>
          </a:p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IT-Solutions</a:t>
            </a:r>
          </a:p>
          <a:p>
            <a:endParaRPr lang="en-GB" sz="2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A18831A-0B8D-46A1-989F-8536FB91ED41}"/>
              </a:ext>
            </a:extLst>
          </p:cNvPr>
          <p:cNvSpPr txBox="1"/>
          <p:nvPr/>
        </p:nvSpPr>
        <p:spPr>
          <a:xfrm>
            <a:off x="8533629" y="268684"/>
            <a:ext cx="3014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Rent</a:t>
            </a:r>
            <a:r>
              <a:rPr lang="de-DE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a Tool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97A0560-676C-42D8-BBD8-05F312BD6EE4}"/>
              </a:ext>
            </a:extLst>
          </p:cNvPr>
          <p:cNvSpPr/>
          <p:nvPr/>
        </p:nvSpPr>
        <p:spPr>
          <a:xfrm>
            <a:off x="1966345" y="2382718"/>
            <a:ext cx="7995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rgbClr val="2B5880"/>
                </a:solidFill>
              </a:rPr>
              <a:t>Entwicklung und Implementierung</a:t>
            </a:r>
          </a:p>
          <a:p>
            <a:pPr algn="ctr"/>
            <a:r>
              <a:rPr lang="de-DE" sz="3600" b="1" dirty="0">
                <a:solidFill>
                  <a:srgbClr val="2B5880"/>
                </a:solidFill>
              </a:rPr>
              <a:t>Eines Java Projektes für einen Werkzeugverleih</a:t>
            </a:r>
          </a:p>
          <a:p>
            <a:pPr algn="ctr"/>
            <a:endParaRPr lang="de-DE" sz="3600" b="1" dirty="0">
              <a:solidFill>
                <a:srgbClr val="2B58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80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FAEEE68-2A13-4B67-B71F-FF53BDDFCE5B}"/>
              </a:ext>
            </a:extLst>
          </p:cNvPr>
          <p:cNvSpPr txBox="1"/>
          <p:nvPr/>
        </p:nvSpPr>
        <p:spPr>
          <a:xfrm>
            <a:off x="230561" y="171450"/>
            <a:ext cx="739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Deckblatt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UML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Prozess Grafiken (in Präsi den </a:t>
            </a:r>
            <a:r>
              <a:rPr lang="de-DE" b="1" dirty="0" err="1"/>
              <a:t>Rent</a:t>
            </a:r>
            <a:r>
              <a:rPr lang="de-DE" b="1" dirty="0"/>
              <a:t> und Return Prozess erklären)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Übergang an </a:t>
            </a:r>
            <a:r>
              <a:rPr lang="de-DE" b="1" dirty="0" err="1"/>
              <a:t>intellij</a:t>
            </a:r>
            <a:endParaRPr lang="de-DE" b="1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61EC7D0-D9DB-497E-B633-B34B5CA6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35" y="771614"/>
            <a:ext cx="2294501" cy="4659480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5E80165-002B-47DA-82A6-648994F1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99" y="1256422"/>
            <a:ext cx="2675089" cy="4345155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FA848B-F315-4CF8-ACD0-0C637AD0B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37"/>
          <a:stretch/>
        </p:blipFill>
        <p:spPr>
          <a:xfrm>
            <a:off x="641270" y="1451019"/>
            <a:ext cx="3388733" cy="454616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B76633A-7533-44FA-BDCC-A2D5C4191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36" y="171450"/>
            <a:ext cx="4003150" cy="3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MS Reference Sans Serif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danny.steinbrecher</dc:creator>
  <cp:lastModifiedBy>Marco Petzold</cp:lastModifiedBy>
  <cp:revision>48</cp:revision>
  <dcterms:created xsi:type="dcterms:W3CDTF">2019-07-04T08:03:38Z</dcterms:created>
  <dcterms:modified xsi:type="dcterms:W3CDTF">2020-02-02T16:52:01Z</dcterms:modified>
</cp:coreProperties>
</file>