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0" r:id="rId7"/>
    <p:sldId id="277" r:id="rId8"/>
    <p:sldId id="275" r:id="rId9"/>
    <p:sldId id="276" r:id="rId10"/>
    <p:sldId id="272" r:id="rId11"/>
    <p:sldId id="264" r:id="rId12"/>
    <p:sldId id="263" r:id="rId13"/>
    <p:sldId id="266" r:id="rId14"/>
    <p:sldId id="267" r:id="rId15"/>
    <p:sldId id="268" r:id="rId16"/>
    <p:sldId id="269" r:id="rId17"/>
    <p:sldId id="273" r:id="rId18"/>
    <p:sldId id="278" r:id="rId19"/>
    <p:sldId id="274" r:id="rId20"/>
    <p:sldId id="261" r:id="rId2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2"/>
            <p14:sldId id="270"/>
            <p14:sldId id="277"/>
            <p14:sldId id="275"/>
            <p14:sldId id="276"/>
            <p14:sldId id="272"/>
            <p14:sldId id="264"/>
            <p14:sldId id="263"/>
            <p14:sldId id="266"/>
            <p14:sldId id="267"/>
            <p14:sldId id="268"/>
            <p14:sldId id="269"/>
            <p14:sldId id="273"/>
            <p14:sldId id="278"/>
            <p14:sldId id="27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/>
    </dgm:pt>
    <dgm:pt modelId="{959C8971-5DCD-4EFF-AC83-166D3649C360}" type="pres">
      <dgm:prSet presAssocID="{5D3F0ED0-2EB6-453D-BE4B-4BBCD8987238}" presName="text" presStyleLbl="fgAcc0" presStyleIdx="0" presStyleCnt="3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/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/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0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28600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Einführung</a:t>
          </a:r>
        </a:p>
      </dsp:txBody>
      <dsp:txXfrm>
        <a:off x="266865" y="2054263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368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Einführung Spring</a:t>
          </a:r>
        </a:p>
      </dsp:txBody>
      <dsp:txXfrm>
        <a:off x="395521" y="533940"/>
        <a:ext cx="1176459" cy="784305"/>
      </dsp:txXfrm>
    </dsp:sp>
    <dsp:sp modelId="{C1AB1E3E-90D9-49E3-ADF6-E7E60EBC974A}">
      <dsp:nvSpPr>
        <dsp:cNvPr id="0" name=""/>
        <dsp:cNvSpPr/>
      </dsp:nvSpPr>
      <dsp:spPr>
        <a:xfrm>
          <a:off x="1768056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REST Webservices</a:t>
          </a:r>
        </a:p>
      </dsp:txBody>
      <dsp:txXfrm>
        <a:off x="2160209" y="533940"/>
        <a:ext cx="1176459" cy="784305"/>
      </dsp:txXfrm>
    </dsp:sp>
    <dsp:sp modelId="{A32CC01D-50EC-43F5-9EB4-BDE3B819DB4C}">
      <dsp:nvSpPr>
        <dsp:cNvPr id="0" name=""/>
        <dsp:cNvSpPr/>
      </dsp:nvSpPr>
      <dsp:spPr>
        <a:xfrm>
          <a:off x="3532744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Webservice oder Website</a:t>
          </a:r>
        </a:p>
      </dsp:txBody>
      <dsp:txXfrm>
        <a:off x="3924897" y="533940"/>
        <a:ext cx="1176459" cy="784305"/>
      </dsp:txXfrm>
    </dsp:sp>
    <dsp:sp modelId="{F4D1F037-EABE-44F7-83AF-9AA11A497827}">
      <dsp:nvSpPr>
        <dsp:cNvPr id="0" name=""/>
        <dsp:cNvSpPr/>
      </dsp:nvSpPr>
      <dsp:spPr>
        <a:xfrm>
          <a:off x="5297432" y="533940"/>
          <a:ext cx="1960764" cy="784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???</a:t>
          </a:r>
        </a:p>
      </dsp:txBody>
      <dsp:txXfrm>
        <a:off x="5689585" y="533940"/>
        <a:ext cx="1176459" cy="784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 Spring</a:t>
          </a:r>
        </a:p>
      </dsp:txBody>
      <dsp:txXfrm>
        <a:off x="356499" y="447854"/>
        <a:ext cx="1060388" cy="706925"/>
      </dsp:txXfrm>
    </dsp:sp>
    <dsp:sp modelId="{C1AB1E3E-90D9-49E3-ADF6-E7E60EBC974A}">
      <dsp:nvSpPr>
        <dsp:cNvPr id="0" name=""/>
        <dsp:cNvSpPr/>
      </dsp:nvSpPr>
      <dsp:spPr>
        <a:xfrm>
          <a:off x="1593618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REST Webservices</a:t>
          </a:r>
        </a:p>
      </dsp:txBody>
      <dsp:txXfrm>
        <a:off x="1947081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21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CE97C-1EA7-481F-A1C1-82CF10E5038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8C30-8527-4D92-847D-468B9DBB0C5F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ABCC4-54EE-49C5-B099-8AA1BE9D6D14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CFB2-33F1-444E-AFAB-C10CA2BA119D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FFA431-234F-49D2-8EF6-A6807604A5FD}" type="datetime1">
              <a:rPr lang="de-DE" smtClean="0"/>
              <a:pPr/>
              <a:t>14.06.2020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4DA5A-FE4A-4DFA-896A-CF9F5A8F10F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28D32-FABA-454C-B01B-8E25342A884A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87AA4-4A17-47B4-8560-7D150379A35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9FE10-8BB8-4649-9733-7E124518D1C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87C07-2132-4C96-9878-9D75523C19F3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6270F-9EF5-4367-B994-D0D179497A3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5CFFA431-234F-49D2-8EF6-A6807604A5FD}" type="datetime1">
              <a:rPr lang="de-DE" noProof="0" smtClean="0"/>
              <a:t>14.06.2020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microsoft.com/office/2007/relationships/diagramDrawing" Target="../diagrams/drawing3.xml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diagramColors" Target="../diagrams/colors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24.png"/><Relationship Id="rId10" Type="http://schemas.openxmlformats.org/officeDocument/2006/relationships/diagramLayout" Target="../diagrams/layout3.xml"/><Relationship Id="rId4" Type="http://schemas.openxmlformats.org/officeDocument/2006/relationships/image" Target="../media/image23.png"/><Relationship Id="rId9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047CD8CC-C211-43FE-ADB4-713B78E63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8800" dirty="0" err="1"/>
              <a:t>RentATool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3600" dirty="0">
                <a:solidFill>
                  <a:schemeClr val="bg1"/>
                </a:solidFill>
              </a:rPr>
              <a:t>„FIX IT RIGHT“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B068280-2A27-4682-8998-B20A5AB8246E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DB5BC7-7EF2-4C96-8682-0844F5D3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9809B556-1798-4F31-828B-F15A28A432B4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11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CB720-6FB1-41E8-BED2-2F56C797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552046" y="635613"/>
            <a:ext cx="6020203" cy="55867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F7DD1E-07F8-4DAD-ADFE-BC75FCC0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64" y="1997688"/>
            <a:ext cx="6106934" cy="14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8C30702F-9340-4455-8731-4C0913887CDC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288BD3-8F42-4EA3-9C07-45D411EA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54"/>
          <a:stretch/>
        </p:blipFill>
        <p:spPr>
          <a:xfrm>
            <a:off x="398884" y="254213"/>
            <a:ext cx="6596397" cy="36269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301302-0841-45D6-BCFB-BF8221E52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6"/>
          <a:stretch/>
        </p:blipFill>
        <p:spPr>
          <a:xfrm>
            <a:off x="5739813" y="3059692"/>
            <a:ext cx="6053303" cy="33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E08865F-54D0-4740-85C6-9F08F4842E2B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6F7821-87AC-435A-9FBC-C13AFDE3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267" y="595355"/>
            <a:ext cx="11653935" cy="53546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933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Ausblick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D6AB6-29B9-4537-A97C-57E3382D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065511"/>
            <a:ext cx="4789994" cy="239499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C573C0-7D61-4CC1-8AFA-305492BA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251" y="1491483"/>
            <a:ext cx="3366051" cy="17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Geplanter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Ablauf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FD9D2DA-966B-4BD4-A2ED-1410FB321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115673"/>
              </p:ext>
            </p:extLst>
          </p:nvPr>
        </p:nvGraphicFramePr>
        <p:xfrm>
          <a:off x="422751" y="-163143"/>
          <a:ext cx="7261565" cy="185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86B1DF1-0A4B-4B20-8B31-F7FD73C3A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051" y="2874613"/>
            <a:ext cx="2499016" cy="13017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B93B75-D003-420D-B070-A7A6E1E23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7264" y="2622961"/>
            <a:ext cx="1593970" cy="1593970"/>
          </a:xfrm>
          <a:prstGeom prst="rect">
            <a:avLst/>
          </a:prstGeom>
        </p:spPr>
      </p:pic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AAAC860-F0D6-45E8-AE8B-304E34B30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4270" y="1418136"/>
            <a:ext cx="2191070" cy="10931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47C2230-E225-4291-8EE7-7D3061272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3770" y="2685649"/>
            <a:ext cx="1481516" cy="1531282"/>
          </a:xfrm>
          <a:prstGeom prst="rect">
            <a:avLst/>
          </a:prstGeom>
        </p:spPr>
      </p:pic>
      <p:pic>
        <p:nvPicPr>
          <p:cNvPr id="16" name="Grafik 1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466F0037-96D0-446D-AEE0-8B64AA4A3F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5693" y="1385079"/>
            <a:ext cx="2360814" cy="1180407"/>
          </a:xfrm>
          <a:prstGeom prst="rect">
            <a:avLst/>
          </a:prstGeom>
        </p:spPr>
      </p:pic>
      <p:pic>
        <p:nvPicPr>
          <p:cNvPr id="17" name="Grafik 16" descr="Hilfe">
            <a:extLst>
              <a:ext uri="{FF2B5EF4-FFF2-40B4-BE49-F238E27FC236}">
                <a16:creationId xmlns:a16="http://schemas.microsoft.com/office/drawing/2014/main" id="{3B87D1B9-A7B6-4139-BF1E-BE373C4702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31287" y="2418150"/>
            <a:ext cx="751171" cy="7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AE80DBC-77A3-4984-A26C-21993EE1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56" y="3466813"/>
            <a:ext cx="2962275" cy="1543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9933FBD-5C37-4E10-8AD2-3E6AE864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62" y="3296061"/>
            <a:ext cx="1614107" cy="161410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CDD6F78-9449-46B0-BD22-C43D4479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272" y="1101168"/>
            <a:ext cx="2218750" cy="11069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D71A22-6FC6-43BD-84F8-4E189693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98" y="3325618"/>
            <a:ext cx="1500232" cy="1550627"/>
          </a:xfrm>
          <a:prstGeom prst="rect">
            <a:avLst/>
          </a:prstGeom>
        </p:spPr>
      </p:pic>
      <p:pic>
        <p:nvPicPr>
          <p:cNvPr id="13" name="Grafik 12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F575C9B-FE27-41BB-96AE-272BF27B6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544" y="990730"/>
            <a:ext cx="3000464" cy="1500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3C42-E939-42B7-A3A2-2C2756DD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A431-234F-49D2-8EF6-A6807604A5FD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14.06.2020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4C47C-E060-41E8-9F0E-9FC071F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 descr="Hilfe">
            <a:extLst>
              <a:ext uri="{FF2B5EF4-FFF2-40B4-BE49-F238E27FC236}">
                <a16:creationId xmlns:a16="http://schemas.microsoft.com/office/drawing/2014/main" id="{403A72FC-DA38-4008-903A-FCAB78C63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870" y="2233256"/>
            <a:ext cx="1500232" cy="1500232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8456B087-B5CF-45F9-8974-85BB46E9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1468"/>
            <a:ext cx="3487783" cy="978063"/>
          </a:xfrm>
        </p:spPr>
        <p:txBody>
          <a:bodyPr rtlCol="0">
            <a:noAutofit/>
          </a:bodyPr>
          <a:lstStyle/>
          <a:p>
            <a:pPr rtl="0"/>
            <a:r>
              <a:rPr lang="de-DE" sz="3600" dirty="0">
                <a:solidFill>
                  <a:schemeClr val="bg1"/>
                </a:solidFill>
              </a:rPr>
              <a:t>Geplanter Ablauf</a:t>
            </a:r>
          </a:p>
        </p:txBody>
      </p:sp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44A36CFB-6620-4E3C-B7CD-369699C0B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94414"/>
              </p:ext>
            </p:extLst>
          </p:nvPr>
        </p:nvGraphicFramePr>
        <p:xfrm>
          <a:off x="3853848" y="493627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1474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D80BC150-9C49-4957-B62F-369BD72E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33645"/>
            <a:ext cx="7315200" cy="20910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149D9C2-1B8C-482E-8C3C-69E572DDD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EB201CCA-E5D6-430B-BA02-C73F7787D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7361" b="8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325"/>
            <a:ext cx="3487783" cy="9780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A7D7D8-C7DD-4D17-AFAF-CAD97ED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5D3B16C5-1466-462D-9DCB-5C8225BA97CD}" type="datetime1">
              <a:rPr lang="de-DE" b="1" noProof="0" smtClean="0">
                <a:solidFill>
                  <a:schemeClr val="tx1"/>
                </a:solidFill>
              </a:rPr>
              <a:t>14.06.2020</a:t>
            </a:fld>
            <a:endParaRPr lang="de-DE" b="1" noProof="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95EFD-F0D9-4FC3-BE50-5903450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graphicFrame>
        <p:nvGraphicFramePr>
          <p:cNvPr id="4" name="Inhaltsplatzhalter 3" descr="Symbol für SmartArt-Platzhalt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07011"/>
              </p:ext>
            </p:extLst>
          </p:nvPr>
        </p:nvGraphicFramePr>
        <p:xfrm>
          <a:off x="4876800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Projektteam &amp; Kundenunternehmen</a:t>
            </a:r>
          </a:p>
        </p:txBody>
      </p:sp>
      <p:pic>
        <p:nvPicPr>
          <p:cNvPr id="7" name="Grafik 6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EF87130-14E7-4814-9B69-5CE9B257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7" r="-2" b="-2"/>
          <a:stretch/>
        </p:blipFill>
        <p:spPr>
          <a:xfrm>
            <a:off x="1063691" y="1327099"/>
            <a:ext cx="4789994" cy="1871820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598495-5FD8-4E7B-BE03-7349E4B5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34" y="484632"/>
            <a:ext cx="3556755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Projektstruktur</a:t>
            </a:r>
            <a:r>
              <a:rPr lang="en-US" sz="5000" dirty="0">
                <a:solidFill>
                  <a:srgbClr val="FFFFFF"/>
                </a:solidFill>
              </a:rPr>
              <a:t> &amp; </a:t>
            </a:r>
            <a:r>
              <a:rPr lang="en-US" sz="5000" dirty="0" err="1">
                <a:solidFill>
                  <a:srgbClr val="FFFFFF"/>
                </a:solidFill>
              </a:rPr>
              <a:t>Datenbankmodel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9800BD-568B-4C20-A61D-178041AE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5" y="455401"/>
            <a:ext cx="3348764" cy="3348764"/>
          </a:xfrm>
          <a:prstGeom prst="rect">
            <a:avLst/>
          </a:prstGeom>
        </p:spPr>
      </p:pic>
      <p:pic>
        <p:nvPicPr>
          <p:cNvPr id="12" name="Grafik 11" descr="Liste">
            <a:extLst>
              <a:ext uri="{FF2B5EF4-FFF2-40B4-BE49-F238E27FC236}">
                <a16:creationId xmlns:a16="http://schemas.microsoft.com/office/drawing/2014/main" id="{31F753EF-8597-4EEB-862C-6FBC329C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9345" y="638173"/>
            <a:ext cx="2950515" cy="29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0D2774-3159-44FD-9B3F-062CC80A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34" y="597159"/>
            <a:ext cx="4043599" cy="538224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4588821-F42F-4E30-925F-2F0C0969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5" y="3288279"/>
            <a:ext cx="2490983" cy="2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3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9AF808-31E5-4060-A1FC-62231081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9" y="702796"/>
            <a:ext cx="9384222" cy="52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&amp; GitHub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0F7276B-26DC-4854-BCF5-E113E130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0" y="484632"/>
            <a:ext cx="3556755" cy="355675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51EDC3-AFEB-4658-BC93-A17CFA02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83" y="484632"/>
            <a:ext cx="2366858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9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B7494-E794-4B4E-801F-BAD9E8F6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643467" y="1029383"/>
            <a:ext cx="10905066" cy="479923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4FD9FDF8-48E9-4DE0-87B1-52514C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911317" y="647700"/>
            <a:ext cx="5484573" cy="54673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E5B9646C-0E2B-4939-965F-910C87A9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096000" y="647700"/>
            <a:ext cx="5208348" cy="177165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31D3439-B1E6-4ED3-8E8C-7FBAF27B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1" y="2291701"/>
            <a:ext cx="5003707" cy="3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54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Rahmen</vt:lpstr>
      <vt:lpstr>RentATool </vt:lpstr>
      <vt:lpstr>Gliederung</vt:lpstr>
      <vt:lpstr>Projektteam &amp; Kundenunternehmen</vt:lpstr>
      <vt:lpstr>Projektstruktur &amp; Datenbankmodel</vt:lpstr>
      <vt:lpstr>PowerPoint-Präsentation</vt:lpstr>
      <vt:lpstr>PowerPoint-Präsentation</vt:lpstr>
      <vt:lpstr>Code &amp; GitHub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  <vt:lpstr>Geplanter Ablauf</vt:lpstr>
      <vt:lpstr>Geplanter Ablauf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2020-06-14T11:10:18Z</dcterms:created>
  <dcterms:modified xsi:type="dcterms:W3CDTF">2020-06-14T13:52:34Z</dcterms:modified>
</cp:coreProperties>
</file>