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8A5"/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F23D59-8129-4EBF-AC27-86B5231605D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B8D40B0-5352-44E8-91B7-4064639C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CF3B94-0EE2-4536-9515-51C5AB02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A522A0BD-AA73-4BC2-8B6D-77BFB91A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7879CF3-32C1-4EA6-9AA9-03A65B22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C5667B2-2EA3-47A4-8045-14290B1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40D7C2B5-FE51-47E1-BC9F-69CDD46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992D771-9466-4429-B985-ED775064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7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D162BDF-390F-4AA0-9FC7-F25E985C19B8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62BCC5E7-96D2-4967-B1D5-FF92FFC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5B229B02-6830-4265-B62D-903F7B57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7F4DF15-D34C-49F5-968B-0E62C7A1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EF19FB3-EA59-47EB-958A-BC2FF4D0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48548DF-78D7-4805-8C20-C0BBACCF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F089138C-36F1-4C1C-8AA2-E7C5DA15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D9BE400B-4A09-4A9C-8120-CA7B0926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9276DA7-0C3F-41D1-8BE1-0B294665BA0E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AD5AF35A-CC35-40B0-AE1B-01E332B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AC4F04-22FB-46F7-ADAD-D95129A3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60B505DA-23AC-46B9-9093-5A9CB927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94D26AE-57C3-456B-8BD2-85AEC5E7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FC1B3D7-8E75-406E-9DC3-ED85565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2947C4C5-0675-4160-9B42-56EE00E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F51D807C-4D39-4591-8906-412802A3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7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98ABEC-714B-44A2-9DC9-2930A2788AC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2E6E96E3-DED1-4651-842E-4C8B587D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1DD122FC-13FA-4CC3-9E42-FC73154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2B60AD64-8C29-432F-8691-1E368DE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314B3BE4-64CF-4C76-8374-0AD31E1C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88E96D8-0047-46E6-9F63-0F3EBF5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A108527F-9498-4534-AA90-E76E2602D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E1074247-75FD-4F7B-AAEF-E339052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F2FD31-63E1-4E79-92A3-B2628870715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D597804-4E6F-4065-975C-90A530A8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0183EE30-5EFA-4B6A-BE32-7C03A899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198001D-E465-4C3A-BFA9-6204B539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B9F9DAF-40F6-40F9-9D9F-80638D88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DCA3ADAE-0EB6-4C9B-A5AA-4C6D84EF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54EC21C1-264E-434A-976D-2E6DB8C69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AFF93A7-5076-481D-A949-2B922DFA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1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E4FC5B-7693-481F-9C62-BF83D193358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8741A9AC-6172-4493-9EB1-8DD954FC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DBF718F0-B246-46FF-BA3B-A392BC77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B0CE30E-E926-424C-8B2D-0F963A81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D86847D2-67D8-4737-8FE8-9A9810AD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B9A7C50-6136-4397-86D5-5E3EA743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BFB4A836-3B81-4645-B422-4CB39C09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06502AA5-08D7-4B3D-BB72-E00E2B4E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87B395-AA54-4642-875A-B25565FF136A}"/>
              </a:ext>
            </a:extLst>
          </p:cNvPr>
          <p:cNvSpPr/>
          <p:nvPr/>
        </p:nvSpPr>
        <p:spPr>
          <a:xfrm>
            <a:off x="0" y="5745018"/>
            <a:ext cx="12192000" cy="1115679"/>
          </a:xfrm>
          <a:prstGeom prst="rect">
            <a:avLst/>
          </a:prstGeom>
          <a:gradFill flip="none" rotWithShape="1">
            <a:gsLst>
              <a:gs pos="16000">
                <a:schemeClr val="bg1">
                  <a:alpha val="82000"/>
                </a:schemeClr>
              </a:gs>
              <a:gs pos="57000">
                <a:srgbClr val="6988A5"/>
              </a:gs>
              <a:gs pos="100000">
                <a:srgbClr val="2B588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7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604090A-E5C5-49E9-AC34-14EAB8498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C8E7A28-5F03-42D9-B648-22658169BCAE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18831A-0B8D-46A1-989F-8536FB91ED41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7A0560-676C-42D8-BBD8-05F312BD6EE4}"/>
              </a:ext>
            </a:extLst>
          </p:cNvPr>
          <p:cNvSpPr/>
          <p:nvPr/>
        </p:nvSpPr>
        <p:spPr>
          <a:xfrm>
            <a:off x="1966345" y="238271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Entwicklung und Implementierung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Eines Java Projektes für einen Werkzeugverleih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0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AEEE68-2A13-4B67-B71F-FF53BDDFCE5B}"/>
              </a:ext>
            </a:extLst>
          </p:cNvPr>
          <p:cNvSpPr txBox="1"/>
          <p:nvPr/>
        </p:nvSpPr>
        <p:spPr>
          <a:xfrm>
            <a:off x="230561" y="171450"/>
            <a:ext cx="739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Deckblatt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UML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Prozess Grafiken (in Präsi den </a:t>
            </a:r>
            <a:r>
              <a:rPr lang="de-DE" b="1" dirty="0" err="1"/>
              <a:t>Rent</a:t>
            </a:r>
            <a:r>
              <a:rPr lang="de-DE" b="1" dirty="0"/>
              <a:t> und Return Prozess erklären)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Übergang an </a:t>
            </a:r>
            <a:r>
              <a:rPr lang="de-DE" b="1" dirty="0" err="1"/>
              <a:t>intellij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76633A-7533-44FA-BDCC-A2D5C419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24" y="257175"/>
            <a:ext cx="4003150" cy="3016224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1EC7D0-D9DB-497E-B633-B34B5CA6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35" y="771614"/>
            <a:ext cx="2294501" cy="4659480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5E80165-002B-47DA-82A6-648994F1F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98" y="1243816"/>
            <a:ext cx="2675089" cy="4345155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FA848B-F315-4CF8-ACD0-0C637AD0B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7"/>
          <a:stretch/>
        </p:blipFill>
        <p:spPr>
          <a:xfrm>
            <a:off x="763670" y="1085259"/>
            <a:ext cx="3388733" cy="45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MS Reference Sans Serif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danny.steinbrecher</cp:lastModifiedBy>
  <cp:revision>48</cp:revision>
  <dcterms:created xsi:type="dcterms:W3CDTF">2019-07-04T08:03:38Z</dcterms:created>
  <dcterms:modified xsi:type="dcterms:W3CDTF">2020-01-31T17:15:45Z</dcterms:modified>
</cp:coreProperties>
</file>