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15635-F853-49CE-B578-6EF8C279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6DF2B-56B0-465B-BB97-6D3A4C9B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3C3C6-69D7-4FD3-86DB-3131AF7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D61B1-CD25-4F8B-BAA3-0CB8AB36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DE3A0-A6CE-4FB3-88B4-B9C8EB97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CE89-2C7E-4A4B-AC49-6FDCC6B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8D540F-4A78-40EC-891D-51E2E388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E4865-C5F2-4333-82C5-F9EACB7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D69DB-41BF-4063-B0D6-FEEB04C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AED6-82ED-4006-B5BF-3AA49753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2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5893F2-C181-4E86-928D-A13B8D71C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8ACFE-8D01-405A-A2AF-53F2451E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343F0-4FA1-4F82-BD77-CF176B1C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2BCA4-3070-4CEF-BF0B-E5F01656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92E14-8D58-49EA-A468-389ADCFD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5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DFA8-0B8A-46A2-972F-65063DA3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99D68-DA71-4F18-B85F-CD21C300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18904-41DF-4CAF-A1D1-F853C478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FAAF6-4E79-4273-9C79-6CC8429C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7EEF4-186F-47DD-929A-7DA27745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81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5B81-5D12-4CC4-9921-15867A9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D1AEC-6AD5-4691-B754-8DFDD799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FEAC3-DB5C-4B8E-97EC-37C6EE00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07EC9-BBA9-4FEB-B90D-25CABEE6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98137-97DC-41F6-B70C-AFA4EE95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5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D642-091C-4A75-A936-72F82253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F1758-F447-4276-B0BA-6780E1AB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57A13-91AA-41A1-8632-A5A94A01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77DF7-B1D1-409C-80EC-98285297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133A0-8E27-404D-BCF1-7431BA0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F7B5C-6087-4FA9-99C4-F3A98BE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1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DC419-0F76-4B6A-9E67-D7C23C40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022BA2-FE94-45D7-B5AA-3118AC14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8863BE-F4EB-460A-9520-1216865E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85A5AF-82D8-44BA-BBBC-1ABAA37B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4C917-966F-4596-B318-478047E73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F12255-8C74-494E-802C-ECFE24E6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7B0D36-36E4-49C8-89EF-2E708C8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05DD58-3A47-4E1F-A43C-9F37F8C0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8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CB0F0-AD05-4013-9413-835D3781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9F308C-D2A1-4212-AA20-B3C80DB5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42CF0F-A5E3-416E-A77F-101C7DCA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9E801D-B0EA-4B6F-B32E-28B7A9F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537D4E-8ACE-4D41-A2B3-292C9F0D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363456-E659-433F-8686-D7E74948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0A512-6753-44A9-A149-9BF2DF7A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1245B-2C84-4BBD-92B1-37881E1C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5447C-9273-483D-8055-E1783341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1B2C1-26C1-4BB7-BB74-C1C603A5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58EA90-22EB-41F0-B7E5-6471C04C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45C16-7825-46E4-A992-B08178D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6D72C-3D0D-484D-B579-9628792B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ABF91-333D-4D28-A1C8-F1761F98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318C4-E95D-4B58-AA05-5029DB9A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BC9F1B-47F0-40B0-9BE6-A34E7968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DF565F-ACA1-42F2-BC98-C7657301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2F228-21E3-4201-A405-395F3E5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4C640-74EE-47A2-9DF1-5A44994B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A14E-0944-4FA1-B2AF-ADC7AC4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E3283-4526-4B22-BB8A-6E8EE0B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A39F-4FBC-4C50-A4ED-C0F764D5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F327-0ADF-46A8-9F99-FDCA6FC92FE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5E9DE-A620-495B-8E40-B3618385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00138-6881-4369-BF11-E3B6DC08D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CB8D-2025-4167-A161-0890CE24E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1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4BB193-A03F-4DE4-A8F4-5EE2F2E12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2409825" y="1557087"/>
            <a:ext cx="814444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CD4F4A-F63B-4702-9262-37490E276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547827" y="647700"/>
            <a:ext cx="5184682" cy="50482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B6E13D-8D5E-432C-850A-84802069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09" y="2103149"/>
            <a:ext cx="5003707" cy="4293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2FC2A72-6BB1-412F-87B3-256495498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542134" y="331499"/>
            <a:ext cx="518468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D9E5B5-FF5B-4667-9C01-D2D0ED5E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2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0F0E53D-3583-436A-9090-C43821D32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552046" y="635613"/>
            <a:ext cx="6020203" cy="558677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EA337FC-96F2-4716-9E59-B7567FAB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463"/>
            <a:ext cx="6106934" cy="1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395EDE3-5C49-44AC-AF59-97866927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8" y="0"/>
            <a:ext cx="7526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D1DA085-87BE-4030-A6B9-4BEC2A1C0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"/>
          <a:stretch/>
        </p:blipFill>
        <p:spPr>
          <a:xfrm>
            <a:off x="38100" y="879495"/>
            <a:ext cx="12115800" cy="44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4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danny.steinbrecher</cp:lastModifiedBy>
  <cp:revision>1</cp:revision>
  <dcterms:created xsi:type="dcterms:W3CDTF">2020-06-13T06:14:49Z</dcterms:created>
  <dcterms:modified xsi:type="dcterms:W3CDTF">2020-06-13T06:22:44Z</dcterms:modified>
</cp:coreProperties>
</file>