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12" autoAdjust="0"/>
  </p:normalViewPr>
  <p:slideViewPr>
    <p:cSldViewPr snapToGrid="0">
      <p:cViewPr varScale="1">
        <p:scale>
          <a:sx n="110" d="100"/>
          <a:sy n="110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</dgm:pt>
    <dgm:pt modelId="{5D3F0ED0-2EB6-453D-BE4B-4BBCD8987238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Code &amp; GitHub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Ausblick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2A61121-97A1-4958-B0D0-1E06DF59C946}" type="pres">
      <dgm:prSet presAssocID="{D75A9632-4EB0-4862-92FF-00CF01BE2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F20E5F-592C-4F6A-9B78-E98F27BD167E}" type="pres">
      <dgm:prSet presAssocID="{5D3F0ED0-2EB6-453D-BE4B-4BBCD8987238}" presName="hierRoot1" presStyleCnt="0"/>
      <dgm:spPr/>
    </dgm:pt>
    <dgm:pt modelId="{70F6417A-6C70-4091-913D-F06529B2591B}" type="pres">
      <dgm:prSet presAssocID="{5D3F0ED0-2EB6-453D-BE4B-4BBCD8987238}" presName="composite" presStyleCnt="0"/>
      <dgm:spPr/>
    </dgm:pt>
    <dgm:pt modelId="{1B82647E-CED8-49BA-8D89-D2249CACF199}" type="pres">
      <dgm:prSet presAssocID="{5D3F0ED0-2EB6-453D-BE4B-4BBCD8987238}" presName="background" presStyleLbl="node0" presStyleIdx="0" presStyleCnt="3"/>
      <dgm:spPr>
        <a:solidFill>
          <a:srgbClr val="EC6708"/>
        </a:solidFill>
      </dgm:spPr>
    </dgm:pt>
    <dgm:pt modelId="{959C8971-5DCD-4EFF-AC83-166D3649C360}" type="pres">
      <dgm:prSet presAssocID="{5D3F0ED0-2EB6-453D-BE4B-4BBCD8987238}" presName="text" presStyleLbl="fgAcc0" presStyleIdx="0" presStyleCnt="3" custLinFactNeighborX="1389" custLinFactNeighborY="-3031">
        <dgm:presLayoutVars>
          <dgm:chPref val="3"/>
        </dgm:presLayoutVars>
      </dgm:prSet>
      <dgm:spPr/>
    </dgm:pt>
    <dgm:pt modelId="{BD23D1EB-AF80-47F0-944A-E1B8B84F97B2}" type="pres">
      <dgm:prSet presAssocID="{5D3F0ED0-2EB6-453D-BE4B-4BBCD8987238}" presName="hierChild2" presStyleCnt="0"/>
      <dgm:spPr/>
    </dgm:pt>
    <dgm:pt modelId="{DB987D15-88C7-45FE-AFC7-E502FD60A4C2}" type="pres">
      <dgm:prSet presAssocID="{00C4C7D7-43FB-4C62-B653-0BAA02E17855}" presName="hierRoot1" presStyleCnt="0"/>
      <dgm:spPr/>
    </dgm:pt>
    <dgm:pt modelId="{6B8E2C20-9768-4F2F-A466-F92819857719}" type="pres">
      <dgm:prSet presAssocID="{00C4C7D7-43FB-4C62-B653-0BAA02E17855}" presName="composite" presStyleCnt="0"/>
      <dgm:spPr/>
    </dgm:pt>
    <dgm:pt modelId="{918247F9-6A97-459A-BC35-68C3CE52B22F}" type="pres">
      <dgm:prSet presAssocID="{00C4C7D7-43FB-4C62-B653-0BAA02E17855}" presName="background" presStyleLbl="node0" presStyleIdx="1" presStyleCnt="3"/>
      <dgm:spPr>
        <a:solidFill>
          <a:srgbClr val="EC6708"/>
        </a:solidFill>
      </dgm:spPr>
    </dgm:pt>
    <dgm:pt modelId="{C743947A-1839-4A13-83E7-48579395E738}" type="pres">
      <dgm:prSet presAssocID="{00C4C7D7-43FB-4C62-B653-0BAA02E17855}" presName="text" presStyleLbl="fgAcc0" presStyleIdx="1" presStyleCnt="3">
        <dgm:presLayoutVars>
          <dgm:chPref val="3"/>
        </dgm:presLayoutVars>
      </dgm:prSet>
      <dgm:spPr/>
    </dgm:pt>
    <dgm:pt modelId="{8B431503-FB7C-4C91-9D9B-B0A1C4946F48}" type="pres">
      <dgm:prSet presAssocID="{00C4C7D7-43FB-4C62-B653-0BAA02E17855}" presName="hierChild2" presStyleCnt="0"/>
      <dgm:spPr/>
    </dgm:pt>
    <dgm:pt modelId="{A6568810-DF20-4D5A-8B9D-7728E0067891}" type="pres">
      <dgm:prSet presAssocID="{BE3AF4B6-F5EC-44DF-9BDC-CB79D95FB3F4}" presName="hierRoot1" presStyleCnt="0"/>
      <dgm:spPr/>
    </dgm:pt>
    <dgm:pt modelId="{35B586C2-1932-460A-A32E-7789990A236D}" type="pres">
      <dgm:prSet presAssocID="{BE3AF4B6-F5EC-44DF-9BDC-CB79D95FB3F4}" presName="composite" presStyleCnt="0"/>
      <dgm:spPr/>
    </dgm:pt>
    <dgm:pt modelId="{933DD7AA-51C0-4607-BBAC-582296A91BA1}" type="pres">
      <dgm:prSet presAssocID="{BE3AF4B6-F5EC-44DF-9BDC-CB79D95FB3F4}" presName="background" presStyleLbl="node0" presStyleIdx="2" presStyleCnt="3"/>
      <dgm:spPr>
        <a:solidFill>
          <a:srgbClr val="EC6708"/>
        </a:solidFill>
      </dgm:spPr>
    </dgm:pt>
    <dgm:pt modelId="{0FC1B650-5189-40CE-B2A6-146C015C90A6}" type="pres">
      <dgm:prSet presAssocID="{BE3AF4B6-F5EC-44DF-9BDC-CB79D95FB3F4}" presName="text" presStyleLbl="fgAcc0" presStyleIdx="2" presStyleCnt="3">
        <dgm:presLayoutVars>
          <dgm:chPref val="3"/>
        </dgm:presLayoutVars>
      </dgm:prSet>
      <dgm:spPr/>
    </dgm:pt>
    <dgm:pt modelId="{408A615F-8A62-4C9A-9D5F-5312A6C298B5}" type="pres">
      <dgm:prSet presAssocID="{BE3AF4B6-F5EC-44DF-9BDC-CB79D95FB3F4}" presName="hierChild2" presStyleCnt="0"/>
      <dgm:spPr/>
    </dgm:pt>
  </dgm:ptLst>
  <dgm:cxnLst>
    <dgm:cxn modelId="{ED69D201-B954-44DA-9249-E739FE69E13E}" type="presOf" srcId="{00C4C7D7-43FB-4C62-B653-0BAA02E17855}" destId="{C743947A-1839-4A13-83E7-48579395E738}" srcOrd="0" destOrd="0" presId="urn:microsoft.com/office/officeart/2005/8/layout/hierarchy1"/>
    <dgm:cxn modelId="{234E721A-9CE5-4A16-943F-4C22CD1C962B}" type="presOf" srcId="{D75A9632-4EB0-4862-92FF-00CF01BE2205}" destId="{32A61121-97A1-4958-B0D0-1E06DF59C946}" srcOrd="0" destOrd="0" presId="urn:microsoft.com/office/officeart/2005/8/layout/hierarchy1"/>
    <dgm:cxn modelId="{179F4E1D-8615-43F1-9FE1-9A6DDE890CE6}" type="presOf" srcId="{5D3F0ED0-2EB6-453D-BE4B-4BBCD8987238}" destId="{959C8971-5DCD-4EFF-AC83-166D3649C360}" srcOrd="0" destOrd="0" presId="urn:microsoft.com/office/officeart/2005/8/layout/hierarchy1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C6792344-E820-4C1F-93F9-155B710A1425}" type="presOf" srcId="{BE3AF4B6-F5EC-44DF-9BDC-CB79D95FB3F4}" destId="{0FC1B650-5189-40CE-B2A6-146C015C90A6}" srcOrd="0" destOrd="0" presId="urn:microsoft.com/office/officeart/2005/8/layout/hierarchy1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9003FB7A-06DB-4DCD-BD1C-1F84CC772066}" type="presParOf" srcId="{32A61121-97A1-4958-B0D0-1E06DF59C946}" destId="{14F20E5F-592C-4F6A-9B78-E98F27BD167E}" srcOrd="0" destOrd="0" presId="urn:microsoft.com/office/officeart/2005/8/layout/hierarchy1"/>
    <dgm:cxn modelId="{403E4EBD-6C47-4154-B0EC-BC1A4F5D396D}" type="presParOf" srcId="{14F20E5F-592C-4F6A-9B78-E98F27BD167E}" destId="{70F6417A-6C70-4091-913D-F06529B2591B}" srcOrd="0" destOrd="0" presId="urn:microsoft.com/office/officeart/2005/8/layout/hierarchy1"/>
    <dgm:cxn modelId="{3BEC1641-9391-4C28-BFFB-95F4E48F80BD}" type="presParOf" srcId="{70F6417A-6C70-4091-913D-F06529B2591B}" destId="{1B82647E-CED8-49BA-8D89-D2249CACF199}" srcOrd="0" destOrd="0" presId="urn:microsoft.com/office/officeart/2005/8/layout/hierarchy1"/>
    <dgm:cxn modelId="{537B977D-E11A-4044-A2E8-57AF7D1DB954}" type="presParOf" srcId="{70F6417A-6C70-4091-913D-F06529B2591B}" destId="{959C8971-5DCD-4EFF-AC83-166D3649C360}" srcOrd="1" destOrd="0" presId="urn:microsoft.com/office/officeart/2005/8/layout/hierarchy1"/>
    <dgm:cxn modelId="{18FD453C-28BB-4BB7-BFF1-930185AE8889}" type="presParOf" srcId="{14F20E5F-592C-4F6A-9B78-E98F27BD167E}" destId="{BD23D1EB-AF80-47F0-944A-E1B8B84F97B2}" srcOrd="1" destOrd="0" presId="urn:microsoft.com/office/officeart/2005/8/layout/hierarchy1"/>
    <dgm:cxn modelId="{4EF55463-BC8E-4892-A281-BC75967690BB}" type="presParOf" srcId="{32A61121-97A1-4958-B0D0-1E06DF59C946}" destId="{DB987D15-88C7-45FE-AFC7-E502FD60A4C2}" srcOrd="1" destOrd="0" presId="urn:microsoft.com/office/officeart/2005/8/layout/hierarchy1"/>
    <dgm:cxn modelId="{EE102A13-A1E5-4003-BC47-BE1A377D982C}" type="presParOf" srcId="{DB987D15-88C7-45FE-AFC7-E502FD60A4C2}" destId="{6B8E2C20-9768-4F2F-A466-F92819857719}" srcOrd="0" destOrd="0" presId="urn:microsoft.com/office/officeart/2005/8/layout/hierarchy1"/>
    <dgm:cxn modelId="{B61F4A82-0554-48BE-9632-91B0F639F5A5}" type="presParOf" srcId="{6B8E2C20-9768-4F2F-A466-F92819857719}" destId="{918247F9-6A97-459A-BC35-68C3CE52B22F}" srcOrd="0" destOrd="0" presId="urn:microsoft.com/office/officeart/2005/8/layout/hierarchy1"/>
    <dgm:cxn modelId="{77B68955-60B9-4A1E-ACEE-5402E3424AB5}" type="presParOf" srcId="{6B8E2C20-9768-4F2F-A466-F92819857719}" destId="{C743947A-1839-4A13-83E7-48579395E738}" srcOrd="1" destOrd="0" presId="urn:microsoft.com/office/officeart/2005/8/layout/hierarchy1"/>
    <dgm:cxn modelId="{C9B39F57-6162-4CD4-90EC-E836E0B9B6B0}" type="presParOf" srcId="{DB987D15-88C7-45FE-AFC7-E502FD60A4C2}" destId="{8B431503-FB7C-4C91-9D9B-B0A1C4946F48}" srcOrd="1" destOrd="0" presId="urn:microsoft.com/office/officeart/2005/8/layout/hierarchy1"/>
    <dgm:cxn modelId="{879A11FE-21F5-4843-953A-8B8D52EC684F}" type="presParOf" srcId="{32A61121-97A1-4958-B0D0-1E06DF59C946}" destId="{A6568810-DF20-4D5A-8B9D-7728E0067891}" srcOrd="2" destOrd="0" presId="urn:microsoft.com/office/officeart/2005/8/layout/hierarchy1"/>
    <dgm:cxn modelId="{D9030D0A-7763-4030-A53E-CC17AA613FE5}" type="presParOf" srcId="{A6568810-DF20-4D5A-8B9D-7728E0067891}" destId="{35B586C2-1932-460A-A32E-7789990A236D}" srcOrd="0" destOrd="0" presId="urn:microsoft.com/office/officeart/2005/8/layout/hierarchy1"/>
    <dgm:cxn modelId="{19419A2A-1FC2-4400-9C05-E9A7D40CBA27}" type="presParOf" srcId="{35B586C2-1932-460A-A32E-7789990A236D}" destId="{933DD7AA-51C0-4607-BBAC-582296A91BA1}" srcOrd="0" destOrd="0" presId="urn:microsoft.com/office/officeart/2005/8/layout/hierarchy1"/>
    <dgm:cxn modelId="{F81D876D-950A-4939-AE99-B34F15216BBE}" type="presParOf" srcId="{35B586C2-1932-460A-A32E-7789990A236D}" destId="{0FC1B650-5189-40CE-B2A6-146C015C90A6}" srcOrd="1" destOrd="0" presId="urn:microsoft.com/office/officeart/2005/8/layout/hierarchy1"/>
    <dgm:cxn modelId="{E0A18284-C055-4D30-9D07-24378B880601}" type="presParOf" srcId="{A6568810-DF20-4D5A-8B9D-7728E0067891}" destId="{408A615F-8A62-4C9A-9D5F-5312A6C298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73FEFD8B-5141-40C5-885D-A6DAF365A791}">
      <dgm:prSet phldrT="[Text]"/>
      <dgm:spPr/>
      <dgm:t>
        <a:bodyPr/>
        <a:lstStyle/>
        <a:p>
          <a:r>
            <a:rPr lang="de-DE" dirty="0"/>
            <a:t>REST Webservices</a:t>
          </a:r>
        </a:p>
      </dgm:t>
    </dgm:pt>
    <dgm:pt modelId="{BFE68F10-CD65-4E98-932C-8F3C815A0637}" type="parTrans" cxnId="{9AAF8BE4-B254-4E41-82C6-4E0716CCA30C}">
      <dgm:prSet/>
      <dgm:spPr/>
      <dgm:t>
        <a:bodyPr/>
        <a:lstStyle/>
        <a:p>
          <a:endParaRPr lang="de-DE"/>
        </a:p>
      </dgm:t>
    </dgm:pt>
    <dgm:pt modelId="{20C35A14-040F-4AD8-AC0F-4D75C84158AF}" type="sibTrans" cxnId="{9AAF8BE4-B254-4E41-82C6-4E0716CCA30C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C1AB1E3E-90D9-49E3-ADF6-E7E60EBC974A}" type="pres">
      <dgm:prSet presAssocID="{73FEFD8B-5141-40C5-885D-A6DAF365A79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A262B0-E108-4435-A243-4BE9CB2A2CF4}" type="pres">
      <dgm:prSet presAssocID="{20C35A14-040F-4AD8-AC0F-4D75C84158AF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5F4E7940-8C64-4ADF-9AA0-349B9267A77A}" type="presOf" srcId="{73FEFD8B-5141-40C5-885D-A6DAF365A791}" destId="{C1AB1E3E-90D9-49E3-ADF6-E7E60EBC974A}" srcOrd="0" destOrd="0" presId="urn:microsoft.com/office/officeart/2005/8/layout/chevron1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AAF8BE4-B254-4E41-82C6-4E0716CCA30C}" srcId="{C2D72EC4-F752-4319-91BE-A5E74E5B5F9E}" destId="{73FEFD8B-5141-40C5-885D-A6DAF365A791}" srcOrd="1" destOrd="0" parTransId="{BFE68F10-CD65-4E98-932C-8F3C815A0637}" sibTransId="{20C35A14-040F-4AD8-AC0F-4D75C84158AF}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F619E7F5-4ADF-4AAC-92D2-82D01564A21E}" type="presParOf" srcId="{C2AD534B-2930-4DD9-9FBD-B09E862F74DD}" destId="{C1AB1E3E-90D9-49E3-ADF6-E7E60EBC974A}" srcOrd="2" destOrd="0" presId="urn:microsoft.com/office/officeart/2005/8/layout/chevron1"/>
    <dgm:cxn modelId="{BF74FC70-997F-4FAC-92F3-3D4CC48BAAD4}" type="presParOf" srcId="{C2AD534B-2930-4DD9-9FBD-B09E862F74DD}" destId="{6FA262B0-E108-4435-A243-4BE9CB2A2CF4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647E-CED8-49BA-8D89-D2249CACF199}">
      <dsp:nvSpPr>
        <dsp:cNvPr id="0" name=""/>
        <dsp:cNvSpPr/>
      </dsp:nvSpPr>
      <dsp:spPr>
        <a:xfrm>
          <a:off x="28577" y="1759229"/>
          <a:ext cx="2057399" cy="1306448"/>
        </a:xfrm>
        <a:prstGeom prst="roundRect">
          <a:avLst>
            <a:gd name="adj" fmla="val 10000"/>
          </a:avLst>
        </a:prstGeom>
        <a:solidFill>
          <a:srgbClr val="EC6708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8971-5DCD-4EFF-AC83-166D3649C360}">
      <dsp:nvSpPr>
        <dsp:cNvPr id="0" name=""/>
        <dsp:cNvSpPr/>
      </dsp:nvSpPr>
      <dsp:spPr>
        <a:xfrm>
          <a:off x="257177" y="1976399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700" kern="1200" noProof="0"/>
            <a:t>Einführung</a:t>
          </a:r>
        </a:p>
      </dsp:txBody>
      <dsp:txXfrm>
        <a:off x="295442" y="2014664"/>
        <a:ext cx="1980869" cy="1229918"/>
      </dsp:txXfrm>
    </dsp:sp>
    <dsp:sp modelId="{918247F9-6A97-459A-BC35-68C3CE52B22F}">
      <dsp:nvSpPr>
        <dsp:cNvPr id="0" name=""/>
        <dsp:cNvSpPr/>
      </dsp:nvSpPr>
      <dsp:spPr>
        <a:xfrm>
          <a:off x="2514599" y="1798828"/>
          <a:ext cx="2057399" cy="1306448"/>
        </a:xfrm>
        <a:prstGeom prst="roundRect">
          <a:avLst>
            <a:gd name="adj" fmla="val 10000"/>
          </a:avLst>
        </a:prstGeom>
        <a:solidFill>
          <a:srgbClr val="EC6708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947A-1839-4A13-83E7-48579395E738}">
      <dsp:nvSpPr>
        <dsp:cNvPr id="0" name=""/>
        <dsp:cNvSpPr/>
      </dsp:nvSpPr>
      <dsp:spPr>
        <a:xfrm>
          <a:off x="27431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700" kern="1200" noProof="0"/>
            <a:t>Code &amp; GitHub</a:t>
          </a:r>
        </a:p>
      </dsp:txBody>
      <dsp:txXfrm>
        <a:off x="2781464" y="2054263"/>
        <a:ext cx="1980869" cy="1229918"/>
      </dsp:txXfrm>
    </dsp:sp>
    <dsp:sp modelId="{933DD7AA-51C0-4607-BBAC-582296A91BA1}">
      <dsp:nvSpPr>
        <dsp:cNvPr id="0" name=""/>
        <dsp:cNvSpPr/>
      </dsp:nvSpPr>
      <dsp:spPr>
        <a:xfrm>
          <a:off x="5029199" y="1798828"/>
          <a:ext cx="2057399" cy="1306448"/>
        </a:xfrm>
        <a:prstGeom prst="roundRect">
          <a:avLst>
            <a:gd name="adj" fmla="val 10000"/>
          </a:avLst>
        </a:prstGeom>
        <a:solidFill>
          <a:srgbClr val="EC6708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B650-5189-40CE-B2A6-146C015C90A6}">
      <dsp:nvSpPr>
        <dsp:cNvPr id="0" name=""/>
        <dsp:cNvSpPr/>
      </dsp:nvSpPr>
      <dsp:spPr>
        <a:xfrm>
          <a:off x="52577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700" kern="1200" noProof="0"/>
            <a:t>Ausblick</a:t>
          </a:r>
        </a:p>
      </dsp:txBody>
      <dsp:txXfrm>
        <a:off x="5296064" y="2054263"/>
        <a:ext cx="1980869" cy="1229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Einführung Spring</a:t>
          </a:r>
        </a:p>
      </dsp:txBody>
      <dsp:txXfrm>
        <a:off x="356499" y="447854"/>
        <a:ext cx="1060388" cy="706925"/>
      </dsp:txXfrm>
    </dsp:sp>
    <dsp:sp modelId="{C1AB1E3E-90D9-49E3-ADF6-E7E60EBC974A}">
      <dsp:nvSpPr>
        <dsp:cNvPr id="0" name=""/>
        <dsp:cNvSpPr/>
      </dsp:nvSpPr>
      <dsp:spPr>
        <a:xfrm>
          <a:off x="1593618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REST Webservices</a:t>
          </a:r>
        </a:p>
      </dsp:txBody>
      <dsp:txXfrm>
        <a:off x="1947081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20.07.2020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4F2FFC-719E-49A2-98A2-E09301F5E7C4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15.06.2020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microsoft.com/office/2007/relationships/diagramDrawing" Target="../diagrams/drawing2.xml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openxmlformats.org/officeDocument/2006/relationships/diagramColors" Target="../diagrams/colors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23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2.png"/><Relationship Id="rId9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" name="Rectangle 4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4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2" y="2131232"/>
            <a:ext cx="4650004" cy="260400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7" r="-2" b="-2"/>
          <a:stretch/>
        </p:blipFill>
        <p:spPr>
          <a:xfrm>
            <a:off x="6414367" y="2524675"/>
            <a:ext cx="4650004" cy="1817115"/>
          </a:xfrm>
          <a:prstGeom prst="rect">
            <a:avLst/>
          </a:prstGeom>
        </p:spPr>
      </p:pic>
      <p:sp>
        <p:nvSpPr>
          <p:cNvPr id="30" name="Titel 1">
            <a:extLst>
              <a:ext uri="{FF2B5EF4-FFF2-40B4-BE49-F238E27FC236}">
                <a16:creationId xmlns:a16="http://schemas.microsoft.com/office/drawing/2014/main" id="{EFD82392-6BDD-4CDC-93E8-23ACF9CA3DF0}"/>
              </a:ext>
            </a:extLst>
          </p:cNvPr>
          <p:cNvSpPr txBox="1">
            <a:spLocks/>
          </p:cNvSpPr>
          <p:nvPr/>
        </p:nvSpPr>
        <p:spPr>
          <a:xfrm>
            <a:off x="2442758" y="731520"/>
            <a:ext cx="7306484" cy="1088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400" b="1" dirty="0">
                <a:solidFill>
                  <a:srgbClr val="EC6708"/>
                </a:solidFill>
              </a:rPr>
              <a:t>Zwischenpräsentation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Code &amp; GitHub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9432F9-AC76-45B4-A7E1-AA712547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17" y="2250988"/>
            <a:ext cx="9113549" cy="2135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0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Code &amp; GitHub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7E11F2-82E9-45D5-91B8-FDDFBE96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7" y="1457239"/>
            <a:ext cx="10564746" cy="394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14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Code &amp; GitHub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FE3766-03BA-4D84-BEB7-512723D34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2"/>
          <a:stretch/>
        </p:blipFill>
        <p:spPr>
          <a:xfrm>
            <a:off x="3026004" y="1055020"/>
            <a:ext cx="5790998" cy="518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84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Code &amp; GitHub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276BFB-7296-45F5-ACDE-4B33840A3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54"/>
          <a:stretch/>
        </p:blipFill>
        <p:spPr>
          <a:xfrm>
            <a:off x="512006" y="941026"/>
            <a:ext cx="6596397" cy="362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29C96DD-0F04-4C52-AEB5-C3140519E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46"/>
          <a:stretch/>
        </p:blipFill>
        <p:spPr>
          <a:xfrm>
            <a:off x="5843509" y="2913504"/>
            <a:ext cx="6053303" cy="3308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2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Code &amp; 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DD8718-A82D-4D6F-B457-475C17D9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3" y="941026"/>
            <a:ext cx="11437856" cy="524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11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Ausblick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270669-E3FE-468E-84C9-3F02C2C9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43" y="2149594"/>
            <a:ext cx="4789994" cy="2394997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820AC1A-B13D-495D-8FDA-C51FDA2C6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99" y="2470403"/>
            <a:ext cx="3366051" cy="17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3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Geplanter Ablauf</a:t>
            </a:r>
          </a:p>
          <a:p>
            <a:endParaRPr lang="de-DE" dirty="0">
              <a:solidFill>
                <a:srgbClr val="EC6708"/>
              </a:solidFill>
            </a:endParaRP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14E4BFE-8FF7-4667-B66C-7C7D3791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698" y="3417109"/>
            <a:ext cx="2962275" cy="15430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86F3437-7E68-4570-985C-FA6229FE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304" y="3246357"/>
            <a:ext cx="1614107" cy="1614107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02AAA90-4929-4F48-94E4-D3EE92E38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214" y="1051464"/>
            <a:ext cx="2218750" cy="11069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AED7D8-5304-45A6-A623-C0D261FE4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440" y="3275914"/>
            <a:ext cx="1500232" cy="1550627"/>
          </a:xfrm>
          <a:prstGeom prst="rect">
            <a:avLst/>
          </a:prstGeom>
        </p:spPr>
      </p:pic>
      <p:pic>
        <p:nvPicPr>
          <p:cNvPr id="10" name="Grafik 9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E5CFB54C-1E51-4D38-A1A5-E12201910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486" y="941026"/>
            <a:ext cx="3000464" cy="1500232"/>
          </a:xfrm>
          <a:prstGeom prst="rect">
            <a:avLst/>
          </a:prstGeom>
        </p:spPr>
      </p:pic>
      <p:pic>
        <p:nvPicPr>
          <p:cNvPr id="11" name="Grafik 10" descr="Hilfe">
            <a:extLst>
              <a:ext uri="{FF2B5EF4-FFF2-40B4-BE49-F238E27FC236}">
                <a16:creationId xmlns:a16="http://schemas.microsoft.com/office/drawing/2014/main" id="{E937C0E9-CF2B-4920-B2AF-5D820C5F4C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8812" y="2183552"/>
            <a:ext cx="1500232" cy="1500232"/>
          </a:xfrm>
          <a:prstGeom prst="rect">
            <a:avLst/>
          </a:prstGeom>
        </p:spPr>
      </p:pic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8016A66-7ABE-49A7-991F-1E03B942A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495554"/>
              </p:ext>
            </p:extLst>
          </p:nvPr>
        </p:nvGraphicFramePr>
        <p:xfrm>
          <a:off x="2637790" y="4886574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08479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Gliederung</a:t>
            </a:r>
          </a:p>
        </p:txBody>
      </p:sp>
      <p:graphicFrame>
        <p:nvGraphicFramePr>
          <p:cNvPr id="17" name="Inhaltsplatzhalter 3" descr="Symbol für SmartArt-Platzhalter ">
            <a:extLst>
              <a:ext uri="{FF2B5EF4-FFF2-40B4-BE49-F238E27FC236}">
                <a16:creationId xmlns:a16="http://schemas.microsoft.com/office/drawing/2014/main" id="{89E570E6-EEE0-4489-92B9-53C9D4A4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132788"/>
              </p:ext>
            </p:extLst>
          </p:nvPr>
        </p:nvGraphicFramePr>
        <p:xfrm>
          <a:off x="2438400" y="868362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Projektteam &amp; Kundenunternehmen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E39A601-C54F-4097-BFBF-549EFDDA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62" y="2131232"/>
            <a:ext cx="4650004" cy="2604002"/>
          </a:xfrm>
          <a:prstGeom prst="rect">
            <a:avLst/>
          </a:prstGeom>
        </p:spPr>
      </p:pic>
      <p:pic>
        <p:nvPicPr>
          <p:cNvPr id="4" name="Grafik 3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7D2F004E-E9AF-4F5D-B7E3-46E355406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7" r="-2" b="-2"/>
          <a:stretch/>
        </p:blipFill>
        <p:spPr>
          <a:xfrm>
            <a:off x="6414367" y="2524675"/>
            <a:ext cx="4650004" cy="18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5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Projektstruktur &amp; Datenbankmodel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FFE928-F70C-4972-9DE0-A76EB2C1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86" y="1754618"/>
            <a:ext cx="3348764" cy="3348764"/>
          </a:xfrm>
          <a:prstGeom prst="rect">
            <a:avLst/>
          </a:prstGeom>
        </p:spPr>
      </p:pic>
      <p:pic>
        <p:nvPicPr>
          <p:cNvPr id="6" name="Grafik 5" descr="Liste">
            <a:extLst>
              <a:ext uri="{FF2B5EF4-FFF2-40B4-BE49-F238E27FC236}">
                <a16:creationId xmlns:a16="http://schemas.microsoft.com/office/drawing/2014/main" id="{8AC9B569-98D9-4E41-B0B6-916F2387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748" y="1953742"/>
            <a:ext cx="2950515" cy="29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Projektstruktur &amp; Datenbankmodel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304E0B-C42B-4312-974F-B756E74F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79" y="857839"/>
            <a:ext cx="3847754" cy="5121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66D0F9-A341-4057-A7B0-4625ED26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85" y="3288279"/>
            <a:ext cx="2490983" cy="28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84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Projektstruktur &amp; Datenbankmodel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9CCEB1E-DDB8-4D63-A09D-15532A919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31" y="941026"/>
            <a:ext cx="9384222" cy="5250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9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Code &amp; GitHub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10DE85-C6D8-496E-B964-4D7BF9CA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43" y="1650622"/>
            <a:ext cx="3556755" cy="3556755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4E1970C-0ED7-4307-9852-2FB6649DF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99" y="1766678"/>
            <a:ext cx="2366858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2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Code &amp; GitHub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9B9FD5-DEB6-4E31-A672-D5F2C3781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/>
          <a:stretch/>
        </p:blipFill>
        <p:spPr>
          <a:xfrm>
            <a:off x="737735" y="1227346"/>
            <a:ext cx="10905066" cy="4799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77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C146F-6054-49C5-BE69-A368C8F9DED5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7117839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Code &amp; GitHub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BDE3AE-CC59-4AC9-A53A-C938983F0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9"/>
          <a:stretch/>
        </p:blipFill>
        <p:spPr>
          <a:xfrm>
            <a:off x="647602" y="995230"/>
            <a:ext cx="5080753" cy="5064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D6C0B73-A3F1-436E-8A98-9775A5645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2" t="74167" r="457"/>
          <a:stretch/>
        </p:blipFill>
        <p:spPr>
          <a:xfrm>
            <a:off x="6463647" y="865611"/>
            <a:ext cx="4635292" cy="1641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0589D11-45BE-4718-AF2F-3C18877EF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47" y="2658303"/>
            <a:ext cx="4635292" cy="354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596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26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2020-07-17T11:37:11Z</dcterms:created>
  <dcterms:modified xsi:type="dcterms:W3CDTF">2020-07-20T11:10:07Z</dcterms:modified>
</cp:coreProperties>
</file>