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0.jpg" ContentType="image/png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6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5"/>
            <p14:sldId id="266"/>
            <p14:sldId id="26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>
        <p:scale>
          <a:sx n="75" d="100"/>
          <a:sy n="75" d="100"/>
        </p:scale>
        <p:origin x="112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>
        <a:solidFill>
          <a:srgbClr val="EC6708"/>
        </a:solidFill>
      </dgm:spPr>
    </dgm:pt>
    <dgm:pt modelId="{959C8971-5DCD-4EFF-AC83-166D3649C360}" type="pres">
      <dgm:prSet presAssocID="{5D3F0ED0-2EB6-453D-BE4B-4BBCD8987238}" presName="text" presStyleLbl="fgAcc0" presStyleIdx="0" presStyleCnt="3" custLinFactNeighborX="1389" custLinFactNeighborY="-3031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>
        <a:solidFill>
          <a:srgbClr val="EC6708"/>
        </a:solidFill>
      </dgm:spPr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>
        <a:solidFill>
          <a:srgbClr val="EC6708"/>
        </a:solidFill>
      </dgm:spPr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28577" y="1759229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57177" y="1976399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Einführung</a:t>
          </a:r>
        </a:p>
      </dsp:txBody>
      <dsp:txXfrm>
        <a:off x="295442" y="2014664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rgbClr val="EC6708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7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17.07.2020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5.svg"/><Relationship Id="rId17" Type="http://schemas.openxmlformats.org/officeDocument/2006/relationships/image" Target="../media/image20.jp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3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0" name="Rectangle 45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2" y="2131232"/>
            <a:ext cx="4650004" cy="260400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" r="-2" b="-2"/>
          <a:stretch/>
        </p:blipFill>
        <p:spPr>
          <a:xfrm>
            <a:off x="6414367" y="2524675"/>
            <a:ext cx="4650004" cy="1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graphicFrame>
        <p:nvGraphicFramePr>
          <p:cNvPr id="17" name="Inhaltsplatzhalter 3" descr="Symbol für SmartArt-Platzhalter ">
            <a:extLst>
              <a:ext uri="{FF2B5EF4-FFF2-40B4-BE49-F238E27FC236}">
                <a16:creationId xmlns:a16="http://schemas.microsoft.com/office/drawing/2014/main" id="{89E570E6-EEE0-4489-92B9-53C9D4A4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132788"/>
              </p:ext>
            </p:extLst>
          </p:nvPr>
        </p:nvGraphicFramePr>
        <p:xfrm>
          <a:off x="2438400" y="868362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Deploy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2020-07-17T11:37:11Z</dcterms:created>
  <dcterms:modified xsi:type="dcterms:W3CDTF">2020-07-17T11:46:24Z</dcterms:modified>
</cp:coreProperties>
</file>