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86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70" r:id="rId7"/>
    <p:sldId id="277" r:id="rId8"/>
    <p:sldId id="275" r:id="rId9"/>
    <p:sldId id="276" r:id="rId10"/>
    <p:sldId id="272" r:id="rId11"/>
    <p:sldId id="264" r:id="rId12"/>
    <p:sldId id="263" r:id="rId13"/>
    <p:sldId id="278" r:id="rId14"/>
    <p:sldId id="266" r:id="rId15"/>
    <p:sldId id="267" r:id="rId16"/>
    <p:sldId id="268" r:id="rId17"/>
    <p:sldId id="269" r:id="rId18"/>
    <p:sldId id="273" r:id="rId19"/>
    <p:sldId id="274" r:id="rId20"/>
    <p:sldId id="261" r:id="rId2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20EEB77-76DA-42A4-A9FF-57A9002C6376}">
          <p14:sldIdLst>
            <p14:sldId id="256"/>
            <p14:sldId id="262"/>
            <p14:sldId id="270"/>
            <p14:sldId id="277"/>
            <p14:sldId id="275"/>
            <p14:sldId id="276"/>
            <p14:sldId id="272"/>
            <p14:sldId id="264"/>
            <p14:sldId id="263"/>
            <p14:sldId id="278"/>
            <p14:sldId id="266"/>
            <p14:sldId id="267"/>
            <p14:sldId id="268"/>
            <p14:sldId id="269"/>
            <p14:sldId id="273"/>
            <p14:sldId id="274"/>
            <p14:sldId id="261"/>
          </p14:sldIdLst>
        </p14:section>
        <p14:section name="Abschnitt ohne Titel" id="{CADE4977-F400-4CD7-96A0-1BFDD28E5F3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CC8BD-6EFE-40EC-8ABF-D8393A06BD5D}" v="59" dt="2020-06-13T18:19:29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</dgm:pt>
    <dgm:pt modelId="{5D3F0ED0-2EB6-453D-BE4B-4BBCD8987238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Einführung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de-DE" noProof="0"/>
        </a:p>
      </dgm:t>
    </dgm:pt>
    <dgm:pt modelId="{00C4C7D7-43FB-4C62-B653-0BAA02E17855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Code &amp; GitHub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de-DE" noProof="0"/>
        </a:p>
      </dgm:t>
    </dgm:pt>
    <dgm:pt modelId="{BE3AF4B6-F5EC-44DF-9BDC-CB79D95FB3F4}">
      <dgm:prSet phldrT="[Text]"/>
      <dgm:spPr/>
      <dgm:t>
        <a:bodyPr rtlCol="0"/>
        <a:lstStyle/>
        <a:p>
          <a:pPr>
            <a:defRPr b="1"/>
          </a:pPr>
          <a:r>
            <a:rPr lang="de-DE" noProof="0"/>
            <a:t>Ausblick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de-DE" noProof="0"/>
        </a:p>
      </dgm:t>
    </dgm:pt>
    <dgm:pt modelId="{32A61121-97A1-4958-B0D0-1E06DF59C946}" type="pres">
      <dgm:prSet presAssocID="{D75A9632-4EB0-4862-92FF-00CF01BE22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F20E5F-592C-4F6A-9B78-E98F27BD167E}" type="pres">
      <dgm:prSet presAssocID="{5D3F0ED0-2EB6-453D-BE4B-4BBCD8987238}" presName="hierRoot1" presStyleCnt="0"/>
      <dgm:spPr/>
    </dgm:pt>
    <dgm:pt modelId="{70F6417A-6C70-4091-913D-F06529B2591B}" type="pres">
      <dgm:prSet presAssocID="{5D3F0ED0-2EB6-453D-BE4B-4BBCD8987238}" presName="composite" presStyleCnt="0"/>
      <dgm:spPr/>
    </dgm:pt>
    <dgm:pt modelId="{1B82647E-CED8-49BA-8D89-D2249CACF199}" type="pres">
      <dgm:prSet presAssocID="{5D3F0ED0-2EB6-453D-BE4B-4BBCD8987238}" presName="background" presStyleLbl="node0" presStyleIdx="0" presStyleCnt="3"/>
      <dgm:spPr/>
    </dgm:pt>
    <dgm:pt modelId="{959C8971-5DCD-4EFF-AC83-166D3649C360}" type="pres">
      <dgm:prSet presAssocID="{5D3F0ED0-2EB6-453D-BE4B-4BBCD8987238}" presName="text" presStyleLbl="fgAcc0" presStyleIdx="0" presStyleCnt="3">
        <dgm:presLayoutVars>
          <dgm:chPref val="3"/>
        </dgm:presLayoutVars>
      </dgm:prSet>
      <dgm:spPr/>
    </dgm:pt>
    <dgm:pt modelId="{BD23D1EB-AF80-47F0-944A-E1B8B84F97B2}" type="pres">
      <dgm:prSet presAssocID="{5D3F0ED0-2EB6-453D-BE4B-4BBCD8987238}" presName="hierChild2" presStyleCnt="0"/>
      <dgm:spPr/>
    </dgm:pt>
    <dgm:pt modelId="{DB987D15-88C7-45FE-AFC7-E502FD60A4C2}" type="pres">
      <dgm:prSet presAssocID="{00C4C7D7-43FB-4C62-B653-0BAA02E17855}" presName="hierRoot1" presStyleCnt="0"/>
      <dgm:spPr/>
    </dgm:pt>
    <dgm:pt modelId="{6B8E2C20-9768-4F2F-A466-F92819857719}" type="pres">
      <dgm:prSet presAssocID="{00C4C7D7-43FB-4C62-B653-0BAA02E17855}" presName="composite" presStyleCnt="0"/>
      <dgm:spPr/>
    </dgm:pt>
    <dgm:pt modelId="{918247F9-6A97-459A-BC35-68C3CE52B22F}" type="pres">
      <dgm:prSet presAssocID="{00C4C7D7-43FB-4C62-B653-0BAA02E17855}" presName="background" presStyleLbl="node0" presStyleIdx="1" presStyleCnt="3"/>
      <dgm:spPr/>
    </dgm:pt>
    <dgm:pt modelId="{C743947A-1839-4A13-83E7-48579395E738}" type="pres">
      <dgm:prSet presAssocID="{00C4C7D7-43FB-4C62-B653-0BAA02E17855}" presName="text" presStyleLbl="fgAcc0" presStyleIdx="1" presStyleCnt="3">
        <dgm:presLayoutVars>
          <dgm:chPref val="3"/>
        </dgm:presLayoutVars>
      </dgm:prSet>
      <dgm:spPr/>
    </dgm:pt>
    <dgm:pt modelId="{8B431503-FB7C-4C91-9D9B-B0A1C4946F48}" type="pres">
      <dgm:prSet presAssocID="{00C4C7D7-43FB-4C62-B653-0BAA02E17855}" presName="hierChild2" presStyleCnt="0"/>
      <dgm:spPr/>
    </dgm:pt>
    <dgm:pt modelId="{A6568810-DF20-4D5A-8B9D-7728E0067891}" type="pres">
      <dgm:prSet presAssocID="{BE3AF4B6-F5EC-44DF-9BDC-CB79D95FB3F4}" presName="hierRoot1" presStyleCnt="0"/>
      <dgm:spPr/>
    </dgm:pt>
    <dgm:pt modelId="{35B586C2-1932-460A-A32E-7789990A236D}" type="pres">
      <dgm:prSet presAssocID="{BE3AF4B6-F5EC-44DF-9BDC-CB79D95FB3F4}" presName="composite" presStyleCnt="0"/>
      <dgm:spPr/>
    </dgm:pt>
    <dgm:pt modelId="{933DD7AA-51C0-4607-BBAC-582296A91BA1}" type="pres">
      <dgm:prSet presAssocID="{BE3AF4B6-F5EC-44DF-9BDC-CB79D95FB3F4}" presName="background" presStyleLbl="node0" presStyleIdx="2" presStyleCnt="3"/>
      <dgm:spPr/>
    </dgm:pt>
    <dgm:pt modelId="{0FC1B650-5189-40CE-B2A6-146C015C90A6}" type="pres">
      <dgm:prSet presAssocID="{BE3AF4B6-F5EC-44DF-9BDC-CB79D95FB3F4}" presName="text" presStyleLbl="fgAcc0" presStyleIdx="2" presStyleCnt="3">
        <dgm:presLayoutVars>
          <dgm:chPref val="3"/>
        </dgm:presLayoutVars>
      </dgm:prSet>
      <dgm:spPr/>
    </dgm:pt>
    <dgm:pt modelId="{408A615F-8A62-4C9A-9D5F-5312A6C298B5}" type="pres">
      <dgm:prSet presAssocID="{BE3AF4B6-F5EC-44DF-9BDC-CB79D95FB3F4}" presName="hierChild2" presStyleCnt="0"/>
      <dgm:spPr/>
    </dgm:pt>
  </dgm:ptLst>
  <dgm:cxnLst>
    <dgm:cxn modelId="{ED69D201-B954-44DA-9249-E739FE69E13E}" type="presOf" srcId="{00C4C7D7-43FB-4C62-B653-0BAA02E17855}" destId="{C743947A-1839-4A13-83E7-48579395E738}" srcOrd="0" destOrd="0" presId="urn:microsoft.com/office/officeart/2005/8/layout/hierarchy1"/>
    <dgm:cxn modelId="{234E721A-9CE5-4A16-943F-4C22CD1C962B}" type="presOf" srcId="{D75A9632-4EB0-4862-92FF-00CF01BE2205}" destId="{32A61121-97A1-4958-B0D0-1E06DF59C946}" srcOrd="0" destOrd="0" presId="urn:microsoft.com/office/officeart/2005/8/layout/hierarchy1"/>
    <dgm:cxn modelId="{179F4E1D-8615-43F1-9FE1-9A6DDE890CE6}" type="presOf" srcId="{5D3F0ED0-2EB6-453D-BE4B-4BBCD8987238}" destId="{959C8971-5DCD-4EFF-AC83-166D3649C360}" srcOrd="0" destOrd="0" presId="urn:microsoft.com/office/officeart/2005/8/layout/hierarchy1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C6792344-E820-4C1F-93F9-155B710A1425}" type="presOf" srcId="{BE3AF4B6-F5EC-44DF-9BDC-CB79D95FB3F4}" destId="{0FC1B650-5189-40CE-B2A6-146C015C90A6}" srcOrd="0" destOrd="0" presId="urn:microsoft.com/office/officeart/2005/8/layout/hierarchy1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9003FB7A-06DB-4DCD-BD1C-1F84CC772066}" type="presParOf" srcId="{32A61121-97A1-4958-B0D0-1E06DF59C946}" destId="{14F20E5F-592C-4F6A-9B78-E98F27BD167E}" srcOrd="0" destOrd="0" presId="urn:microsoft.com/office/officeart/2005/8/layout/hierarchy1"/>
    <dgm:cxn modelId="{403E4EBD-6C47-4154-B0EC-BC1A4F5D396D}" type="presParOf" srcId="{14F20E5F-592C-4F6A-9B78-E98F27BD167E}" destId="{70F6417A-6C70-4091-913D-F06529B2591B}" srcOrd="0" destOrd="0" presId="urn:microsoft.com/office/officeart/2005/8/layout/hierarchy1"/>
    <dgm:cxn modelId="{3BEC1641-9391-4C28-BFFB-95F4E48F80BD}" type="presParOf" srcId="{70F6417A-6C70-4091-913D-F06529B2591B}" destId="{1B82647E-CED8-49BA-8D89-D2249CACF199}" srcOrd="0" destOrd="0" presId="urn:microsoft.com/office/officeart/2005/8/layout/hierarchy1"/>
    <dgm:cxn modelId="{537B977D-E11A-4044-A2E8-57AF7D1DB954}" type="presParOf" srcId="{70F6417A-6C70-4091-913D-F06529B2591B}" destId="{959C8971-5DCD-4EFF-AC83-166D3649C360}" srcOrd="1" destOrd="0" presId="urn:microsoft.com/office/officeart/2005/8/layout/hierarchy1"/>
    <dgm:cxn modelId="{18FD453C-28BB-4BB7-BFF1-930185AE8889}" type="presParOf" srcId="{14F20E5F-592C-4F6A-9B78-E98F27BD167E}" destId="{BD23D1EB-AF80-47F0-944A-E1B8B84F97B2}" srcOrd="1" destOrd="0" presId="urn:microsoft.com/office/officeart/2005/8/layout/hierarchy1"/>
    <dgm:cxn modelId="{4EF55463-BC8E-4892-A281-BC75967690BB}" type="presParOf" srcId="{32A61121-97A1-4958-B0D0-1E06DF59C946}" destId="{DB987D15-88C7-45FE-AFC7-E502FD60A4C2}" srcOrd="1" destOrd="0" presId="urn:microsoft.com/office/officeart/2005/8/layout/hierarchy1"/>
    <dgm:cxn modelId="{EE102A13-A1E5-4003-BC47-BE1A377D982C}" type="presParOf" srcId="{DB987D15-88C7-45FE-AFC7-E502FD60A4C2}" destId="{6B8E2C20-9768-4F2F-A466-F92819857719}" srcOrd="0" destOrd="0" presId="urn:microsoft.com/office/officeart/2005/8/layout/hierarchy1"/>
    <dgm:cxn modelId="{B61F4A82-0554-48BE-9632-91B0F639F5A5}" type="presParOf" srcId="{6B8E2C20-9768-4F2F-A466-F92819857719}" destId="{918247F9-6A97-459A-BC35-68C3CE52B22F}" srcOrd="0" destOrd="0" presId="urn:microsoft.com/office/officeart/2005/8/layout/hierarchy1"/>
    <dgm:cxn modelId="{77B68955-60B9-4A1E-ACEE-5402E3424AB5}" type="presParOf" srcId="{6B8E2C20-9768-4F2F-A466-F92819857719}" destId="{C743947A-1839-4A13-83E7-48579395E738}" srcOrd="1" destOrd="0" presId="urn:microsoft.com/office/officeart/2005/8/layout/hierarchy1"/>
    <dgm:cxn modelId="{C9B39F57-6162-4CD4-90EC-E836E0B9B6B0}" type="presParOf" srcId="{DB987D15-88C7-45FE-AFC7-E502FD60A4C2}" destId="{8B431503-FB7C-4C91-9D9B-B0A1C4946F48}" srcOrd="1" destOrd="0" presId="urn:microsoft.com/office/officeart/2005/8/layout/hierarchy1"/>
    <dgm:cxn modelId="{879A11FE-21F5-4843-953A-8B8D52EC684F}" type="presParOf" srcId="{32A61121-97A1-4958-B0D0-1E06DF59C946}" destId="{A6568810-DF20-4D5A-8B9D-7728E0067891}" srcOrd="2" destOrd="0" presId="urn:microsoft.com/office/officeart/2005/8/layout/hierarchy1"/>
    <dgm:cxn modelId="{D9030D0A-7763-4030-A53E-CC17AA613FE5}" type="presParOf" srcId="{A6568810-DF20-4D5A-8B9D-7728E0067891}" destId="{35B586C2-1932-460A-A32E-7789990A236D}" srcOrd="0" destOrd="0" presId="urn:microsoft.com/office/officeart/2005/8/layout/hierarchy1"/>
    <dgm:cxn modelId="{19419A2A-1FC2-4400-9C05-E9A7D40CBA27}" type="presParOf" srcId="{35B586C2-1932-460A-A32E-7789990A236D}" destId="{933DD7AA-51C0-4607-BBAC-582296A91BA1}" srcOrd="0" destOrd="0" presId="urn:microsoft.com/office/officeart/2005/8/layout/hierarchy1"/>
    <dgm:cxn modelId="{F81D876D-950A-4939-AE99-B34F15216BBE}" type="presParOf" srcId="{35B586C2-1932-460A-A32E-7789990A236D}" destId="{0FC1B650-5189-40CE-B2A6-146C015C90A6}" srcOrd="1" destOrd="0" presId="urn:microsoft.com/office/officeart/2005/8/layout/hierarchy1"/>
    <dgm:cxn modelId="{E0A18284-C055-4D30-9D07-24378B880601}" type="presParOf" srcId="{A6568810-DF20-4D5A-8B9D-7728E0067891}" destId="{408A615F-8A62-4C9A-9D5F-5312A6C298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D72EC4-F752-4319-91BE-A5E74E5B5F9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F2F146D-8F2A-4AF8-A115-CC64FC64FBD1}">
      <dgm:prSet phldrT="[Text]"/>
      <dgm:spPr/>
      <dgm:t>
        <a:bodyPr/>
        <a:lstStyle/>
        <a:p>
          <a:r>
            <a:rPr lang="de-DE" dirty="0"/>
            <a:t>Einführung Spring</a:t>
          </a:r>
        </a:p>
      </dgm:t>
    </dgm:pt>
    <dgm:pt modelId="{3097C091-248E-47BD-B3D4-C7E228B9DA2E}" type="parTrans" cxnId="{2546161C-1E53-4C16-A4DE-1931D6EE3401}">
      <dgm:prSet/>
      <dgm:spPr/>
      <dgm:t>
        <a:bodyPr/>
        <a:lstStyle/>
        <a:p>
          <a:endParaRPr lang="de-DE"/>
        </a:p>
      </dgm:t>
    </dgm:pt>
    <dgm:pt modelId="{D7128C17-3F5C-4405-B93B-D090035413E6}" type="sibTrans" cxnId="{2546161C-1E53-4C16-A4DE-1931D6EE3401}">
      <dgm:prSet/>
      <dgm:spPr/>
      <dgm:t>
        <a:bodyPr/>
        <a:lstStyle/>
        <a:p>
          <a:endParaRPr lang="de-DE"/>
        </a:p>
      </dgm:t>
    </dgm:pt>
    <dgm:pt modelId="{73FEFD8B-5141-40C5-885D-A6DAF365A791}">
      <dgm:prSet phldrT="[Text]"/>
      <dgm:spPr/>
      <dgm:t>
        <a:bodyPr/>
        <a:lstStyle/>
        <a:p>
          <a:r>
            <a:rPr lang="de-DE" dirty="0"/>
            <a:t>REST Webservices</a:t>
          </a:r>
        </a:p>
      </dgm:t>
    </dgm:pt>
    <dgm:pt modelId="{BFE68F10-CD65-4E98-932C-8F3C815A0637}" type="parTrans" cxnId="{9AAF8BE4-B254-4E41-82C6-4E0716CCA30C}">
      <dgm:prSet/>
      <dgm:spPr/>
      <dgm:t>
        <a:bodyPr/>
        <a:lstStyle/>
        <a:p>
          <a:endParaRPr lang="de-DE"/>
        </a:p>
      </dgm:t>
    </dgm:pt>
    <dgm:pt modelId="{20C35A14-040F-4AD8-AC0F-4D75C84158AF}" type="sibTrans" cxnId="{9AAF8BE4-B254-4E41-82C6-4E0716CCA30C}">
      <dgm:prSet/>
      <dgm:spPr/>
      <dgm:t>
        <a:bodyPr/>
        <a:lstStyle/>
        <a:p>
          <a:endParaRPr lang="de-DE"/>
        </a:p>
      </dgm:t>
    </dgm:pt>
    <dgm:pt modelId="{44E1DBBA-9AC0-4037-9792-3961B2AFA622}">
      <dgm:prSet phldrT="[Text]"/>
      <dgm:spPr/>
      <dgm:t>
        <a:bodyPr/>
        <a:lstStyle/>
        <a:p>
          <a:r>
            <a:rPr lang="de-DE" dirty="0"/>
            <a:t>Webservice oder Website</a:t>
          </a:r>
        </a:p>
      </dgm:t>
    </dgm:pt>
    <dgm:pt modelId="{CE718CBF-702C-45F7-9AED-71B90C783883}" type="parTrans" cxnId="{7328A35E-1575-40AD-8C1D-77F807D66609}">
      <dgm:prSet/>
      <dgm:spPr/>
      <dgm:t>
        <a:bodyPr/>
        <a:lstStyle/>
        <a:p>
          <a:endParaRPr lang="de-DE"/>
        </a:p>
      </dgm:t>
    </dgm:pt>
    <dgm:pt modelId="{1B9979D9-931E-4170-A165-ACD447BA9267}" type="sibTrans" cxnId="{7328A35E-1575-40AD-8C1D-77F807D66609}">
      <dgm:prSet/>
      <dgm:spPr/>
      <dgm:t>
        <a:bodyPr/>
        <a:lstStyle/>
        <a:p>
          <a:endParaRPr lang="de-DE"/>
        </a:p>
      </dgm:t>
    </dgm:pt>
    <dgm:pt modelId="{AD0C67B8-9D83-4C84-B7F8-9D3CCD937FBF}">
      <dgm:prSet phldrT="[Text]"/>
      <dgm:spPr/>
      <dgm:t>
        <a:bodyPr/>
        <a:lstStyle/>
        <a:p>
          <a:r>
            <a:rPr lang="de-DE" dirty="0"/>
            <a:t>???</a:t>
          </a:r>
        </a:p>
      </dgm:t>
    </dgm:pt>
    <dgm:pt modelId="{556E8FD3-6190-45AB-89E7-78104503C4BD}" type="parTrans" cxnId="{3B328F37-99C6-4846-9D82-D2CE7011DD72}">
      <dgm:prSet/>
      <dgm:spPr/>
      <dgm:t>
        <a:bodyPr/>
        <a:lstStyle/>
        <a:p>
          <a:endParaRPr lang="de-DE"/>
        </a:p>
      </dgm:t>
    </dgm:pt>
    <dgm:pt modelId="{2C028DEE-33F3-47DE-B5B9-C3898074F9B5}" type="sibTrans" cxnId="{3B328F37-99C6-4846-9D82-D2CE7011DD72}">
      <dgm:prSet/>
      <dgm:spPr/>
      <dgm:t>
        <a:bodyPr/>
        <a:lstStyle/>
        <a:p>
          <a:endParaRPr lang="de-DE"/>
        </a:p>
      </dgm:t>
    </dgm:pt>
    <dgm:pt modelId="{C2AD534B-2930-4DD9-9FBD-B09E862F74DD}" type="pres">
      <dgm:prSet presAssocID="{C2D72EC4-F752-4319-91BE-A5E74E5B5F9E}" presName="Name0" presStyleCnt="0">
        <dgm:presLayoutVars>
          <dgm:dir/>
          <dgm:animLvl val="lvl"/>
          <dgm:resizeHandles val="exact"/>
        </dgm:presLayoutVars>
      </dgm:prSet>
      <dgm:spPr/>
    </dgm:pt>
    <dgm:pt modelId="{2FE105B9-4BD3-4A1E-8C4D-8BD0A9A75643}" type="pres">
      <dgm:prSet presAssocID="{4F2F146D-8F2A-4AF8-A115-CC64FC64FBD1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EFE862-40BB-437C-A350-B5259583DE5E}" type="pres">
      <dgm:prSet presAssocID="{D7128C17-3F5C-4405-B93B-D090035413E6}" presName="parTxOnlySpace" presStyleCnt="0"/>
      <dgm:spPr/>
    </dgm:pt>
    <dgm:pt modelId="{C1AB1E3E-90D9-49E3-ADF6-E7E60EBC974A}" type="pres">
      <dgm:prSet presAssocID="{73FEFD8B-5141-40C5-885D-A6DAF365A79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FA262B0-E108-4435-A243-4BE9CB2A2CF4}" type="pres">
      <dgm:prSet presAssocID="{20C35A14-040F-4AD8-AC0F-4D75C84158AF}" presName="parTxOnlySpace" presStyleCnt="0"/>
      <dgm:spPr/>
    </dgm:pt>
    <dgm:pt modelId="{A32CC01D-50EC-43F5-9EB4-BDE3B819DB4C}" type="pres">
      <dgm:prSet presAssocID="{44E1DBBA-9AC0-4037-9792-3961B2AFA62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BF8B4-DD11-4BDF-86FC-AA15C67A4897}" type="pres">
      <dgm:prSet presAssocID="{1B9979D9-931E-4170-A165-ACD447BA9267}" presName="parTxOnlySpace" presStyleCnt="0"/>
      <dgm:spPr/>
    </dgm:pt>
    <dgm:pt modelId="{F4D1F037-EABE-44F7-83AF-9AA11A497827}" type="pres">
      <dgm:prSet presAssocID="{AD0C67B8-9D83-4C84-B7F8-9D3CCD937FB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46161C-1E53-4C16-A4DE-1931D6EE3401}" srcId="{C2D72EC4-F752-4319-91BE-A5E74E5B5F9E}" destId="{4F2F146D-8F2A-4AF8-A115-CC64FC64FBD1}" srcOrd="0" destOrd="0" parTransId="{3097C091-248E-47BD-B3D4-C7E228B9DA2E}" sibTransId="{D7128C17-3F5C-4405-B93B-D090035413E6}"/>
    <dgm:cxn modelId="{005B242B-1DC9-4243-B407-59F5C4EF09A2}" type="presOf" srcId="{4F2F146D-8F2A-4AF8-A115-CC64FC64FBD1}" destId="{2FE105B9-4BD3-4A1E-8C4D-8BD0A9A75643}" srcOrd="0" destOrd="0" presId="urn:microsoft.com/office/officeart/2005/8/layout/chevron1"/>
    <dgm:cxn modelId="{3B328F37-99C6-4846-9D82-D2CE7011DD72}" srcId="{C2D72EC4-F752-4319-91BE-A5E74E5B5F9E}" destId="{AD0C67B8-9D83-4C84-B7F8-9D3CCD937FBF}" srcOrd="3" destOrd="0" parTransId="{556E8FD3-6190-45AB-89E7-78104503C4BD}" sibTransId="{2C028DEE-33F3-47DE-B5B9-C3898074F9B5}"/>
    <dgm:cxn modelId="{5F4E7940-8C64-4ADF-9AA0-349B9267A77A}" type="presOf" srcId="{73FEFD8B-5141-40C5-885D-A6DAF365A791}" destId="{C1AB1E3E-90D9-49E3-ADF6-E7E60EBC974A}" srcOrd="0" destOrd="0" presId="urn:microsoft.com/office/officeart/2005/8/layout/chevron1"/>
    <dgm:cxn modelId="{7328A35E-1575-40AD-8C1D-77F807D66609}" srcId="{C2D72EC4-F752-4319-91BE-A5E74E5B5F9E}" destId="{44E1DBBA-9AC0-4037-9792-3961B2AFA622}" srcOrd="2" destOrd="0" parTransId="{CE718CBF-702C-45F7-9AED-71B90C783883}" sibTransId="{1B9979D9-931E-4170-A165-ACD447BA9267}"/>
    <dgm:cxn modelId="{502FCF4C-1E8C-4C73-A5BB-528F77AE79ED}" type="presOf" srcId="{AD0C67B8-9D83-4C84-B7F8-9D3CCD937FBF}" destId="{F4D1F037-EABE-44F7-83AF-9AA11A497827}" srcOrd="0" destOrd="0" presId="urn:microsoft.com/office/officeart/2005/8/layout/chevron1"/>
    <dgm:cxn modelId="{AD89749F-C364-4EAE-AE62-38A0E6E9C840}" type="presOf" srcId="{44E1DBBA-9AC0-4037-9792-3961B2AFA622}" destId="{A32CC01D-50EC-43F5-9EB4-BDE3B819DB4C}" srcOrd="0" destOrd="0" presId="urn:microsoft.com/office/officeart/2005/8/layout/chevron1"/>
    <dgm:cxn modelId="{9AAF8BE4-B254-4E41-82C6-4E0716CCA30C}" srcId="{C2D72EC4-F752-4319-91BE-A5E74E5B5F9E}" destId="{73FEFD8B-5141-40C5-885D-A6DAF365A791}" srcOrd="1" destOrd="0" parTransId="{BFE68F10-CD65-4E98-932C-8F3C815A0637}" sibTransId="{20C35A14-040F-4AD8-AC0F-4D75C84158AF}"/>
    <dgm:cxn modelId="{975A7DE5-D9AC-4CC9-97AF-5961CCE5A362}" type="presOf" srcId="{C2D72EC4-F752-4319-91BE-A5E74E5B5F9E}" destId="{C2AD534B-2930-4DD9-9FBD-B09E862F74DD}" srcOrd="0" destOrd="0" presId="urn:microsoft.com/office/officeart/2005/8/layout/chevron1"/>
    <dgm:cxn modelId="{28FB32EA-6D63-486C-B961-506F82F43AE9}" type="presParOf" srcId="{C2AD534B-2930-4DD9-9FBD-B09E862F74DD}" destId="{2FE105B9-4BD3-4A1E-8C4D-8BD0A9A75643}" srcOrd="0" destOrd="0" presId="urn:microsoft.com/office/officeart/2005/8/layout/chevron1"/>
    <dgm:cxn modelId="{4B8E0F30-8D79-454F-83A0-0F768BA9DF5B}" type="presParOf" srcId="{C2AD534B-2930-4DD9-9FBD-B09E862F74DD}" destId="{2CEFE862-40BB-437C-A350-B5259583DE5E}" srcOrd="1" destOrd="0" presId="urn:microsoft.com/office/officeart/2005/8/layout/chevron1"/>
    <dgm:cxn modelId="{F619E7F5-4ADF-4AAC-92D2-82D01564A21E}" type="presParOf" srcId="{C2AD534B-2930-4DD9-9FBD-B09E862F74DD}" destId="{C1AB1E3E-90D9-49E3-ADF6-E7E60EBC974A}" srcOrd="2" destOrd="0" presId="urn:microsoft.com/office/officeart/2005/8/layout/chevron1"/>
    <dgm:cxn modelId="{BF74FC70-997F-4FAC-92F3-3D4CC48BAAD4}" type="presParOf" srcId="{C2AD534B-2930-4DD9-9FBD-B09E862F74DD}" destId="{6FA262B0-E108-4435-A243-4BE9CB2A2CF4}" srcOrd="3" destOrd="0" presId="urn:microsoft.com/office/officeart/2005/8/layout/chevron1"/>
    <dgm:cxn modelId="{3A592F3C-28A2-4013-97E2-F070A1169545}" type="presParOf" srcId="{C2AD534B-2930-4DD9-9FBD-B09E862F74DD}" destId="{A32CC01D-50EC-43F5-9EB4-BDE3B819DB4C}" srcOrd="4" destOrd="0" presId="urn:microsoft.com/office/officeart/2005/8/layout/chevron1"/>
    <dgm:cxn modelId="{D9D21E91-582C-44FA-8913-81456F2634ED}" type="presParOf" srcId="{C2AD534B-2930-4DD9-9FBD-B09E862F74DD}" destId="{14CBF8B4-DD11-4BDF-86FC-AA15C67A4897}" srcOrd="5" destOrd="0" presId="urn:microsoft.com/office/officeart/2005/8/layout/chevron1"/>
    <dgm:cxn modelId="{D4A766F4-E1C3-4DC8-86DE-C523AF967698}" type="presParOf" srcId="{C2AD534B-2930-4DD9-9FBD-B09E862F74DD}" destId="{F4D1F037-EABE-44F7-83AF-9AA11A49782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647E-CED8-49BA-8D89-D2249CACF199}">
      <dsp:nvSpPr>
        <dsp:cNvPr id="0" name=""/>
        <dsp:cNvSpPr/>
      </dsp:nvSpPr>
      <dsp:spPr>
        <a:xfrm>
          <a:off x="0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8971-5DCD-4EFF-AC83-166D3649C360}">
      <dsp:nvSpPr>
        <dsp:cNvPr id="0" name=""/>
        <dsp:cNvSpPr/>
      </dsp:nvSpPr>
      <dsp:spPr>
        <a:xfrm>
          <a:off x="228600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Einführung</a:t>
          </a:r>
        </a:p>
      </dsp:txBody>
      <dsp:txXfrm>
        <a:off x="266865" y="2054263"/>
        <a:ext cx="1980869" cy="1229918"/>
      </dsp:txXfrm>
    </dsp:sp>
    <dsp:sp modelId="{918247F9-6A97-459A-BC35-68C3CE52B22F}">
      <dsp:nvSpPr>
        <dsp:cNvPr id="0" name=""/>
        <dsp:cNvSpPr/>
      </dsp:nvSpPr>
      <dsp:spPr>
        <a:xfrm>
          <a:off x="25145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3947A-1839-4A13-83E7-48579395E738}">
      <dsp:nvSpPr>
        <dsp:cNvPr id="0" name=""/>
        <dsp:cNvSpPr/>
      </dsp:nvSpPr>
      <dsp:spPr>
        <a:xfrm>
          <a:off x="27431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Code &amp; GitHub</a:t>
          </a:r>
        </a:p>
      </dsp:txBody>
      <dsp:txXfrm>
        <a:off x="2781464" y="2054263"/>
        <a:ext cx="1980869" cy="1229918"/>
      </dsp:txXfrm>
    </dsp:sp>
    <dsp:sp modelId="{933DD7AA-51C0-4607-BBAC-582296A91BA1}">
      <dsp:nvSpPr>
        <dsp:cNvPr id="0" name=""/>
        <dsp:cNvSpPr/>
      </dsp:nvSpPr>
      <dsp:spPr>
        <a:xfrm>
          <a:off x="5029199" y="1798828"/>
          <a:ext cx="2057399" cy="130644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1B650-5189-40CE-B2A6-146C015C90A6}">
      <dsp:nvSpPr>
        <dsp:cNvPr id="0" name=""/>
        <dsp:cNvSpPr/>
      </dsp:nvSpPr>
      <dsp:spPr>
        <a:xfrm>
          <a:off x="5257799" y="2015998"/>
          <a:ext cx="2057399" cy="130644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rtlCol="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800" kern="1200" noProof="0"/>
            <a:t>Ausblick</a:t>
          </a:r>
        </a:p>
      </dsp:txBody>
      <dsp:txXfrm>
        <a:off x="5296064" y="2054263"/>
        <a:ext cx="1980869" cy="1229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05B9-4BD3-4A1E-8C4D-8BD0A9A75643}">
      <dsp:nvSpPr>
        <dsp:cNvPr id="0" name=""/>
        <dsp:cNvSpPr/>
      </dsp:nvSpPr>
      <dsp:spPr>
        <a:xfrm>
          <a:off x="3036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Einführung Spring</a:t>
          </a:r>
        </a:p>
      </dsp:txBody>
      <dsp:txXfrm>
        <a:off x="356499" y="447854"/>
        <a:ext cx="1060388" cy="706925"/>
      </dsp:txXfrm>
    </dsp:sp>
    <dsp:sp modelId="{C1AB1E3E-90D9-49E3-ADF6-E7E60EBC974A}">
      <dsp:nvSpPr>
        <dsp:cNvPr id="0" name=""/>
        <dsp:cNvSpPr/>
      </dsp:nvSpPr>
      <dsp:spPr>
        <a:xfrm>
          <a:off x="1593618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REST Webservices</a:t>
          </a:r>
        </a:p>
      </dsp:txBody>
      <dsp:txXfrm>
        <a:off x="1947081" y="447854"/>
        <a:ext cx="1060388" cy="706925"/>
      </dsp:txXfrm>
    </dsp:sp>
    <dsp:sp modelId="{A32CC01D-50EC-43F5-9EB4-BDE3B819DB4C}">
      <dsp:nvSpPr>
        <dsp:cNvPr id="0" name=""/>
        <dsp:cNvSpPr/>
      </dsp:nvSpPr>
      <dsp:spPr>
        <a:xfrm>
          <a:off x="3184200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Webservice oder Website</a:t>
          </a:r>
        </a:p>
      </dsp:txBody>
      <dsp:txXfrm>
        <a:off x="3537663" y="447854"/>
        <a:ext cx="1060388" cy="706925"/>
      </dsp:txXfrm>
    </dsp:sp>
    <dsp:sp modelId="{F4D1F037-EABE-44F7-83AF-9AA11A497827}">
      <dsp:nvSpPr>
        <dsp:cNvPr id="0" name=""/>
        <dsp:cNvSpPr/>
      </dsp:nvSpPr>
      <dsp:spPr>
        <a:xfrm>
          <a:off x="4774783" y="447854"/>
          <a:ext cx="1767313" cy="70692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???</a:t>
          </a:r>
        </a:p>
      </dsp:txBody>
      <dsp:txXfrm>
        <a:off x="5128246" y="447854"/>
        <a:ext cx="1060388" cy="706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8313CE1-8C8F-458E-8197-D079736DD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4655F2-111A-406B-A108-5030B7F556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F6716-91C8-43B5-8A44-D65BE93BEAF4}" type="datetimeFigureOut">
              <a:rPr lang="de-DE" smtClean="0"/>
              <a:t>14.06.2020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65DAAE-84E3-463F-885C-81BFD1BBA2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082727-C8E9-4453-8315-2D075B46D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85DE5-24CB-40FB-BB3B-F5E35AE540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52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9EC6D-9C59-4223-964A-334E089F8126}" type="datetimeFigureOut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Textmasterformate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B2DAB-85D8-4EA8-8EA4-376013B7B13D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83777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06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1210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B2DAB-85D8-4EA8-8EA4-376013B7B13D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9343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hteck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CE97C-1EA7-481F-A1C1-82CF10E5038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08C30-8527-4D92-847D-468B9DBB0C5F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ABCC4-54EE-49C5-B099-8AA1BE9D6D14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E0CFB2-33F1-444E-AFAB-C10CA2BA119D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5CFFA431-234F-49D2-8EF6-A6807604A5FD}" type="datetime1">
              <a:rPr lang="de-DE" smtClean="0"/>
              <a:pPr/>
              <a:t>14.06.2020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B4DA5A-FE4A-4DFA-896A-CF9F5A8F10F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628D32-FABA-454C-B01B-8E25342A884A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687AA4-4A17-47B4-8560-7D150379A35E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19FE10-8BB8-4649-9733-7E124518D1C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87C07-2132-4C96-9878-9D75523C19F3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F6270F-9EF5-4367-B994-D0D179497A39}" type="datetime1">
              <a:rPr lang="de-DE" noProof="0" smtClean="0"/>
              <a:t>14.06.2020</a:t>
            </a:fld>
            <a:endParaRPr lang="de-DE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8" name="Rechteck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5CFFA431-234F-49D2-8EF6-A6807604A5FD}" type="datetime1">
              <a:rPr lang="de-DE" noProof="0" smtClean="0"/>
              <a:t>14.06.2020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microsoft.com/office/2007/relationships/diagramDrawing" Target="../diagrams/drawing2.xml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diagramColors" Target="../diagrams/colors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24.png"/><Relationship Id="rId10" Type="http://schemas.openxmlformats.org/officeDocument/2006/relationships/diagramLayout" Target="../diagrams/layout2.xml"/><Relationship Id="rId4" Type="http://schemas.openxmlformats.org/officeDocument/2006/relationships/image" Target="../media/image23.png"/><Relationship Id="rId9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047CD8CC-C211-43FE-ADB4-713B78E630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6" name="Rectangle 27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8800" dirty="0" err="1"/>
              <a:t>RentATool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3600" dirty="0">
                <a:solidFill>
                  <a:schemeClr val="bg1"/>
                </a:solidFill>
              </a:rPr>
              <a:t>„FIX IT RIGHT“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EC0170B4-3827-4DD2-AC2F-A17380A8C5D8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10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306F04-B21B-46DA-A63C-63A48D3E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65" y="1666526"/>
            <a:ext cx="9113549" cy="213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4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B068280-2A27-4682-8998-B20A5AB8246E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11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DB5BC7-7EF2-4C96-8682-0844F5D3E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114253"/>
            <a:ext cx="10564746" cy="3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8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9809B556-1798-4F31-828B-F15A28A432B4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22CB720-6FB1-41E8-BED2-2F56C7978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12"/>
          <a:stretch/>
        </p:blipFill>
        <p:spPr>
          <a:xfrm>
            <a:off x="2498291" y="532217"/>
            <a:ext cx="6469540" cy="57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21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8C30702F-9340-4455-8731-4C0913887CDC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13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288BD3-8F42-4EA3-9C07-45D411EA0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854"/>
          <a:stretch/>
        </p:blipFill>
        <p:spPr>
          <a:xfrm>
            <a:off x="398884" y="254213"/>
            <a:ext cx="6596397" cy="36269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1301302-0841-45D6-BCFB-BF8221E52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46"/>
          <a:stretch/>
        </p:blipFill>
        <p:spPr>
          <a:xfrm>
            <a:off x="5739813" y="3059692"/>
            <a:ext cx="6053303" cy="33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6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6E08865F-54D0-4740-85C6-9F08F4842E2B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14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6F7821-87AC-435A-9FBC-C13AFDE3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267" y="595355"/>
            <a:ext cx="11653935" cy="53546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29339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Ausblick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9D6AB6-29B9-4537-A97C-57E3382D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065511"/>
            <a:ext cx="4789994" cy="239499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0C573C0-7D61-4CC1-8AFA-305492BA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251" y="1491483"/>
            <a:ext cx="3366051" cy="175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AE80DBC-77A3-4984-A26C-21993EE1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56" y="3466813"/>
            <a:ext cx="2962275" cy="154305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9933FBD-5C37-4E10-8AD2-3E6AE864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362" y="3296061"/>
            <a:ext cx="1614107" cy="1614107"/>
          </a:xfrm>
          <a:prstGeom prst="rect">
            <a:avLst/>
          </a:prstGeom>
        </p:spPr>
      </p:pic>
      <p:pic>
        <p:nvPicPr>
          <p:cNvPr id="15" name="Grafik 1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CDD6F78-9449-46B0-BD22-C43D44796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272" y="1101168"/>
            <a:ext cx="2218750" cy="11069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8D71A22-6FC6-43BD-84F8-4E189693C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498" y="3325618"/>
            <a:ext cx="1500232" cy="1550627"/>
          </a:xfrm>
          <a:prstGeom prst="rect">
            <a:avLst/>
          </a:prstGeom>
        </p:spPr>
      </p:pic>
      <p:pic>
        <p:nvPicPr>
          <p:cNvPr id="13" name="Grafik 12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3F575C9B-FE27-41BB-96AE-272BF27B6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544" y="990730"/>
            <a:ext cx="3000464" cy="1500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F3C42-E939-42B7-A3A2-2C2756DD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FA431-234F-49D2-8EF6-A6807604A5FD}" type="datetime1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14.06.2020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C4C47C-E060-41E8-9F0E-9FC071F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de-DE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fik 8" descr="Hilfe">
            <a:extLst>
              <a:ext uri="{FF2B5EF4-FFF2-40B4-BE49-F238E27FC236}">
                <a16:creationId xmlns:a16="http://schemas.microsoft.com/office/drawing/2014/main" id="{403A72FC-DA38-4008-903A-FCAB78C63B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4870" y="2233256"/>
            <a:ext cx="1500232" cy="1500232"/>
          </a:xfrm>
          <a:prstGeom prst="rect">
            <a:avLst/>
          </a:prstGeom>
        </p:spPr>
      </p:pic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44A36CFB-6620-4E3C-B7CD-369699C0B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294414"/>
              </p:ext>
            </p:extLst>
          </p:nvPr>
        </p:nvGraphicFramePr>
        <p:xfrm>
          <a:off x="3853848" y="4936278"/>
          <a:ext cx="6545133" cy="1602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4" name="Titel 1">
            <a:extLst>
              <a:ext uri="{FF2B5EF4-FFF2-40B4-BE49-F238E27FC236}">
                <a16:creationId xmlns:a16="http://schemas.microsoft.com/office/drawing/2014/main" id="{AA67AC95-2EC3-4635-91D9-ABDE153AD397}"/>
              </a:ext>
            </a:extLst>
          </p:cNvPr>
          <p:cNvSpPr txBox="1">
            <a:spLocks/>
          </p:cNvSpPr>
          <p:nvPr/>
        </p:nvSpPr>
        <p:spPr>
          <a:xfrm>
            <a:off x="0" y="2576819"/>
            <a:ext cx="3487783" cy="16141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b="0" kern="1200" spc="-100" baseline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000" dirty="0">
                <a:solidFill>
                  <a:schemeClr val="bg1"/>
                </a:solidFill>
              </a:rPr>
              <a:t>Geplanter </a:t>
            </a:r>
          </a:p>
          <a:p>
            <a:r>
              <a:rPr lang="de-DE" sz="6000" dirty="0">
                <a:solidFill>
                  <a:schemeClr val="bg1"/>
                </a:solidFill>
              </a:rPr>
              <a:t>Ablauf</a:t>
            </a:r>
            <a:endParaRPr lang="de-DE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41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D80BC150-9C49-4957-B62F-369BD72E6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61" r="9092" b="10512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533645"/>
            <a:ext cx="7315200" cy="2091067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Vielen Dank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149D9C2-1B8C-482E-8C3C-69E572DDD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Boden, Tisch, aus Holz, drinnen enthält.&#10;&#10;Automatisch generierte Beschreibung">
            <a:extLst>
              <a:ext uri="{FF2B5EF4-FFF2-40B4-BE49-F238E27FC236}">
                <a16:creationId xmlns:a16="http://schemas.microsoft.com/office/drawing/2014/main" id="{EB201CCA-E5D6-430B-BA02-C73F7787D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7361" b="8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9325"/>
            <a:ext cx="3487783" cy="978063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chemeClr val="tx1"/>
                </a:solidFill>
              </a:rPr>
              <a:t>Gliederung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A7D7D8-C7DD-4D17-AFAF-CAD97ED6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5D3B16C5-1466-462D-9DCB-5C8225BA97CD}" type="datetime1">
              <a:rPr lang="de-DE" b="1" noProof="0" smtClean="0">
                <a:solidFill>
                  <a:schemeClr val="tx1"/>
                </a:solidFill>
              </a:rPr>
              <a:t>14.06.2020</a:t>
            </a:fld>
            <a:endParaRPr lang="de-DE" b="1" noProof="0" dirty="0">
              <a:solidFill>
                <a:schemeClr val="tx1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95EFD-F0D9-4FC3-BE50-5903450A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2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graphicFrame>
        <p:nvGraphicFramePr>
          <p:cNvPr id="4" name="Inhaltsplatzhalter 3" descr="Symbol für SmartArt-Platzhalter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1507011"/>
              </p:ext>
            </p:extLst>
          </p:nvPr>
        </p:nvGraphicFramePr>
        <p:xfrm>
          <a:off x="4876800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Projektteam &amp; Kundenunternehmen</a:t>
            </a:r>
          </a:p>
        </p:txBody>
      </p:sp>
      <p:pic>
        <p:nvPicPr>
          <p:cNvPr id="7" name="Grafik 6" descr="Ein Bild, das Uhr, Schild, Personen enthält.&#10;&#10;Automatisch generierte Beschreibung">
            <a:extLst>
              <a:ext uri="{FF2B5EF4-FFF2-40B4-BE49-F238E27FC236}">
                <a16:creationId xmlns:a16="http://schemas.microsoft.com/office/drawing/2014/main" id="{AEF87130-14E7-4814-9B69-5CE9B257F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7" r="-2" b="-2"/>
          <a:stretch/>
        </p:blipFill>
        <p:spPr>
          <a:xfrm>
            <a:off x="1063691" y="1327099"/>
            <a:ext cx="4789994" cy="1871820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0A598495-5FD8-4E7B-BE03-7349E4B5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34" y="484632"/>
            <a:ext cx="3556755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4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Projektstruktur</a:t>
            </a:r>
            <a:r>
              <a:rPr lang="en-US" sz="5000" dirty="0">
                <a:solidFill>
                  <a:srgbClr val="FFFFFF"/>
                </a:solidFill>
              </a:rPr>
              <a:t> &amp; </a:t>
            </a:r>
            <a:r>
              <a:rPr lang="en-US" sz="5000" dirty="0" err="1">
                <a:solidFill>
                  <a:srgbClr val="FFFFFF"/>
                </a:solidFill>
              </a:rPr>
              <a:t>Datenbankmodel</a:t>
            </a:r>
            <a:endParaRPr lang="en-US" sz="5000" dirty="0">
              <a:solidFill>
                <a:srgbClr val="FFFFFF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19800BD-568B-4C20-A61D-178041AE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5" y="455401"/>
            <a:ext cx="3348764" cy="3348764"/>
          </a:xfrm>
          <a:prstGeom prst="rect">
            <a:avLst/>
          </a:prstGeom>
        </p:spPr>
      </p:pic>
      <p:pic>
        <p:nvPicPr>
          <p:cNvPr id="12" name="Grafik 11" descr="Liste">
            <a:extLst>
              <a:ext uri="{FF2B5EF4-FFF2-40B4-BE49-F238E27FC236}">
                <a16:creationId xmlns:a16="http://schemas.microsoft.com/office/drawing/2014/main" id="{31F753EF-8597-4EEB-862C-6FBC329C8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9345" y="638173"/>
            <a:ext cx="2950515" cy="29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5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90D2774-3159-44FD-9B3F-062CC80A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434" y="597159"/>
            <a:ext cx="4043599" cy="538224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4588821-F42F-4E30-925F-2F0C0969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85" y="3288279"/>
            <a:ext cx="2490983" cy="28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3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6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6" name="Inhaltsplatzhalter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D9AF808-31E5-4060-A1FC-62231081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89" y="702796"/>
            <a:ext cx="9384222" cy="52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8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0F396D4-D75E-4F3D-8ACF-09B23638F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5F6DE6-8123-413F-BC7B-1EB368E43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4AC1ECA-56A6-4FA8-A216-A0502A627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08EC873-0A32-4290-8CF6-220477C54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el 1">
            <a:extLst>
              <a:ext uri="{FF2B5EF4-FFF2-40B4-BE49-F238E27FC236}">
                <a16:creationId xmlns:a16="http://schemas.microsoft.com/office/drawing/2014/main" id="{9602C987-9C02-4EE5-AF63-E074FFAD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&amp; GitHub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0F7276B-26DC-4854-BCF5-E113E130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10" y="484632"/>
            <a:ext cx="3556755" cy="3556755"/>
          </a:xfrm>
          <a:prstGeom prst="rect">
            <a:avLst/>
          </a:prstGeom>
        </p:spPr>
      </p:pic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E51EDC3-AFEB-4658-BC93-A17CFA02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83" y="484632"/>
            <a:ext cx="2366858" cy="3556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BACCE-E520-4B5E-8F1F-D3C60D8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14.06.2020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D1FB3E-B192-44A9-9902-C336C150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z="1400" smtClean="0">
                <a:solidFill>
                  <a:schemeClr val="accent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9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FB7494-E794-4B4E-801F-BAD9E8F6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/>
          <a:stretch/>
        </p:blipFill>
        <p:spPr>
          <a:xfrm>
            <a:off x="643467" y="1029383"/>
            <a:ext cx="10905066" cy="479923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BF785-3218-4D76-9C9D-FA1582BC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0C6EF790-5E19-47DA-AC9B-C39E3D5FB3E1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BA910E-8982-4148-B05F-B3E87C60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8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7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08089-4013-43A4-8319-4F458DFF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EC0170B4-3827-4DD2-AC2F-A17380A8C5D8}" type="datetime1">
              <a:rPr lang="de-DE" sz="1400" b="1" noProof="0" smtClean="0"/>
              <a:t>14.06.2020</a:t>
            </a:fld>
            <a:endParaRPr lang="de-DE" b="1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0B2C6-5C03-4599-BD76-A5715244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4FAB73BC-B049-4115-A692-8D63A059BFB8}" type="slidenum">
              <a:rPr lang="de-DE" sz="1400" noProof="0" smtClean="0">
                <a:solidFill>
                  <a:schemeClr val="tx1"/>
                </a:solidFill>
              </a:rPr>
              <a:pPr rtl="0">
                <a:spcAft>
                  <a:spcPts val="600"/>
                </a:spcAft>
              </a:pPr>
              <a:t>9</a:t>
            </a:fld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4FD9FDF8-48E9-4DE0-87B1-52514C94B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9"/>
          <a:stretch/>
        </p:blipFill>
        <p:spPr>
          <a:xfrm>
            <a:off x="911317" y="647700"/>
            <a:ext cx="5484573" cy="546735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E5B9646C-0E2B-4939-965F-910C87A90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167"/>
          <a:stretch/>
        </p:blipFill>
        <p:spPr>
          <a:xfrm>
            <a:off x="6096000" y="647700"/>
            <a:ext cx="5208348" cy="177165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631D3439-B1E6-4ED3-8E8C-7FBAF27BE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641" y="2291701"/>
            <a:ext cx="5003707" cy="3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96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www.w3.org/XML/1998/namespace"/>
    <ds:schemaRef ds:uri="http://purl.org/dc/terms/"/>
    <ds:schemaRef ds:uri="71af3243-3dd4-4a8d-8c0d-dd76da1f02a5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50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Corbel</vt:lpstr>
      <vt:lpstr>Wingdings 2</vt:lpstr>
      <vt:lpstr>Rahmen</vt:lpstr>
      <vt:lpstr>RentATool </vt:lpstr>
      <vt:lpstr>Gliederung</vt:lpstr>
      <vt:lpstr>Projektteam &amp; Kundenunternehmen</vt:lpstr>
      <vt:lpstr>Projektstruktur &amp; Datenbankmodel</vt:lpstr>
      <vt:lpstr>PowerPoint-Präsentation</vt:lpstr>
      <vt:lpstr>PowerPoint-Präsentation</vt:lpstr>
      <vt:lpstr>Code &amp; GitHub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Ausblick</vt:lpstr>
      <vt:lpstr>PowerPoint-Präsentation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2020-06-14T11:10:18Z</dcterms:created>
  <dcterms:modified xsi:type="dcterms:W3CDTF">2020-06-14T14:36:45Z</dcterms:modified>
</cp:coreProperties>
</file>