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0.jpg" ContentType="image/png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4" r:id="rId8"/>
    <p:sldId id="269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5"/>
            <p14:sldId id="266"/>
            <p14:sldId id="264"/>
            <p14:sldId id="269"/>
            <p14:sldId id="267"/>
            <p14:sldId id="268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12" autoAdjust="0"/>
  </p:normalViewPr>
  <p:slideViewPr>
    <p:cSldViewPr snapToGrid="0">
      <p:cViewPr varScale="1">
        <p:scale>
          <a:sx n="102" d="100"/>
          <a:sy n="10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1" csCatId="colorful" phldr="1"/>
      <dgm:spPr/>
    </dgm:pt>
    <dgm:pt modelId="{5D3F0ED0-2EB6-453D-BE4B-4BBCD8987238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Datenbank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 err="1"/>
            <a:t>Lessons</a:t>
          </a:r>
          <a:r>
            <a:rPr lang="de-DE" sz="2400" noProof="0" dirty="0"/>
            <a:t> </a:t>
          </a:r>
          <a:r>
            <a:rPr lang="de-DE" sz="2400" noProof="0" dirty="0" err="1"/>
            <a:t>Learned</a:t>
          </a:r>
          <a:endParaRPr lang="de-DE" sz="2400" noProof="0" dirty="0"/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70668596-E9CC-4698-8A01-016E1F8E6F46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CI/CD</a:t>
          </a:r>
        </a:p>
      </dgm:t>
    </dgm:pt>
    <dgm:pt modelId="{EDF271CF-D42E-45D0-9334-04FCF1DA506D}" type="parTrans" cxnId="{2A67421D-9466-4AA7-94C4-520139CC6858}">
      <dgm:prSet/>
      <dgm:spPr/>
      <dgm:t>
        <a:bodyPr/>
        <a:lstStyle/>
        <a:p>
          <a:endParaRPr lang="de-DE"/>
        </a:p>
      </dgm:t>
    </dgm:pt>
    <dgm:pt modelId="{0B80253E-7ED3-4310-B077-01D55AE1071C}" type="sibTrans" cxnId="{2A67421D-9466-4AA7-94C4-520139CC6858}">
      <dgm:prSet/>
      <dgm:spPr/>
      <dgm:t>
        <a:bodyPr/>
        <a:lstStyle/>
        <a:p>
          <a:endParaRPr lang="de-DE"/>
        </a:p>
      </dgm:t>
    </dgm:pt>
    <dgm:pt modelId="{4EE0A925-BC89-490E-B3C5-D5596FBAB247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Test der Webseite</a:t>
          </a:r>
        </a:p>
      </dgm:t>
    </dgm:pt>
    <dgm:pt modelId="{F176E636-3CF0-4BA9-AED5-64B011671E0C}" type="parTrans" cxnId="{641DD2F8-EE5B-49FB-AD42-13F8DDA1D2E7}">
      <dgm:prSet/>
      <dgm:spPr/>
      <dgm:t>
        <a:bodyPr/>
        <a:lstStyle/>
        <a:p>
          <a:endParaRPr lang="de-DE"/>
        </a:p>
      </dgm:t>
    </dgm:pt>
    <dgm:pt modelId="{A715DD85-F2D3-41E4-B95D-11DAEE82F83F}" type="sibTrans" cxnId="{641DD2F8-EE5B-49FB-AD42-13F8DDA1D2E7}">
      <dgm:prSet/>
      <dgm:spPr/>
      <dgm:t>
        <a:bodyPr/>
        <a:lstStyle/>
        <a:p>
          <a:endParaRPr lang="de-DE"/>
        </a:p>
      </dgm:t>
    </dgm:pt>
    <dgm:pt modelId="{9D47FB11-33B4-48E9-9FC2-A65E51265124}" type="pres">
      <dgm:prSet presAssocID="{D75A9632-4EB0-4862-92FF-00CF01BE2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BAD208-8CA8-47D3-8F7E-7E9D4BD1B67F}" type="pres">
      <dgm:prSet presAssocID="{5D3F0ED0-2EB6-453D-BE4B-4BBCD8987238}" presName="hierRoot1" presStyleCnt="0">
        <dgm:presLayoutVars>
          <dgm:hierBranch val="init"/>
        </dgm:presLayoutVars>
      </dgm:prSet>
      <dgm:spPr/>
    </dgm:pt>
    <dgm:pt modelId="{D21E5021-6EA3-4D37-BD50-E8DDA292EE3B}" type="pres">
      <dgm:prSet presAssocID="{5D3F0ED0-2EB6-453D-BE4B-4BBCD8987238}" presName="rootComposite1" presStyleCnt="0"/>
      <dgm:spPr/>
    </dgm:pt>
    <dgm:pt modelId="{922FAB3C-8DC6-4B4E-81BA-6DD29440B0AC}" type="pres">
      <dgm:prSet presAssocID="{5D3F0ED0-2EB6-453D-BE4B-4BBCD8987238}" presName="rootText1" presStyleLbl="node0" presStyleIdx="0" presStyleCnt="5" custScaleX="86125" custScaleY="64833">
        <dgm:presLayoutVars>
          <dgm:chPref val="3"/>
        </dgm:presLayoutVars>
      </dgm:prSet>
      <dgm:spPr/>
    </dgm:pt>
    <dgm:pt modelId="{AF494A36-726F-4260-932B-5405377148C7}" type="pres">
      <dgm:prSet presAssocID="{5D3F0ED0-2EB6-453D-BE4B-4BBCD8987238}" presName="rootConnector1" presStyleLbl="node1" presStyleIdx="0" presStyleCnt="0"/>
      <dgm:spPr/>
    </dgm:pt>
    <dgm:pt modelId="{4B59475B-4E00-4BA1-B33C-E6ADE2B908F7}" type="pres">
      <dgm:prSet presAssocID="{5D3F0ED0-2EB6-453D-BE4B-4BBCD8987238}" presName="hierChild2" presStyleCnt="0"/>
      <dgm:spPr/>
    </dgm:pt>
    <dgm:pt modelId="{161E1A74-A59D-4967-9D20-F98B267ECE6B}" type="pres">
      <dgm:prSet presAssocID="{5D3F0ED0-2EB6-453D-BE4B-4BBCD8987238}" presName="hierChild3" presStyleCnt="0"/>
      <dgm:spPr/>
    </dgm:pt>
    <dgm:pt modelId="{F925AEFA-5F16-456D-84F0-FC1303A2A3C9}" type="pres">
      <dgm:prSet presAssocID="{00C4C7D7-43FB-4C62-B653-0BAA02E17855}" presName="hierRoot1" presStyleCnt="0">
        <dgm:presLayoutVars>
          <dgm:hierBranch val="init"/>
        </dgm:presLayoutVars>
      </dgm:prSet>
      <dgm:spPr/>
    </dgm:pt>
    <dgm:pt modelId="{086C9DBA-88A8-4531-87B9-51357D0CEE70}" type="pres">
      <dgm:prSet presAssocID="{00C4C7D7-43FB-4C62-B653-0BAA02E17855}" presName="rootComposite1" presStyleCnt="0"/>
      <dgm:spPr/>
    </dgm:pt>
    <dgm:pt modelId="{C483AB77-D90E-4834-8F4B-1826FF0CA448}" type="pres">
      <dgm:prSet presAssocID="{00C4C7D7-43FB-4C62-B653-0BAA02E17855}" presName="rootText1" presStyleLbl="node0" presStyleIdx="1" presStyleCnt="5" custScaleX="86125" custScaleY="64833">
        <dgm:presLayoutVars>
          <dgm:chPref val="3"/>
        </dgm:presLayoutVars>
      </dgm:prSet>
      <dgm:spPr/>
    </dgm:pt>
    <dgm:pt modelId="{686DB669-0E09-480A-A0B5-4B64F05B70FF}" type="pres">
      <dgm:prSet presAssocID="{00C4C7D7-43FB-4C62-B653-0BAA02E17855}" presName="rootConnector1" presStyleLbl="node1" presStyleIdx="0" presStyleCnt="0"/>
      <dgm:spPr/>
    </dgm:pt>
    <dgm:pt modelId="{2943712B-9774-446D-BFB1-89A0C6229DDF}" type="pres">
      <dgm:prSet presAssocID="{00C4C7D7-43FB-4C62-B653-0BAA02E17855}" presName="hierChild2" presStyleCnt="0"/>
      <dgm:spPr/>
    </dgm:pt>
    <dgm:pt modelId="{6BA1B9EE-C685-4453-B26C-B93B4865A248}" type="pres">
      <dgm:prSet presAssocID="{00C4C7D7-43FB-4C62-B653-0BAA02E17855}" presName="hierChild3" presStyleCnt="0"/>
      <dgm:spPr/>
    </dgm:pt>
    <dgm:pt modelId="{5045EEA0-283A-41CD-BB8A-79B09CC08BE6}" type="pres">
      <dgm:prSet presAssocID="{70668596-E9CC-4698-8A01-016E1F8E6F46}" presName="hierRoot1" presStyleCnt="0">
        <dgm:presLayoutVars>
          <dgm:hierBranch val="init"/>
        </dgm:presLayoutVars>
      </dgm:prSet>
      <dgm:spPr/>
    </dgm:pt>
    <dgm:pt modelId="{010E815E-4072-4F73-B355-7B2DBBC7B567}" type="pres">
      <dgm:prSet presAssocID="{70668596-E9CC-4698-8A01-016E1F8E6F46}" presName="rootComposite1" presStyleCnt="0"/>
      <dgm:spPr/>
    </dgm:pt>
    <dgm:pt modelId="{D07A68CE-9D6F-4E41-9D4F-EBA802447EC3}" type="pres">
      <dgm:prSet presAssocID="{70668596-E9CC-4698-8A01-016E1F8E6F46}" presName="rootText1" presStyleLbl="node0" presStyleIdx="2" presStyleCnt="5" custScaleX="86125" custScaleY="64833">
        <dgm:presLayoutVars>
          <dgm:chPref val="3"/>
        </dgm:presLayoutVars>
      </dgm:prSet>
      <dgm:spPr/>
    </dgm:pt>
    <dgm:pt modelId="{867AF7C8-8088-4633-9689-A720BCEADAC7}" type="pres">
      <dgm:prSet presAssocID="{70668596-E9CC-4698-8A01-016E1F8E6F46}" presName="rootConnector1" presStyleLbl="node1" presStyleIdx="0" presStyleCnt="0"/>
      <dgm:spPr/>
    </dgm:pt>
    <dgm:pt modelId="{6B0FDB1F-4641-44EC-8B09-5FB7A39262A0}" type="pres">
      <dgm:prSet presAssocID="{70668596-E9CC-4698-8A01-016E1F8E6F46}" presName="hierChild2" presStyleCnt="0"/>
      <dgm:spPr/>
    </dgm:pt>
    <dgm:pt modelId="{3857C2AF-DE74-46FF-934A-37015C6C72F3}" type="pres">
      <dgm:prSet presAssocID="{70668596-E9CC-4698-8A01-016E1F8E6F46}" presName="hierChild3" presStyleCnt="0"/>
      <dgm:spPr/>
    </dgm:pt>
    <dgm:pt modelId="{D12E04D6-E8DC-4EA5-817E-5B921BFD4BD4}" type="pres">
      <dgm:prSet presAssocID="{4EE0A925-BC89-490E-B3C5-D5596FBAB247}" presName="hierRoot1" presStyleCnt="0">
        <dgm:presLayoutVars>
          <dgm:hierBranch val="init"/>
        </dgm:presLayoutVars>
      </dgm:prSet>
      <dgm:spPr/>
    </dgm:pt>
    <dgm:pt modelId="{71462CEA-2518-4798-ABCE-2405CD7B05C4}" type="pres">
      <dgm:prSet presAssocID="{4EE0A925-BC89-490E-B3C5-D5596FBAB247}" presName="rootComposite1" presStyleCnt="0"/>
      <dgm:spPr/>
    </dgm:pt>
    <dgm:pt modelId="{CCA35A53-8902-4E8E-B56F-6A8F3DDF35D5}" type="pres">
      <dgm:prSet presAssocID="{4EE0A925-BC89-490E-B3C5-D5596FBAB247}" presName="rootText1" presStyleLbl="node0" presStyleIdx="3" presStyleCnt="5" custScaleX="86125" custScaleY="64833">
        <dgm:presLayoutVars>
          <dgm:chPref val="3"/>
        </dgm:presLayoutVars>
      </dgm:prSet>
      <dgm:spPr/>
    </dgm:pt>
    <dgm:pt modelId="{EFA00353-B659-414A-854C-B7E689A35818}" type="pres">
      <dgm:prSet presAssocID="{4EE0A925-BC89-490E-B3C5-D5596FBAB247}" presName="rootConnector1" presStyleLbl="node1" presStyleIdx="0" presStyleCnt="0"/>
      <dgm:spPr/>
    </dgm:pt>
    <dgm:pt modelId="{16E60090-159E-4462-9E46-AC8374EDE2DE}" type="pres">
      <dgm:prSet presAssocID="{4EE0A925-BC89-490E-B3C5-D5596FBAB247}" presName="hierChild2" presStyleCnt="0"/>
      <dgm:spPr/>
    </dgm:pt>
    <dgm:pt modelId="{B6123800-43A3-415C-AE46-BCDB9031B6B9}" type="pres">
      <dgm:prSet presAssocID="{4EE0A925-BC89-490E-B3C5-D5596FBAB247}" presName="hierChild3" presStyleCnt="0"/>
      <dgm:spPr/>
    </dgm:pt>
    <dgm:pt modelId="{E701E425-DBA7-4156-8C1C-AF3896A5B8F1}" type="pres">
      <dgm:prSet presAssocID="{BE3AF4B6-F5EC-44DF-9BDC-CB79D95FB3F4}" presName="hierRoot1" presStyleCnt="0">
        <dgm:presLayoutVars>
          <dgm:hierBranch val="init"/>
        </dgm:presLayoutVars>
      </dgm:prSet>
      <dgm:spPr/>
    </dgm:pt>
    <dgm:pt modelId="{D69269B0-122E-4426-920E-D896CD3C8267}" type="pres">
      <dgm:prSet presAssocID="{BE3AF4B6-F5EC-44DF-9BDC-CB79D95FB3F4}" presName="rootComposite1" presStyleCnt="0"/>
      <dgm:spPr/>
    </dgm:pt>
    <dgm:pt modelId="{D0F1789C-5031-4ED2-8612-D54DCD69DF19}" type="pres">
      <dgm:prSet presAssocID="{BE3AF4B6-F5EC-44DF-9BDC-CB79D95FB3F4}" presName="rootText1" presStyleLbl="node0" presStyleIdx="4" presStyleCnt="5" custScaleX="86125" custScaleY="64833">
        <dgm:presLayoutVars>
          <dgm:chPref val="3"/>
        </dgm:presLayoutVars>
      </dgm:prSet>
      <dgm:spPr/>
    </dgm:pt>
    <dgm:pt modelId="{7055C870-DF68-441F-899C-8AE927A7E8BD}" type="pres">
      <dgm:prSet presAssocID="{BE3AF4B6-F5EC-44DF-9BDC-CB79D95FB3F4}" presName="rootConnector1" presStyleLbl="node1" presStyleIdx="0" presStyleCnt="0"/>
      <dgm:spPr/>
    </dgm:pt>
    <dgm:pt modelId="{EFA118CD-DF23-4150-A8E3-6CD0C7266DFE}" type="pres">
      <dgm:prSet presAssocID="{BE3AF4B6-F5EC-44DF-9BDC-CB79D95FB3F4}" presName="hierChild2" presStyleCnt="0"/>
      <dgm:spPr/>
    </dgm:pt>
    <dgm:pt modelId="{B037AB12-1AFA-4B92-9D27-A51DD9C1270E}" type="pres">
      <dgm:prSet presAssocID="{BE3AF4B6-F5EC-44DF-9BDC-CB79D95FB3F4}" presName="hierChild3" presStyleCnt="0"/>
      <dgm:spPr/>
    </dgm:pt>
  </dgm:ptLst>
  <dgm:cxnLst>
    <dgm:cxn modelId="{2A67421D-9466-4AA7-94C4-520139CC6858}" srcId="{D75A9632-4EB0-4862-92FF-00CF01BE2205}" destId="{70668596-E9CC-4698-8A01-016E1F8E6F46}" srcOrd="2" destOrd="0" parTransId="{EDF271CF-D42E-45D0-9334-04FCF1DA506D}" sibTransId="{0B80253E-7ED3-4310-B077-01D55AE1071C}"/>
    <dgm:cxn modelId="{A907E01F-93CB-466D-A5C1-4AF2854D4E51}" type="presOf" srcId="{00C4C7D7-43FB-4C62-B653-0BAA02E17855}" destId="{C483AB77-D90E-4834-8F4B-1826FF0CA448}" srcOrd="0" destOrd="0" presId="urn:microsoft.com/office/officeart/2009/3/layout/HorizontalOrganizationChart"/>
    <dgm:cxn modelId="{7661682C-962B-48FB-B8EB-247678287587}" type="presOf" srcId="{4EE0A925-BC89-490E-B3C5-D5596FBAB247}" destId="{CCA35A53-8902-4E8E-B56F-6A8F3DDF35D5}" srcOrd="0" destOrd="0" presId="urn:microsoft.com/office/officeart/2009/3/layout/HorizontalOrganizationChart"/>
    <dgm:cxn modelId="{947DA031-960C-4336-A377-EC247512A20F}" type="presOf" srcId="{70668596-E9CC-4698-8A01-016E1F8E6F46}" destId="{D07A68CE-9D6F-4E41-9D4F-EBA802447EC3}" srcOrd="0" destOrd="0" presId="urn:microsoft.com/office/officeart/2009/3/layout/HorizontalOrganizationChart"/>
    <dgm:cxn modelId="{C638373B-8679-43D2-975A-C8F6F18B597A}" type="presOf" srcId="{00C4C7D7-43FB-4C62-B653-0BAA02E17855}" destId="{686DB669-0E09-480A-A0B5-4B64F05B70FF}" srcOrd="1" destOrd="0" presId="urn:microsoft.com/office/officeart/2009/3/layout/HorizontalOrganizationChart"/>
    <dgm:cxn modelId="{F96A083D-1A4B-499F-98FF-D7DEFFDA9101}" type="presOf" srcId="{BE3AF4B6-F5EC-44DF-9BDC-CB79D95FB3F4}" destId="{7055C870-DF68-441F-899C-8AE927A7E8BD}" srcOrd="1" destOrd="0" presId="urn:microsoft.com/office/officeart/2009/3/layout/HorizontalOrganizationChart"/>
    <dgm:cxn modelId="{57397D3E-2374-404D-8858-2B9A395EEB21}" type="presOf" srcId="{4EE0A925-BC89-490E-B3C5-D5596FBAB247}" destId="{EFA00353-B659-414A-854C-B7E689A35818}" srcOrd="1" destOrd="0" presId="urn:microsoft.com/office/officeart/2009/3/layout/HorizontalOrganizationChart"/>
    <dgm:cxn modelId="{8059B95D-5238-487F-9EF9-DC508342BA71}" srcId="{D75A9632-4EB0-4862-92FF-00CF01BE2205}" destId="{BE3AF4B6-F5EC-44DF-9BDC-CB79D95FB3F4}" srcOrd="4" destOrd="0" parTransId="{5DC69E6B-E902-4549-ACA2-C87487FCD048}" sibTransId="{3B148F1D-FDFC-4CDA-B894-16E41EDC0348}"/>
    <dgm:cxn modelId="{4D30D27A-A291-479A-A188-656286E7BA8F}" type="presOf" srcId="{70668596-E9CC-4698-8A01-016E1F8E6F46}" destId="{867AF7C8-8088-4633-9689-A720BCEADAC7}" srcOrd="1" destOrd="0" presId="urn:microsoft.com/office/officeart/2009/3/layout/HorizontalOrganizationChart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D0C1AA3-0AFA-4F6D-82DC-F890DA11ACAC}" type="presOf" srcId="{5D3F0ED0-2EB6-453D-BE4B-4BBCD8987238}" destId="{AF494A36-726F-4260-932B-5405377148C7}" srcOrd="1" destOrd="0" presId="urn:microsoft.com/office/officeart/2009/3/layout/HorizontalOrganizationChart"/>
    <dgm:cxn modelId="{F6B368BB-52FC-49B9-908A-11444FC1A02F}" type="presOf" srcId="{5D3F0ED0-2EB6-453D-BE4B-4BBCD8987238}" destId="{922FAB3C-8DC6-4B4E-81BA-6DD29440B0AC}" srcOrd="0" destOrd="0" presId="urn:microsoft.com/office/officeart/2009/3/layout/HorizontalOrganizationChart"/>
    <dgm:cxn modelId="{2C5C0AC5-ED6C-4FA6-8E31-9120A3C41C4D}" type="presOf" srcId="{BE3AF4B6-F5EC-44DF-9BDC-CB79D95FB3F4}" destId="{D0F1789C-5031-4ED2-8612-D54DCD69DF19}" srcOrd="0" destOrd="0" presId="urn:microsoft.com/office/officeart/2009/3/layout/HorizontalOrganizationChart"/>
    <dgm:cxn modelId="{C31AF8C9-F1F7-4636-9E8B-9856C48EE672}" type="presOf" srcId="{D75A9632-4EB0-4862-92FF-00CF01BE2205}" destId="{9D47FB11-33B4-48E9-9FC2-A65E51265124}" srcOrd="0" destOrd="0" presId="urn:microsoft.com/office/officeart/2009/3/layout/HorizontalOrganizationChart"/>
    <dgm:cxn modelId="{641DD2F8-EE5B-49FB-AD42-13F8DDA1D2E7}" srcId="{D75A9632-4EB0-4862-92FF-00CF01BE2205}" destId="{4EE0A925-BC89-490E-B3C5-D5596FBAB247}" srcOrd="3" destOrd="0" parTransId="{F176E636-3CF0-4BA9-AED5-64B011671E0C}" sibTransId="{A715DD85-F2D3-41E4-B95D-11DAEE82F83F}"/>
    <dgm:cxn modelId="{049EB4C9-08AB-4E0E-A7D8-6292894C566F}" type="presParOf" srcId="{9D47FB11-33B4-48E9-9FC2-A65E51265124}" destId="{BDBAD208-8CA8-47D3-8F7E-7E9D4BD1B67F}" srcOrd="0" destOrd="0" presId="urn:microsoft.com/office/officeart/2009/3/layout/HorizontalOrganizationChart"/>
    <dgm:cxn modelId="{EF44F98A-5109-4B5E-B560-9A76B107683D}" type="presParOf" srcId="{BDBAD208-8CA8-47D3-8F7E-7E9D4BD1B67F}" destId="{D21E5021-6EA3-4D37-BD50-E8DDA292EE3B}" srcOrd="0" destOrd="0" presId="urn:microsoft.com/office/officeart/2009/3/layout/HorizontalOrganizationChart"/>
    <dgm:cxn modelId="{1D5B9A13-E87E-4F6C-8FDA-5C2424AB222D}" type="presParOf" srcId="{D21E5021-6EA3-4D37-BD50-E8DDA292EE3B}" destId="{922FAB3C-8DC6-4B4E-81BA-6DD29440B0AC}" srcOrd="0" destOrd="0" presId="urn:microsoft.com/office/officeart/2009/3/layout/HorizontalOrganizationChart"/>
    <dgm:cxn modelId="{3EE8CA09-FBF4-4B28-A312-D3F188B4B96E}" type="presParOf" srcId="{D21E5021-6EA3-4D37-BD50-E8DDA292EE3B}" destId="{AF494A36-726F-4260-932B-5405377148C7}" srcOrd="1" destOrd="0" presId="urn:microsoft.com/office/officeart/2009/3/layout/HorizontalOrganizationChart"/>
    <dgm:cxn modelId="{0DD2E6A2-5001-42D3-B736-AF3FD874E2C4}" type="presParOf" srcId="{BDBAD208-8CA8-47D3-8F7E-7E9D4BD1B67F}" destId="{4B59475B-4E00-4BA1-B33C-E6ADE2B908F7}" srcOrd="1" destOrd="0" presId="urn:microsoft.com/office/officeart/2009/3/layout/HorizontalOrganizationChart"/>
    <dgm:cxn modelId="{D56EF680-B3D3-442C-BE0F-FA7CC1047AD1}" type="presParOf" srcId="{BDBAD208-8CA8-47D3-8F7E-7E9D4BD1B67F}" destId="{161E1A74-A59D-4967-9D20-F98B267ECE6B}" srcOrd="2" destOrd="0" presId="urn:microsoft.com/office/officeart/2009/3/layout/HorizontalOrganizationChart"/>
    <dgm:cxn modelId="{DCE7D019-1A02-4F26-9297-F482C6FEF42B}" type="presParOf" srcId="{9D47FB11-33B4-48E9-9FC2-A65E51265124}" destId="{F925AEFA-5F16-456D-84F0-FC1303A2A3C9}" srcOrd="1" destOrd="0" presId="urn:microsoft.com/office/officeart/2009/3/layout/HorizontalOrganizationChart"/>
    <dgm:cxn modelId="{4FB0CFB7-2D54-49E6-8F25-F7E1EDBD0A86}" type="presParOf" srcId="{F925AEFA-5F16-456D-84F0-FC1303A2A3C9}" destId="{086C9DBA-88A8-4531-87B9-51357D0CEE70}" srcOrd="0" destOrd="0" presId="urn:microsoft.com/office/officeart/2009/3/layout/HorizontalOrganizationChart"/>
    <dgm:cxn modelId="{4A9ADF73-12F4-4618-8FEE-5EE34ECF2885}" type="presParOf" srcId="{086C9DBA-88A8-4531-87B9-51357D0CEE70}" destId="{C483AB77-D90E-4834-8F4B-1826FF0CA448}" srcOrd="0" destOrd="0" presId="urn:microsoft.com/office/officeart/2009/3/layout/HorizontalOrganizationChart"/>
    <dgm:cxn modelId="{6205A47C-7C91-451E-B7EE-10758DB9D508}" type="presParOf" srcId="{086C9DBA-88A8-4531-87B9-51357D0CEE70}" destId="{686DB669-0E09-480A-A0B5-4B64F05B70FF}" srcOrd="1" destOrd="0" presId="urn:microsoft.com/office/officeart/2009/3/layout/HorizontalOrganizationChart"/>
    <dgm:cxn modelId="{2FE8C811-B0A6-4EC3-845A-96D44B6644FA}" type="presParOf" srcId="{F925AEFA-5F16-456D-84F0-FC1303A2A3C9}" destId="{2943712B-9774-446D-BFB1-89A0C6229DDF}" srcOrd="1" destOrd="0" presId="urn:microsoft.com/office/officeart/2009/3/layout/HorizontalOrganizationChart"/>
    <dgm:cxn modelId="{C611BC69-71E9-4032-AF52-5C18E47EDB47}" type="presParOf" srcId="{F925AEFA-5F16-456D-84F0-FC1303A2A3C9}" destId="{6BA1B9EE-C685-4453-B26C-B93B4865A248}" srcOrd="2" destOrd="0" presId="urn:microsoft.com/office/officeart/2009/3/layout/HorizontalOrganizationChart"/>
    <dgm:cxn modelId="{BB29CD8F-B2B3-404E-83C8-C06DEC11042A}" type="presParOf" srcId="{9D47FB11-33B4-48E9-9FC2-A65E51265124}" destId="{5045EEA0-283A-41CD-BB8A-79B09CC08BE6}" srcOrd="2" destOrd="0" presId="urn:microsoft.com/office/officeart/2009/3/layout/HorizontalOrganizationChart"/>
    <dgm:cxn modelId="{31EB1C41-2F95-4A20-80A1-60D900BB8661}" type="presParOf" srcId="{5045EEA0-283A-41CD-BB8A-79B09CC08BE6}" destId="{010E815E-4072-4F73-B355-7B2DBBC7B567}" srcOrd="0" destOrd="0" presId="urn:microsoft.com/office/officeart/2009/3/layout/HorizontalOrganizationChart"/>
    <dgm:cxn modelId="{18E2B2E1-9831-4498-8877-31C7EE027B46}" type="presParOf" srcId="{010E815E-4072-4F73-B355-7B2DBBC7B567}" destId="{D07A68CE-9D6F-4E41-9D4F-EBA802447EC3}" srcOrd="0" destOrd="0" presId="urn:microsoft.com/office/officeart/2009/3/layout/HorizontalOrganizationChart"/>
    <dgm:cxn modelId="{3063926B-F199-4F9F-A4F9-D6A44E142860}" type="presParOf" srcId="{010E815E-4072-4F73-B355-7B2DBBC7B567}" destId="{867AF7C8-8088-4633-9689-A720BCEADAC7}" srcOrd="1" destOrd="0" presId="urn:microsoft.com/office/officeart/2009/3/layout/HorizontalOrganizationChart"/>
    <dgm:cxn modelId="{FD8A4ADE-994A-48A4-95E3-499E1E96FCA6}" type="presParOf" srcId="{5045EEA0-283A-41CD-BB8A-79B09CC08BE6}" destId="{6B0FDB1F-4641-44EC-8B09-5FB7A39262A0}" srcOrd="1" destOrd="0" presId="urn:microsoft.com/office/officeart/2009/3/layout/HorizontalOrganizationChart"/>
    <dgm:cxn modelId="{6E1A1B02-5E4A-4207-BF27-5ED4EC67B5A8}" type="presParOf" srcId="{5045EEA0-283A-41CD-BB8A-79B09CC08BE6}" destId="{3857C2AF-DE74-46FF-934A-37015C6C72F3}" srcOrd="2" destOrd="0" presId="urn:microsoft.com/office/officeart/2009/3/layout/HorizontalOrganizationChart"/>
    <dgm:cxn modelId="{D58FFA66-66B1-4B21-BEB4-583CEDF059DA}" type="presParOf" srcId="{9D47FB11-33B4-48E9-9FC2-A65E51265124}" destId="{D12E04D6-E8DC-4EA5-817E-5B921BFD4BD4}" srcOrd="3" destOrd="0" presId="urn:microsoft.com/office/officeart/2009/3/layout/HorizontalOrganizationChart"/>
    <dgm:cxn modelId="{4922DF0C-EC2A-4288-B844-3D81BBA421BB}" type="presParOf" srcId="{D12E04D6-E8DC-4EA5-817E-5B921BFD4BD4}" destId="{71462CEA-2518-4798-ABCE-2405CD7B05C4}" srcOrd="0" destOrd="0" presId="urn:microsoft.com/office/officeart/2009/3/layout/HorizontalOrganizationChart"/>
    <dgm:cxn modelId="{63471875-CF78-4F01-B5DC-F232806AAEFC}" type="presParOf" srcId="{71462CEA-2518-4798-ABCE-2405CD7B05C4}" destId="{CCA35A53-8902-4E8E-B56F-6A8F3DDF35D5}" srcOrd="0" destOrd="0" presId="urn:microsoft.com/office/officeart/2009/3/layout/HorizontalOrganizationChart"/>
    <dgm:cxn modelId="{7A660B59-0D84-41A7-9519-069E7E329224}" type="presParOf" srcId="{71462CEA-2518-4798-ABCE-2405CD7B05C4}" destId="{EFA00353-B659-414A-854C-B7E689A35818}" srcOrd="1" destOrd="0" presId="urn:microsoft.com/office/officeart/2009/3/layout/HorizontalOrganizationChart"/>
    <dgm:cxn modelId="{5A97758C-A4C9-4F56-BFFA-BED363598F88}" type="presParOf" srcId="{D12E04D6-E8DC-4EA5-817E-5B921BFD4BD4}" destId="{16E60090-159E-4462-9E46-AC8374EDE2DE}" srcOrd="1" destOrd="0" presId="urn:microsoft.com/office/officeart/2009/3/layout/HorizontalOrganizationChart"/>
    <dgm:cxn modelId="{BB165BDF-E509-4A78-93F7-AD7F11C04BBA}" type="presParOf" srcId="{D12E04D6-E8DC-4EA5-817E-5B921BFD4BD4}" destId="{B6123800-43A3-415C-AE46-BCDB9031B6B9}" srcOrd="2" destOrd="0" presId="urn:microsoft.com/office/officeart/2009/3/layout/HorizontalOrganizationChart"/>
    <dgm:cxn modelId="{1338DC68-1918-4A5D-B08A-92328F7237DB}" type="presParOf" srcId="{9D47FB11-33B4-48E9-9FC2-A65E51265124}" destId="{E701E425-DBA7-4156-8C1C-AF3896A5B8F1}" srcOrd="4" destOrd="0" presId="urn:microsoft.com/office/officeart/2009/3/layout/HorizontalOrganizationChart"/>
    <dgm:cxn modelId="{0F6A342E-6B50-4523-B255-BD6530CF44C4}" type="presParOf" srcId="{E701E425-DBA7-4156-8C1C-AF3896A5B8F1}" destId="{D69269B0-122E-4426-920E-D896CD3C8267}" srcOrd="0" destOrd="0" presId="urn:microsoft.com/office/officeart/2009/3/layout/HorizontalOrganizationChart"/>
    <dgm:cxn modelId="{42C41854-8D1B-4DAA-99D3-6240B3E6BB3B}" type="presParOf" srcId="{D69269B0-122E-4426-920E-D896CD3C8267}" destId="{D0F1789C-5031-4ED2-8612-D54DCD69DF19}" srcOrd="0" destOrd="0" presId="urn:microsoft.com/office/officeart/2009/3/layout/HorizontalOrganizationChart"/>
    <dgm:cxn modelId="{DF132866-51BE-4E08-A1E2-1FFF400D90F9}" type="presParOf" srcId="{D69269B0-122E-4426-920E-D896CD3C8267}" destId="{7055C870-DF68-441F-899C-8AE927A7E8BD}" srcOrd="1" destOrd="0" presId="urn:microsoft.com/office/officeart/2009/3/layout/HorizontalOrganizationChart"/>
    <dgm:cxn modelId="{6BC5A8B0-6FFC-4CAB-BED0-D27E7123B061}" type="presParOf" srcId="{E701E425-DBA7-4156-8C1C-AF3896A5B8F1}" destId="{EFA118CD-DF23-4150-A8E3-6CD0C7266DFE}" srcOrd="1" destOrd="0" presId="urn:microsoft.com/office/officeart/2009/3/layout/HorizontalOrganizationChart"/>
    <dgm:cxn modelId="{54E6F757-FF69-48B4-89A9-9B7217D39D0D}" type="presParOf" srcId="{E701E425-DBA7-4156-8C1C-AF3896A5B8F1}" destId="{B037AB12-1AFA-4B92-9D27-A51DD9C127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FAB3C-8DC6-4B4E-81BA-6DD29440B0AC}">
      <dsp:nvSpPr>
        <dsp:cNvPr id="0" name=""/>
        <dsp:cNvSpPr/>
      </dsp:nvSpPr>
      <dsp:spPr>
        <a:xfrm>
          <a:off x="2177141" y="160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Einführung</a:t>
          </a:r>
        </a:p>
      </dsp:txBody>
      <dsp:txXfrm>
        <a:off x="2177141" y="1608"/>
        <a:ext cx="2960916" cy="679818"/>
      </dsp:txXfrm>
    </dsp:sp>
    <dsp:sp modelId="{C483AB77-D90E-4834-8F4B-1826FF0CA448}">
      <dsp:nvSpPr>
        <dsp:cNvPr id="0" name=""/>
        <dsp:cNvSpPr/>
      </dsp:nvSpPr>
      <dsp:spPr>
        <a:xfrm>
          <a:off x="2177141" y="111116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Datenbank</a:t>
          </a:r>
        </a:p>
      </dsp:txBody>
      <dsp:txXfrm>
        <a:off x="2177141" y="1111168"/>
        <a:ext cx="2960916" cy="679818"/>
      </dsp:txXfrm>
    </dsp:sp>
    <dsp:sp modelId="{D07A68CE-9D6F-4E41-9D4F-EBA802447EC3}">
      <dsp:nvSpPr>
        <dsp:cNvPr id="0" name=""/>
        <dsp:cNvSpPr/>
      </dsp:nvSpPr>
      <dsp:spPr>
        <a:xfrm>
          <a:off x="2177141" y="222072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CI/CD</a:t>
          </a:r>
        </a:p>
      </dsp:txBody>
      <dsp:txXfrm>
        <a:off x="2177141" y="2220728"/>
        <a:ext cx="2960916" cy="679818"/>
      </dsp:txXfrm>
    </dsp:sp>
    <dsp:sp modelId="{CCA35A53-8902-4E8E-B56F-6A8F3DDF35D5}">
      <dsp:nvSpPr>
        <dsp:cNvPr id="0" name=""/>
        <dsp:cNvSpPr/>
      </dsp:nvSpPr>
      <dsp:spPr>
        <a:xfrm>
          <a:off x="2177141" y="3330287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Test der Webseite</a:t>
          </a:r>
        </a:p>
      </dsp:txBody>
      <dsp:txXfrm>
        <a:off x="2177141" y="3330287"/>
        <a:ext cx="2960916" cy="679818"/>
      </dsp:txXfrm>
    </dsp:sp>
    <dsp:sp modelId="{D0F1789C-5031-4ED2-8612-D54DCD69DF19}">
      <dsp:nvSpPr>
        <dsp:cNvPr id="0" name=""/>
        <dsp:cNvSpPr/>
      </dsp:nvSpPr>
      <dsp:spPr>
        <a:xfrm>
          <a:off x="2177141" y="4439847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 err="1"/>
            <a:t>Lessons</a:t>
          </a:r>
          <a:r>
            <a:rPr lang="de-DE" sz="2400" kern="1200" noProof="0" dirty="0"/>
            <a:t> </a:t>
          </a:r>
          <a:r>
            <a:rPr lang="de-DE" sz="2400" kern="1200" noProof="0" dirty="0" err="1"/>
            <a:t>Learned</a:t>
          </a:r>
          <a:endParaRPr lang="de-DE" sz="2400" kern="1200" noProof="0" dirty="0"/>
        </a:p>
      </dsp:txBody>
      <dsp:txXfrm>
        <a:off x="2177141" y="4439847"/>
        <a:ext cx="2960916" cy="679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27.07.2020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27.07.2020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17" Type="http://schemas.openxmlformats.org/officeDocument/2006/relationships/image" Target="../media/image20.jp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" name="Rectangle 4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4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2" y="2131232"/>
            <a:ext cx="4650004" cy="260400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7" r="-2" b="-2"/>
          <a:stretch/>
        </p:blipFill>
        <p:spPr>
          <a:xfrm>
            <a:off x="6414367" y="2524675"/>
            <a:ext cx="4650004" cy="1817115"/>
          </a:xfrm>
          <a:prstGeom prst="rect">
            <a:avLst/>
          </a:prstGeom>
        </p:spPr>
      </p:pic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2442758" y="731520"/>
            <a:ext cx="7306484" cy="1088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400" b="1" dirty="0">
                <a:solidFill>
                  <a:srgbClr val="EC6708"/>
                </a:solidFill>
              </a:rPr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graphicFrame>
        <p:nvGraphicFramePr>
          <p:cNvPr id="17" name="Inhaltsplatzhalter 3" descr="Symbol für SmartArt-Platzhalter ">
            <a:extLst>
              <a:ext uri="{FF2B5EF4-FFF2-40B4-BE49-F238E27FC236}">
                <a16:creationId xmlns:a16="http://schemas.microsoft.com/office/drawing/2014/main" id="{89E570E6-EEE0-4489-92B9-53C9D4A4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056496"/>
              </p:ext>
            </p:extLst>
          </p:nvPr>
        </p:nvGraphicFramePr>
        <p:xfrm>
          <a:off x="2438400" y="868362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9" y="4017025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917" y="1258244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139017" y="2800539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711492" y="2800539"/>
            <a:ext cx="900698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8832" y="1308672"/>
            <a:ext cx="3200400" cy="9144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6FBCB8E-C3BA-4065-97C1-0B764850F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29"/>
          <a:stretch/>
        </p:blipFill>
        <p:spPr>
          <a:xfrm>
            <a:off x="2356915" y="2893731"/>
            <a:ext cx="7478169" cy="19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2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E530AF-FCCE-4686-A708-2ADFDF16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4" y="2367471"/>
            <a:ext cx="5115023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3829C97-94BB-47FC-B3C5-100AC1E75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3"/>
          <a:stretch/>
        </p:blipFill>
        <p:spPr>
          <a:xfrm>
            <a:off x="6407084" y="2367470"/>
            <a:ext cx="5405997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D00B729-B560-4292-A39A-C326F08BADAF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CFDF3C-1F45-4864-A157-38B3C5F7A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90" y="1103375"/>
            <a:ext cx="1996883" cy="73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CA029F-64AC-45EB-91DD-ED9BFA6B0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760"/>
          <a:stretch/>
        </p:blipFill>
        <p:spPr>
          <a:xfrm>
            <a:off x="8592424" y="1840319"/>
            <a:ext cx="1419423" cy="29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041136-A31B-4FAE-9F2C-7332D70306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761"/>
          <a:stretch/>
        </p:blipFill>
        <p:spPr>
          <a:xfrm>
            <a:off x="2180155" y="1840320"/>
            <a:ext cx="1419423" cy="293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5B4C2CE-488E-4560-A9EF-936D4F16C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"/>
          <a:stretch/>
        </p:blipFill>
        <p:spPr>
          <a:xfrm>
            <a:off x="601330" y="2157233"/>
            <a:ext cx="5167702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FA5816E-9989-4697-9230-1AEDFB61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23" y="4537579"/>
            <a:ext cx="4896533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7936FE6-F4D6-4EFC-9E05-D4563B2B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970" y="2157233"/>
            <a:ext cx="4896533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B8A7E9E-CE01-4129-B537-81E42364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59" y="4632891"/>
            <a:ext cx="4505954" cy="50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D7C4A1-03EE-4CDB-92C1-840892330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10" b="45051"/>
          <a:stretch/>
        </p:blipFill>
        <p:spPr>
          <a:xfrm>
            <a:off x="2572498" y="1676844"/>
            <a:ext cx="165758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931DEA3-6A3E-4EA3-8630-1339E3D8AF1D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B23912-D895-494A-8A84-4BC8BC7D2F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005"/>
          <a:stretch/>
        </p:blipFill>
        <p:spPr>
          <a:xfrm>
            <a:off x="7961923" y="1676843"/>
            <a:ext cx="137179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69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2020-07-17T11:37:11Z</dcterms:created>
  <dcterms:modified xsi:type="dcterms:W3CDTF">2020-07-27T09:23:20Z</dcterms:modified>
</cp:coreProperties>
</file>