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15635-F853-49CE-B578-6EF8C2795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D6DF2B-56B0-465B-BB97-6D3A4C9B6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73C3C6-69D7-4FD3-86DB-3131AF774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F327-0ADF-46A8-9F99-FDCA6FC92FE4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D61B1-CD25-4F8B-BAA3-0CB8AB36F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9DE3A0-A6CE-4FB3-88B4-B9C8EB97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B8D-2025-4167-A161-0890CE24E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85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6CE89-2C7E-4A4B-AC49-6FDCC6BF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8D540F-4A78-40EC-891D-51E2E3889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FE4865-C5F2-4333-82C5-F9EACB782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F327-0ADF-46A8-9F99-FDCA6FC92FE4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BD69DB-41BF-4063-B0D6-FEEB04CE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06AED6-82ED-4006-B5BF-3AA49753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B8D-2025-4167-A161-0890CE24E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29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65893F2-C181-4E86-928D-A13B8D71C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F8ACFE-8D01-405A-A2AF-53F2451E6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E343F0-4FA1-4F82-BD77-CF176B1C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F327-0ADF-46A8-9F99-FDCA6FC92FE4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E2BCA4-3070-4CEF-BF0B-E5F01656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392E14-8D58-49EA-A468-389ADCFD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B8D-2025-4167-A161-0890CE24E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15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8DFA8-0B8A-46A2-972F-65063DA3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599D68-DA71-4F18-B85F-CD21C300F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018904-41DF-4CAF-A1D1-F853C478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F327-0ADF-46A8-9F99-FDCA6FC92FE4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4FAAF6-4E79-4273-9C79-6CC8429C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A7EEF4-186F-47DD-929A-7DA27745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B8D-2025-4167-A161-0890CE24E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81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145B81-5D12-4CC4-9921-15867A9E6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CD1AEC-6AD5-4691-B754-8DFDD799F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5FEAC3-DB5C-4B8E-97EC-37C6EE00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F327-0ADF-46A8-9F99-FDCA6FC92FE4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307EC9-BBA9-4FEB-B90D-25CABEE6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598137-97DC-41F6-B70C-AFA4EE95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B8D-2025-4167-A161-0890CE24E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95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4D642-091C-4A75-A936-72F82253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5F1758-F447-4276-B0BA-6780E1AB1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C57A13-91AA-41A1-8632-A5A94A018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777DF7-B1D1-409C-80EC-982852977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F327-0ADF-46A8-9F99-FDCA6FC92FE4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C133A0-8E27-404D-BCF1-7431BA07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CF7B5C-6087-4FA9-99C4-F3A98BE7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B8D-2025-4167-A161-0890CE24E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71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CDC419-0F76-4B6A-9E67-D7C23C40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022BA2-FE94-45D7-B5AA-3118AC149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8863BE-F4EB-460A-9520-1216865E3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85A5AF-82D8-44BA-BBBC-1ABAA37B9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0D4C917-966F-4596-B318-478047E73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F12255-8C74-494E-802C-ECFE24E6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F327-0ADF-46A8-9F99-FDCA6FC92FE4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7B0D36-36E4-49C8-89EF-2E708C87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905DD58-3A47-4E1F-A43C-9F37F8C0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B8D-2025-4167-A161-0890CE24E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88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CB0F0-AD05-4013-9413-835D3781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9F308C-D2A1-4212-AA20-B3C80DB5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F327-0ADF-46A8-9F99-FDCA6FC92FE4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42CF0F-A5E3-416E-A77F-101C7DCA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9E801D-B0EA-4B6F-B32E-28B7A9F6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B8D-2025-4167-A161-0890CE24E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88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7537D4E-8ACE-4D41-A2B3-292C9F0D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F327-0ADF-46A8-9F99-FDCA6FC92FE4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0363456-E659-433F-8686-D7E74948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10A512-6753-44A9-A149-9BF2DF7A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B8D-2025-4167-A161-0890CE24E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09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1245B-2C84-4BBD-92B1-37881E1C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5447C-9273-483D-8055-E1783341F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21B2C1-26C1-4BB7-BB74-C1C603A54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58EA90-22EB-41F0-B7E5-6471C04C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F327-0ADF-46A8-9F99-FDCA6FC92FE4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445C16-7825-46E4-A992-B08178D7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06D72C-3D0D-484D-B579-9628792B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B8D-2025-4167-A161-0890CE24E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40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5ABF91-333D-4D28-A1C8-F1761F98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73318C4-E95D-4B58-AA05-5029DB9AA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BC9F1B-47F0-40B0-9BE6-A34E79689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DF565F-ACA1-42F2-BC98-C7657301A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F327-0ADF-46A8-9F99-FDCA6FC92FE4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D2F228-21E3-4201-A405-395F3E5C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84C640-74EE-47A2-9DF1-5A44994B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B8D-2025-4167-A161-0890CE24E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55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E94A14E-0944-4FA1-B2AF-ADC7AC48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FE3283-4526-4B22-BB8A-6E8EE0BC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1FA39F-4FBC-4C50-A4ED-C0F764D58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BF327-0ADF-46A8-9F99-FDCA6FC92FE4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B5E9DE-A620-495B-8E40-B3618385B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00138-6881-4369-BF11-E3B6DC08D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FCB8D-2025-4167-A161-0890CE24E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15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F4BB193-A03F-4DE4-A8F4-5EE2F2E120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"/>
          <a:stretch/>
        </p:blipFill>
        <p:spPr>
          <a:xfrm>
            <a:off x="2409825" y="1557087"/>
            <a:ext cx="8144446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ECD4F4A-F63B-4702-9262-37490E2766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389"/>
          <a:stretch/>
        </p:blipFill>
        <p:spPr>
          <a:xfrm>
            <a:off x="547827" y="647700"/>
            <a:ext cx="5184682" cy="50482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CB6E13D-8D5E-432C-850A-84802069C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109" y="2103149"/>
            <a:ext cx="5003707" cy="429389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2FC2A72-6BB1-412F-87B3-2564954985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167"/>
          <a:stretch/>
        </p:blipFill>
        <p:spPr>
          <a:xfrm>
            <a:off x="6542134" y="331499"/>
            <a:ext cx="5184682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8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5D9E5B5-FF5B-4667-9C01-D2D0ED5E4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2" y="1114253"/>
            <a:ext cx="10564746" cy="39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2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0F0E53D-3583-436A-9090-C43821D32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12"/>
          <a:stretch/>
        </p:blipFill>
        <p:spPr>
          <a:xfrm>
            <a:off x="552046" y="635613"/>
            <a:ext cx="6020203" cy="558677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EA337FC-96F2-4716-9E59-B7567FAB0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21463"/>
            <a:ext cx="6106934" cy="143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0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395EDE3-5C49-44AC-AF59-978669270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78" y="0"/>
            <a:ext cx="7526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8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D1DA085-87BE-4030-A6B9-4BEC2A1C01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5"/>
          <a:stretch/>
        </p:blipFill>
        <p:spPr>
          <a:xfrm>
            <a:off x="38100" y="879495"/>
            <a:ext cx="12115800" cy="443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4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18072C9-5BB9-4025-9C3C-E8C3E6069C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854"/>
          <a:stretch/>
        </p:blipFill>
        <p:spPr>
          <a:xfrm>
            <a:off x="342901" y="926388"/>
            <a:ext cx="5610225" cy="308471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B229587-1248-4552-83A1-1FF01C1220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46"/>
          <a:stretch/>
        </p:blipFill>
        <p:spPr>
          <a:xfrm>
            <a:off x="6238876" y="2063201"/>
            <a:ext cx="5610225" cy="306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34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1108D68-7600-4FC6-89BC-D51AC2498E4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628046"/>
            <a:ext cx="12192000" cy="560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danny.steinbrecher</dc:creator>
  <cp:lastModifiedBy>danny.steinbrecher</cp:lastModifiedBy>
  <cp:revision>2</cp:revision>
  <dcterms:created xsi:type="dcterms:W3CDTF">2020-06-13T06:14:49Z</dcterms:created>
  <dcterms:modified xsi:type="dcterms:W3CDTF">2020-06-14T13:46:44Z</dcterms:modified>
</cp:coreProperties>
</file>