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1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7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64" r:id="rId7"/>
    <p:sldId id="269" r:id="rId8"/>
    <p:sldId id="274" r:id="rId9"/>
    <p:sldId id="267" r:id="rId10"/>
    <p:sldId id="271" r:id="rId11"/>
    <p:sldId id="270" r:id="rId12"/>
    <p:sldId id="273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6"/>
            <p14:sldId id="264"/>
            <p14:sldId id="269"/>
            <p14:sldId id="274"/>
            <p14:sldId id="267"/>
            <p14:sldId id="271"/>
            <p14:sldId id="270"/>
            <p14:sldId id="273"/>
            <p14:sldId id="272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8"/>
    <a:srgbClr val="2B92FF"/>
    <a:srgbClr val="0366D6"/>
    <a:srgbClr val="42009A"/>
    <a:srgbClr val="C58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4612" autoAdjust="0"/>
  </p:normalViewPr>
  <p:slideViewPr>
    <p:cSldViewPr snapToGrid="0">
      <p:cViewPr varScale="1">
        <p:scale>
          <a:sx n="110" d="100"/>
          <a:sy n="110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00C4C7D7-43FB-4C62-B653-0BAA02E17855}">
      <dgm:prSet phldrT="[Text]"/>
      <dgm:spPr/>
      <dgm:t>
        <a:bodyPr rtlCol="0"/>
        <a:lstStyle/>
        <a:p>
          <a:r>
            <a:rPr lang="de-DE" noProof="0"/>
            <a:t>Datenbank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r>
            <a:rPr lang="de-DE" noProof="0"/>
            <a:t>Lessons Learned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70668596-E9CC-4698-8A01-016E1F8E6F46}">
      <dgm:prSet phldrT="[Text]"/>
      <dgm:spPr/>
      <dgm:t>
        <a:bodyPr rtlCol="0"/>
        <a:lstStyle/>
        <a:p>
          <a:r>
            <a:rPr lang="de-DE" noProof="0"/>
            <a:t>CI/CD</a:t>
          </a:r>
        </a:p>
      </dgm:t>
    </dgm:pt>
    <dgm:pt modelId="{EDF271CF-D42E-45D0-9334-04FCF1DA506D}" type="parTrans" cxnId="{2A67421D-9466-4AA7-94C4-520139CC6858}">
      <dgm:prSet/>
      <dgm:spPr/>
      <dgm:t>
        <a:bodyPr/>
        <a:lstStyle/>
        <a:p>
          <a:endParaRPr lang="de-DE"/>
        </a:p>
      </dgm:t>
    </dgm:pt>
    <dgm:pt modelId="{0B80253E-7ED3-4310-B077-01D55AE1071C}" type="sibTrans" cxnId="{2A67421D-9466-4AA7-94C4-520139CC6858}">
      <dgm:prSet/>
      <dgm:spPr/>
      <dgm:t>
        <a:bodyPr/>
        <a:lstStyle/>
        <a:p>
          <a:endParaRPr lang="de-DE"/>
        </a:p>
      </dgm:t>
    </dgm:pt>
    <dgm:pt modelId="{4EE0A925-BC89-490E-B3C5-D5596FBAB247}">
      <dgm:prSet phldrT="[Text]"/>
      <dgm:spPr/>
      <dgm:t>
        <a:bodyPr rtlCol="0"/>
        <a:lstStyle/>
        <a:p>
          <a:r>
            <a:rPr lang="de-DE" noProof="0"/>
            <a:t>Test der Webseite</a:t>
          </a:r>
        </a:p>
      </dgm:t>
    </dgm:pt>
    <dgm:pt modelId="{F176E636-3CF0-4BA9-AED5-64B011671E0C}" type="parTrans" cxnId="{641DD2F8-EE5B-49FB-AD42-13F8DDA1D2E7}">
      <dgm:prSet/>
      <dgm:spPr/>
      <dgm:t>
        <a:bodyPr/>
        <a:lstStyle/>
        <a:p>
          <a:endParaRPr lang="de-DE"/>
        </a:p>
      </dgm:t>
    </dgm:pt>
    <dgm:pt modelId="{A715DD85-F2D3-41E4-B95D-11DAEE82F83F}" type="sibTrans" cxnId="{641DD2F8-EE5B-49FB-AD42-13F8DDA1D2E7}">
      <dgm:prSet/>
      <dgm:spPr/>
      <dgm:t>
        <a:bodyPr/>
        <a:lstStyle/>
        <a:p>
          <a:endParaRPr lang="de-DE"/>
        </a:p>
      </dgm:t>
    </dgm:pt>
    <dgm:pt modelId="{338B1851-1207-41DE-B301-69E64DD2E8DA}">
      <dgm:prSet phldrT="[Text]"/>
      <dgm:spPr/>
      <dgm:t>
        <a:bodyPr rtlCol="0"/>
        <a:lstStyle/>
        <a:p>
          <a:r>
            <a:rPr lang="de-DE" noProof="0" dirty="0"/>
            <a:t>Webseite</a:t>
          </a:r>
        </a:p>
      </dgm:t>
    </dgm:pt>
    <dgm:pt modelId="{DDC56B63-D16C-4F36-887E-D9C1D2D47AF8}" type="parTrans" cxnId="{728C154F-0159-4AB4-873A-D0D4E40ECFC6}">
      <dgm:prSet/>
      <dgm:spPr/>
    </dgm:pt>
    <dgm:pt modelId="{318B24BC-AEA1-48FA-AB4C-D9A16BAF4494}" type="sibTrans" cxnId="{728C154F-0159-4AB4-873A-D0D4E40ECFC6}">
      <dgm:prSet/>
      <dgm:spPr/>
    </dgm:pt>
    <dgm:pt modelId="{CC9C6211-30AE-483B-B1F1-A39F40A2AA84}">
      <dgm:prSet phldrT="[Text]"/>
      <dgm:spPr/>
      <dgm:t>
        <a:bodyPr rtlCol="0"/>
        <a:lstStyle/>
        <a:p>
          <a:r>
            <a:rPr lang="de-DE" noProof="0" dirty="0"/>
            <a:t>Was war geplant</a:t>
          </a:r>
        </a:p>
      </dgm:t>
    </dgm:pt>
    <dgm:pt modelId="{D1B1CC00-0CC7-456C-83C9-BFECEC8B2B55}" type="parTrans" cxnId="{E51D9D8C-7919-4E70-9345-7A94FEE058DB}">
      <dgm:prSet/>
      <dgm:spPr/>
    </dgm:pt>
    <dgm:pt modelId="{548E6AC8-E5CF-4278-B4F8-4D41323504FA}" type="sibTrans" cxnId="{E51D9D8C-7919-4E70-9345-7A94FEE058DB}">
      <dgm:prSet/>
      <dgm:spPr/>
    </dgm:pt>
    <dgm:pt modelId="{2EF5E4CF-60FA-4002-BC65-367C35B5085D}">
      <dgm:prSet phldrT="[Text]"/>
      <dgm:spPr/>
      <dgm:t>
        <a:bodyPr rtlCol="0"/>
        <a:lstStyle/>
        <a:p>
          <a:r>
            <a:rPr lang="de-DE" noProof="0" dirty="0"/>
            <a:t>Ausblick</a:t>
          </a:r>
        </a:p>
      </dgm:t>
    </dgm:pt>
    <dgm:pt modelId="{CB2E48B4-E95C-47E0-AD19-3BC02E32C39B}" type="parTrans" cxnId="{FC964623-3807-4321-8943-61FD27E62222}">
      <dgm:prSet/>
      <dgm:spPr/>
    </dgm:pt>
    <dgm:pt modelId="{5B6AEEDE-0130-4770-BB6A-0D83D1191A61}" type="sibTrans" cxnId="{FC964623-3807-4321-8943-61FD27E62222}">
      <dgm:prSet/>
      <dgm:spPr/>
    </dgm:pt>
    <dgm:pt modelId="{8D37A615-ACDC-4425-9162-B1855CBACD8D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0E0A6545-5E4D-4139-8B79-290A8A7259F1}" type="pres">
      <dgm:prSet presAssocID="{00C4C7D7-43FB-4C62-B653-0BAA02E17855}" presName="compNode" presStyleCnt="0"/>
      <dgm:spPr/>
    </dgm:pt>
    <dgm:pt modelId="{28C20E6D-C74B-40CE-9EE4-5BF582043D3B}" type="pres">
      <dgm:prSet presAssocID="{00C4C7D7-43FB-4C62-B653-0BAA02E17855}" presName="bgRect" presStyleLbl="bgShp" presStyleIdx="0" presStyleCnt="7"/>
      <dgm:spPr/>
    </dgm:pt>
    <dgm:pt modelId="{2494CCE2-667F-4900-A3F2-EE05F7D3B311}" type="pres">
      <dgm:prSet presAssocID="{00C4C7D7-43FB-4C62-B653-0BAA02E1785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DCA4F497-ADD7-487A-8577-994D94D7CFF8}" type="pres">
      <dgm:prSet presAssocID="{00C4C7D7-43FB-4C62-B653-0BAA02E17855}" presName="spaceRect" presStyleCnt="0"/>
      <dgm:spPr/>
    </dgm:pt>
    <dgm:pt modelId="{76C0B008-7206-407D-9B14-1249BB4B3B10}" type="pres">
      <dgm:prSet presAssocID="{00C4C7D7-43FB-4C62-B653-0BAA02E17855}" presName="parTx" presStyleLbl="revTx" presStyleIdx="0" presStyleCnt="7">
        <dgm:presLayoutVars>
          <dgm:chMax val="0"/>
          <dgm:chPref val="0"/>
        </dgm:presLayoutVars>
      </dgm:prSet>
      <dgm:spPr/>
    </dgm:pt>
    <dgm:pt modelId="{C7629A99-1AE0-40A8-ADB8-DE94711B5AC0}" type="pres">
      <dgm:prSet presAssocID="{26407BAA-24CA-40B6-A34E-07DAAD20ECB5}" presName="sibTrans" presStyleCnt="0"/>
      <dgm:spPr/>
    </dgm:pt>
    <dgm:pt modelId="{7ACAD572-5A96-4AFC-9EB8-3764BA887763}" type="pres">
      <dgm:prSet presAssocID="{70668596-E9CC-4698-8A01-016E1F8E6F46}" presName="compNode" presStyleCnt="0"/>
      <dgm:spPr/>
    </dgm:pt>
    <dgm:pt modelId="{AFF28488-4ABA-409F-A6FA-20AB31B56E40}" type="pres">
      <dgm:prSet presAssocID="{70668596-E9CC-4698-8A01-016E1F8E6F46}" presName="bgRect" presStyleLbl="bgShp" presStyleIdx="1" presStyleCnt="7"/>
      <dgm:spPr/>
    </dgm:pt>
    <dgm:pt modelId="{0AFC1970-7CD3-47C8-A804-01BDAD36ADAD}" type="pres">
      <dgm:prSet presAssocID="{70668596-E9CC-4698-8A01-016E1F8E6F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86D60BF-D5A7-4ED5-A1D2-445BC8FBE626}" type="pres">
      <dgm:prSet presAssocID="{70668596-E9CC-4698-8A01-016E1F8E6F46}" presName="spaceRect" presStyleCnt="0"/>
      <dgm:spPr/>
    </dgm:pt>
    <dgm:pt modelId="{5D59035D-6466-40C8-A337-F390A8C40203}" type="pres">
      <dgm:prSet presAssocID="{70668596-E9CC-4698-8A01-016E1F8E6F46}" presName="parTx" presStyleLbl="revTx" presStyleIdx="1" presStyleCnt="7">
        <dgm:presLayoutVars>
          <dgm:chMax val="0"/>
          <dgm:chPref val="0"/>
        </dgm:presLayoutVars>
      </dgm:prSet>
      <dgm:spPr/>
    </dgm:pt>
    <dgm:pt modelId="{A1121417-E2E6-4EE5-91A7-4E23D234DCCC}" type="pres">
      <dgm:prSet presAssocID="{0B80253E-7ED3-4310-B077-01D55AE1071C}" presName="sibTrans" presStyleCnt="0"/>
      <dgm:spPr/>
    </dgm:pt>
    <dgm:pt modelId="{6A9D6172-8008-4AC2-8245-D61FE33453D9}" type="pres">
      <dgm:prSet presAssocID="{4EE0A925-BC89-490E-B3C5-D5596FBAB247}" presName="compNode" presStyleCnt="0"/>
      <dgm:spPr/>
    </dgm:pt>
    <dgm:pt modelId="{B868CA88-B91F-4E8D-9852-9CEB24D3D808}" type="pres">
      <dgm:prSet presAssocID="{4EE0A925-BC89-490E-B3C5-D5596FBAB247}" presName="bgRect" presStyleLbl="bgShp" presStyleIdx="2" presStyleCnt="7"/>
      <dgm:spPr/>
    </dgm:pt>
    <dgm:pt modelId="{DFC9FAAA-2FBB-40DA-9EC0-778C0DDF9535}" type="pres">
      <dgm:prSet presAssocID="{4EE0A925-BC89-490E-B3C5-D5596FBAB2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3E9CC4D-37A6-44A3-AA7C-A269DFA62684}" type="pres">
      <dgm:prSet presAssocID="{4EE0A925-BC89-490E-B3C5-D5596FBAB247}" presName="spaceRect" presStyleCnt="0"/>
      <dgm:spPr/>
    </dgm:pt>
    <dgm:pt modelId="{B304F934-4758-4138-A642-C506E9AE6E40}" type="pres">
      <dgm:prSet presAssocID="{4EE0A925-BC89-490E-B3C5-D5596FBAB247}" presName="parTx" presStyleLbl="revTx" presStyleIdx="2" presStyleCnt="7">
        <dgm:presLayoutVars>
          <dgm:chMax val="0"/>
          <dgm:chPref val="0"/>
        </dgm:presLayoutVars>
      </dgm:prSet>
      <dgm:spPr/>
    </dgm:pt>
    <dgm:pt modelId="{322C4BE8-0C8D-4784-A3E4-A6BD679BC7D9}" type="pres">
      <dgm:prSet presAssocID="{A715DD85-F2D3-41E4-B95D-11DAEE82F83F}" presName="sibTrans" presStyleCnt="0"/>
      <dgm:spPr/>
    </dgm:pt>
    <dgm:pt modelId="{9CD64B91-B532-4C47-819B-DFCBA35D21E3}" type="pres">
      <dgm:prSet presAssocID="{338B1851-1207-41DE-B301-69E64DD2E8DA}" presName="compNode" presStyleCnt="0"/>
      <dgm:spPr/>
    </dgm:pt>
    <dgm:pt modelId="{BE167F3C-D255-4165-8E41-CEE8FC629C7E}" type="pres">
      <dgm:prSet presAssocID="{338B1851-1207-41DE-B301-69E64DD2E8DA}" presName="bgRect" presStyleLbl="bgShp" presStyleIdx="3" presStyleCnt="7"/>
      <dgm:spPr/>
    </dgm:pt>
    <dgm:pt modelId="{2252B938-A734-4502-A52D-2B742D175018}" type="pres">
      <dgm:prSet presAssocID="{338B1851-1207-41DE-B301-69E64DD2E8D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E5A043B-BEA2-4D1B-805E-5EBBBBC89482}" type="pres">
      <dgm:prSet presAssocID="{338B1851-1207-41DE-B301-69E64DD2E8DA}" presName="spaceRect" presStyleCnt="0"/>
      <dgm:spPr/>
    </dgm:pt>
    <dgm:pt modelId="{8E9EF99B-2EE3-4D20-BFF5-651608C79EEC}" type="pres">
      <dgm:prSet presAssocID="{338B1851-1207-41DE-B301-69E64DD2E8DA}" presName="parTx" presStyleLbl="revTx" presStyleIdx="3" presStyleCnt="7">
        <dgm:presLayoutVars>
          <dgm:chMax val="0"/>
          <dgm:chPref val="0"/>
        </dgm:presLayoutVars>
      </dgm:prSet>
      <dgm:spPr/>
    </dgm:pt>
    <dgm:pt modelId="{54F35EA9-C4F0-45AB-9022-F661D76975A3}" type="pres">
      <dgm:prSet presAssocID="{318B24BC-AEA1-48FA-AB4C-D9A16BAF4494}" presName="sibTrans" presStyleCnt="0"/>
      <dgm:spPr/>
    </dgm:pt>
    <dgm:pt modelId="{599AEA94-FD88-4E51-9297-94899BC5D2BA}" type="pres">
      <dgm:prSet presAssocID="{CC9C6211-30AE-483B-B1F1-A39F40A2AA84}" presName="compNode" presStyleCnt="0"/>
      <dgm:spPr/>
    </dgm:pt>
    <dgm:pt modelId="{6095570C-A5A1-4AA9-B164-F88846749480}" type="pres">
      <dgm:prSet presAssocID="{CC9C6211-30AE-483B-B1F1-A39F40A2AA84}" presName="bgRect" presStyleLbl="bgShp" presStyleIdx="4" presStyleCnt="7"/>
      <dgm:spPr/>
    </dgm:pt>
    <dgm:pt modelId="{F1E900D3-EE18-4AB1-84D4-FEEEEDE70914}" type="pres">
      <dgm:prSet presAssocID="{CC9C6211-30AE-483B-B1F1-A39F40A2AA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BEDBBA72-F8A3-4017-B6DE-8FBDCEB9D600}" type="pres">
      <dgm:prSet presAssocID="{CC9C6211-30AE-483B-B1F1-A39F40A2AA84}" presName="spaceRect" presStyleCnt="0"/>
      <dgm:spPr/>
    </dgm:pt>
    <dgm:pt modelId="{2CC980F5-A79F-4B8C-83EB-1FCBD0AAF31A}" type="pres">
      <dgm:prSet presAssocID="{CC9C6211-30AE-483B-B1F1-A39F40A2AA84}" presName="parTx" presStyleLbl="revTx" presStyleIdx="4" presStyleCnt="7">
        <dgm:presLayoutVars>
          <dgm:chMax val="0"/>
          <dgm:chPref val="0"/>
        </dgm:presLayoutVars>
      </dgm:prSet>
      <dgm:spPr/>
    </dgm:pt>
    <dgm:pt modelId="{002D4571-3DB2-49ED-904E-AB2524749CB6}" type="pres">
      <dgm:prSet presAssocID="{548E6AC8-E5CF-4278-B4F8-4D41323504FA}" presName="sibTrans" presStyleCnt="0"/>
      <dgm:spPr/>
    </dgm:pt>
    <dgm:pt modelId="{643EE0F8-A8AB-4BF8-BC0D-05A3E1616228}" type="pres">
      <dgm:prSet presAssocID="{2EF5E4CF-60FA-4002-BC65-367C35B5085D}" presName="compNode" presStyleCnt="0"/>
      <dgm:spPr/>
    </dgm:pt>
    <dgm:pt modelId="{B5C9C074-0B69-4175-95CA-4E28A50B4587}" type="pres">
      <dgm:prSet presAssocID="{2EF5E4CF-60FA-4002-BC65-367C35B5085D}" presName="bgRect" presStyleLbl="bgShp" presStyleIdx="5" presStyleCnt="7"/>
      <dgm:spPr/>
    </dgm:pt>
    <dgm:pt modelId="{FF083712-F4F8-41AC-803C-F3F30A76FCC3}" type="pres">
      <dgm:prSet presAssocID="{2EF5E4CF-60FA-4002-BC65-367C35B5085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kop"/>
        </a:ext>
      </dgm:extLst>
    </dgm:pt>
    <dgm:pt modelId="{03784E90-23F6-499A-AC42-8B9C55AF7CC5}" type="pres">
      <dgm:prSet presAssocID="{2EF5E4CF-60FA-4002-BC65-367C35B5085D}" presName="spaceRect" presStyleCnt="0"/>
      <dgm:spPr/>
    </dgm:pt>
    <dgm:pt modelId="{22712B7A-70ED-4685-BAEF-03E92D550A29}" type="pres">
      <dgm:prSet presAssocID="{2EF5E4CF-60FA-4002-BC65-367C35B5085D}" presName="parTx" presStyleLbl="revTx" presStyleIdx="5" presStyleCnt="7">
        <dgm:presLayoutVars>
          <dgm:chMax val="0"/>
          <dgm:chPref val="0"/>
        </dgm:presLayoutVars>
      </dgm:prSet>
      <dgm:spPr/>
    </dgm:pt>
    <dgm:pt modelId="{241C31E3-2A41-4699-B201-D5DA371235FC}" type="pres">
      <dgm:prSet presAssocID="{5B6AEEDE-0130-4770-BB6A-0D83D1191A61}" presName="sibTrans" presStyleCnt="0"/>
      <dgm:spPr/>
    </dgm:pt>
    <dgm:pt modelId="{8F55D1D2-D980-4700-B2EC-37851340450F}" type="pres">
      <dgm:prSet presAssocID="{BE3AF4B6-F5EC-44DF-9BDC-CB79D95FB3F4}" presName="compNode" presStyleCnt="0"/>
      <dgm:spPr/>
    </dgm:pt>
    <dgm:pt modelId="{A14EC728-927C-4E6B-9325-F626ADD48A23}" type="pres">
      <dgm:prSet presAssocID="{BE3AF4B6-F5EC-44DF-9BDC-CB79D95FB3F4}" presName="bgRect" presStyleLbl="bgShp" presStyleIdx="6" presStyleCnt="7"/>
      <dgm:spPr/>
    </dgm:pt>
    <dgm:pt modelId="{E9C3AABC-A869-4BA9-A30E-FD301139FF31}" type="pres">
      <dgm:prSet presAssocID="{BE3AF4B6-F5EC-44DF-9BDC-CB79D95FB3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8A5027-E812-4034-8381-4D5DD7C33B6D}" type="pres">
      <dgm:prSet presAssocID="{BE3AF4B6-F5EC-44DF-9BDC-CB79D95FB3F4}" presName="spaceRect" presStyleCnt="0"/>
      <dgm:spPr/>
    </dgm:pt>
    <dgm:pt modelId="{E0707784-161D-4FE0-A2E5-76333C6DB759}" type="pres">
      <dgm:prSet presAssocID="{BE3AF4B6-F5EC-44DF-9BDC-CB79D95FB3F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E1B1709-8A1D-4E83-8A02-54201DFC9D42}" type="presOf" srcId="{CC9C6211-30AE-483B-B1F1-A39F40A2AA84}" destId="{2CC980F5-A79F-4B8C-83EB-1FCBD0AAF31A}" srcOrd="0" destOrd="0" presId="urn:microsoft.com/office/officeart/2018/2/layout/IconVerticalSolidList"/>
    <dgm:cxn modelId="{2A67421D-9466-4AA7-94C4-520139CC6858}" srcId="{D75A9632-4EB0-4862-92FF-00CF01BE2205}" destId="{70668596-E9CC-4698-8A01-016E1F8E6F46}" srcOrd="1" destOrd="0" parTransId="{EDF271CF-D42E-45D0-9334-04FCF1DA506D}" sibTransId="{0B80253E-7ED3-4310-B077-01D55AE1071C}"/>
    <dgm:cxn modelId="{60A7BB1E-CDC0-4FAA-893C-27852F4DFF9A}" type="presOf" srcId="{70668596-E9CC-4698-8A01-016E1F8E6F46}" destId="{5D59035D-6466-40C8-A337-F390A8C40203}" srcOrd="0" destOrd="0" presId="urn:microsoft.com/office/officeart/2018/2/layout/IconVerticalSolidList"/>
    <dgm:cxn modelId="{FC964623-3807-4321-8943-61FD27E62222}" srcId="{D75A9632-4EB0-4862-92FF-00CF01BE2205}" destId="{2EF5E4CF-60FA-4002-BC65-367C35B5085D}" srcOrd="5" destOrd="0" parTransId="{CB2E48B4-E95C-47E0-AD19-3BC02E32C39B}" sibTransId="{5B6AEEDE-0130-4770-BB6A-0D83D1191A61}"/>
    <dgm:cxn modelId="{BA08983C-0EC1-479E-938D-B85BAF12A959}" type="presOf" srcId="{00C4C7D7-43FB-4C62-B653-0BAA02E17855}" destId="{76C0B008-7206-407D-9B14-1249BB4B3B10}" srcOrd="0" destOrd="0" presId="urn:microsoft.com/office/officeart/2018/2/layout/IconVerticalSolidList"/>
    <dgm:cxn modelId="{80D9D03E-5C59-4FE6-81DF-93AEA84514F3}" type="presOf" srcId="{2EF5E4CF-60FA-4002-BC65-367C35B5085D}" destId="{22712B7A-70ED-4685-BAEF-03E92D550A29}" srcOrd="0" destOrd="0" presId="urn:microsoft.com/office/officeart/2018/2/layout/IconVerticalSolidList"/>
    <dgm:cxn modelId="{8059B95D-5238-487F-9EF9-DC508342BA71}" srcId="{D75A9632-4EB0-4862-92FF-00CF01BE2205}" destId="{BE3AF4B6-F5EC-44DF-9BDC-CB79D95FB3F4}" srcOrd="6" destOrd="0" parTransId="{5DC69E6B-E902-4549-ACA2-C87487FCD048}" sibTransId="{3B148F1D-FDFC-4CDA-B894-16E41EDC0348}"/>
    <dgm:cxn modelId="{8CBB3365-7AB8-4635-9726-B3E2AFAF7AF0}" type="presOf" srcId="{D75A9632-4EB0-4862-92FF-00CF01BE2205}" destId="{8D37A615-ACDC-4425-9162-B1855CBACD8D}" srcOrd="0" destOrd="0" presId="urn:microsoft.com/office/officeart/2018/2/layout/IconVerticalSolidList"/>
    <dgm:cxn modelId="{728C154F-0159-4AB4-873A-D0D4E40ECFC6}" srcId="{D75A9632-4EB0-4862-92FF-00CF01BE2205}" destId="{338B1851-1207-41DE-B301-69E64DD2E8DA}" srcOrd="3" destOrd="0" parTransId="{DDC56B63-D16C-4F36-887E-D9C1D2D47AF8}" sibTransId="{318B24BC-AEA1-48FA-AB4C-D9A16BAF4494}"/>
    <dgm:cxn modelId="{00A29951-D025-445E-B99A-112BE82BC6B5}" type="presOf" srcId="{BE3AF4B6-F5EC-44DF-9BDC-CB79D95FB3F4}" destId="{E0707784-161D-4FE0-A2E5-76333C6DB759}" srcOrd="0" destOrd="0" presId="urn:microsoft.com/office/officeart/2018/2/layout/IconVerticalSolidList"/>
    <dgm:cxn modelId="{6013628C-81BE-42D0-96B9-999F0382D570}" srcId="{D75A9632-4EB0-4862-92FF-00CF01BE2205}" destId="{00C4C7D7-43FB-4C62-B653-0BAA02E17855}" srcOrd="0" destOrd="0" parTransId="{D3913AE7-4A70-4B94-8990-85FA8AA36E6B}" sibTransId="{26407BAA-24CA-40B6-A34E-07DAAD20ECB5}"/>
    <dgm:cxn modelId="{E51D9D8C-7919-4E70-9345-7A94FEE058DB}" srcId="{D75A9632-4EB0-4862-92FF-00CF01BE2205}" destId="{CC9C6211-30AE-483B-B1F1-A39F40A2AA84}" srcOrd="4" destOrd="0" parTransId="{D1B1CC00-0CC7-456C-83C9-BFECEC8B2B55}" sibTransId="{548E6AC8-E5CF-4278-B4F8-4D41323504FA}"/>
    <dgm:cxn modelId="{7BE60FB5-1407-4D38-9EF1-4CF9DBA41F4D}" type="presOf" srcId="{4EE0A925-BC89-490E-B3C5-D5596FBAB247}" destId="{B304F934-4758-4138-A642-C506E9AE6E40}" srcOrd="0" destOrd="0" presId="urn:microsoft.com/office/officeart/2018/2/layout/IconVerticalSolidList"/>
    <dgm:cxn modelId="{47E2CBCE-DB55-4032-AC41-495E8BF7EB6D}" type="presOf" srcId="{338B1851-1207-41DE-B301-69E64DD2E8DA}" destId="{8E9EF99B-2EE3-4D20-BFF5-651608C79EEC}" srcOrd="0" destOrd="0" presId="urn:microsoft.com/office/officeart/2018/2/layout/IconVerticalSolidList"/>
    <dgm:cxn modelId="{641DD2F8-EE5B-49FB-AD42-13F8DDA1D2E7}" srcId="{D75A9632-4EB0-4862-92FF-00CF01BE2205}" destId="{4EE0A925-BC89-490E-B3C5-D5596FBAB247}" srcOrd="2" destOrd="0" parTransId="{F176E636-3CF0-4BA9-AED5-64B011671E0C}" sibTransId="{A715DD85-F2D3-41E4-B95D-11DAEE82F83F}"/>
    <dgm:cxn modelId="{AFA73BAD-C4D8-427C-82F6-CBD0F0F685AF}" type="presParOf" srcId="{8D37A615-ACDC-4425-9162-B1855CBACD8D}" destId="{0E0A6545-5E4D-4139-8B79-290A8A7259F1}" srcOrd="0" destOrd="0" presId="urn:microsoft.com/office/officeart/2018/2/layout/IconVerticalSolidList"/>
    <dgm:cxn modelId="{741773E9-E6B2-4A3E-A69A-96CF30055B1A}" type="presParOf" srcId="{0E0A6545-5E4D-4139-8B79-290A8A7259F1}" destId="{28C20E6D-C74B-40CE-9EE4-5BF582043D3B}" srcOrd="0" destOrd="0" presId="urn:microsoft.com/office/officeart/2018/2/layout/IconVerticalSolidList"/>
    <dgm:cxn modelId="{66B1A103-FC26-40A8-A5E8-0F33388EBFD9}" type="presParOf" srcId="{0E0A6545-5E4D-4139-8B79-290A8A7259F1}" destId="{2494CCE2-667F-4900-A3F2-EE05F7D3B311}" srcOrd="1" destOrd="0" presId="urn:microsoft.com/office/officeart/2018/2/layout/IconVerticalSolidList"/>
    <dgm:cxn modelId="{C2B3C1F4-99F8-478A-A861-E35D23A6B33E}" type="presParOf" srcId="{0E0A6545-5E4D-4139-8B79-290A8A7259F1}" destId="{DCA4F497-ADD7-487A-8577-994D94D7CFF8}" srcOrd="2" destOrd="0" presId="urn:microsoft.com/office/officeart/2018/2/layout/IconVerticalSolidList"/>
    <dgm:cxn modelId="{4E900D84-55CE-482B-9FF4-610BE4131D5E}" type="presParOf" srcId="{0E0A6545-5E4D-4139-8B79-290A8A7259F1}" destId="{76C0B008-7206-407D-9B14-1249BB4B3B10}" srcOrd="3" destOrd="0" presId="urn:microsoft.com/office/officeart/2018/2/layout/IconVerticalSolidList"/>
    <dgm:cxn modelId="{0A3A8482-DE44-483A-BBA2-D800E4405073}" type="presParOf" srcId="{8D37A615-ACDC-4425-9162-B1855CBACD8D}" destId="{C7629A99-1AE0-40A8-ADB8-DE94711B5AC0}" srcOrd="1" destOrd="0" presId="urn:microsoft.com/office/officeart/2018/2/layout/IconVerticalSolidList"/>
    <dgm:cxn modelId="{6D2450FF-9C2B-4089-BFDA-1BCAF9C3ABA7}" type="presParOf" srcId="{8D37A615-ACDC-4425-9162-B1855CBACD8D}" destId="{7ACAD572-5A96-4AFC-9EB8-3764BA887763}" srcOrd="2" destOrd="0" presId="urn:microsoft.com/office/officeart/2018/2/layout/IconVerticalSolidList"/>
    <dgm:cxn modelId="{D904F07E-D987-4278-A545-A914B43A0F64}" type="presParOf" srcId="{7ACAD572-5A96-4AFC-9EB8-3764BA887763}" destId="{AFF28488-4ABA-409F-A6FA-20AB31B56E40}" srcOrd="0" destOrd="0" presId="urn:microsoft.com/office/officeart/2018/2/layout/IconVerticalSolidList"/>
    <dgm:cxn modelId="{044013EB-3F20-4EB1-BBF2-5C35A3516560}" type="presParOf" srcId="{7ACAD572-5A96-4AFC-9EB8-3764BA887763}" destId="{0AFC1970-7CD3-47C8-A804-01BDAD36ADAD}" srcOrd="1" destOrd="0" presId="urn:microsoft.com/office/officeart/2018/2/layout/IconVerticalSolidList"/>
    <dgm:cxn modelId="{11BDF313-77FF-4A51-9CBE-50D0A250A95A}" type="presParOf" srcId="{7ACAD572-5A96-4AFC-9EB8-3764BA887763}" destId="{186D60BF-D5A7-4ED5-A1D2-445BC8FBE626}" srcOrd="2" destOrd="0" presId="urn:microsoft.com/office/officeart/2018/2/layout/IconVerticalSolidList"/>
    <dgm:cxn modelId="{6821DC4E-5BBE-4CFF-B85E-88D56FAEB23C}" type="presParOf" srcId="{7ACAD572-5A96-4AFC-9EB8-3764BA887763}" destId="{5D59035D-6466-40C8-A337-F390A8C40203}" srcOrd="3" destOrd="0" presId="urn:microsoft.com/office/officeart/2018/2/layout/IconVerticalSolidList"/>
    <dgm:cxn modelId="{D23A40DC-11F0-45A4-A776-5E3436C24B46}" type="presParOf" srcId="{8D37A615-ACDC-4425-9162-B1855CBACD8D}" destId="{A1121417-E2E6-4EE5-91A7-4E23D234DCCC}" srcOrd="3" destOrd="0" presId="urn:microsoft.com/office/officeart/2018/2/layout/IconVerticalSolidList"/>
    <dgm:cxn modelId="{CF9A2091-5B66-4348-BBE9-EB310B8A631F}" type="presParOf" srcId="{8D37A615-ACDC-4425-9162-B1855CBACD8D}" destId="{6A9D6172-8008-4AC2-8245-D61FE33453D9}" srcOrd="4" destOrd="0" presId="urn:microsoft.com/office/officeart/2018/2/layout/IconVerticalSolidList"/>
    <dgm:cxn modelId="{35596232-CA6A-4E5A-87F8-6F52674F5856}" type="presParOf" srcId="{6A9D6172-8008-4AC2-8245-D61FE33453D9}" destId="{B868CA88-B91F-4E8D-9852-9CEB24D3D808}" srcOrd="0" destOrd="0" presId="urn:microsoft.com/office/officeart/2018/2/layout/IconVerticalSolidList"/>
    <dgm:cxn modelId="{5AEAA11C-8AD8-4147-ADAD-6E95C30F0915}" type="presParOf" srcId="{6A9D6172-8008-4AC2-8245-D61FE33453D9}" destId="{DFC9FAAA-2FBB-40DA-9EC0-778C0DDF9535}" srcOrd="1" destOrd="0" presId="urn:microsoft.com/office/officeart/2018/2/layout/IconVerticalSolidList"/>
    <dgm:cxn modelId="{498F4799-4325-4DB4-B478-247873110655}" type="presParOf" srcId="{6A9D6172-8008-4AC2-8245-D61FE33453D9}" destId="{43E9CC4D-37A6-44A3-AA7C-A269DFA62684}" srcOrd="2" destOrd="0" presId="urn:microsoft.com/office/officeart/2018/2/layout/IconVerticalSolidList"/>
    <dgm:cxn modelId="{4C3F19A2-3B4F-49AC-9E04-57A18A6E5758}" type="presParOf" srcId="{6A9D6172-8008-4AC2-8245-D61FE33453D9}" destId="{B304F934-4758-4138-A642-C506E9AE6E40}" srcOrd="3" destOrd="0" presId="urn:microsoft.com/office/officeart/2018/2/layout/IconVerticalSolidList"/>
    <dgm:cxn modelId="{8F298AB3-4875-4C73-849D-EE12959ECF9C}" type="presParOf" srcId="{8D37A615-ACDC-4425-9162-B1855CBACD8D}" destId="{322C4BE8-0C8D-4784-A3E4-A6BD679BC7D9}" srcOrd="5" destOrd="0" presId="urn:microsoft.com/office/officeart/2018/2/layout/IconVerticalSolidList"/>
    <dgm:cxn modelId="{72283FB2-A0C2-48D5-AAFB-E69C38721928}" type="presParOf" srcId="{8D37A615-ACDC-4425-9162-B1855CBACD8D}" destId="{9CD64B91-B532-4C47-819B-DFCBA35D21E3}" srcOrd="6" destOrd="0" presId="urn:microsoft.com/office/officeart/2018/2/layout/IconVerticalSolidList"/>
    <dgm:cxn modelId="{0420545A-5445-40C9-8B73-9EAC47AF0444}" type="presParOf" srcId="{9CD64B91-B532-4C47-819B-DFCBA35D21E3}" destId="{BE167F3C-D255-4165-8E41-CEE8FC629C7E}" srcOrd="0" destOrd="0" presId="urn:microsoft.com/office/officeart/2018/2/layout/IconVerticalSolidList"/>
    <dgm:cxn modelId="{0D2DF0AA-AE3D-4B8E-AACC-9EB852F6C732}" type="presParOf" srcId="{9CD64B91-B532-4C47-819B-DFCBA35D21E3}" destId="{2252B938-A734-4502-A52D-2B742D175018}" srcOrd="1" destOrd="0" presId="urn:microsoft.com/office/officeart/2018/2/layout/IconVerticalSolidList"/>
    <dgm:cxn modelId="{BFC52F6C-3BCF-413C-BDB7-1C17745BB1D1}" type="presParOf" srcId="{9CD64B91-B532-4C47-819B-DFCBA35D21E3}" destId="{6E5A043B-BEA2-4D1B-805E-5EBBBBC89482}" srcOrd="2" destOrd="0" presId="urn:microsoft.com/office/officeart/2018/2/layout/IconVerticalSolidList"/>
    <dgm:cxn modelId="{CB0500BD-A017-4045-A586-950522CB1168}" type="presParOf" srcId="{9CD64B91-B532-4C47-819B-DFCBA35D21E3}" destId="{8E9EF99B-2EE3-4D20-BFF5-651608C79EEC}" srcOrd="3" destOrd="0" presId="urn:microsoft.com/office/officeart/2018/2/layout/IconVerticalSolidList"/>
    <dgm:cxn modelId="{E0E3A2C0-74D2-4809-A26F-B89BDA9407C1}" type="presParOf" srcId="{8D37A615-ACDC-4425-9162-B1855CBACD8D}" destId="{54F35EA9-C4F0-45AB-9022-F661D76975A3}" srcOrd="7" destOrd="0" presId="urn:microsoft.com/office/officeart/2018/2/layout/IconVerticalSolidList"/>
    <dgm:cxn modelId="{E47467F5-F865-4AF8-81FE-A158933967E3}" type="presParOf" srcId="{8D37A615-ACDC-4425-9162-B1855CBACD8D}" destId="{599AEA94-FD88-4E51-9297-94899BC5D2BA}" srcOrd="8" destOrd="0" presId="urn:microsoft.com/office/officeart/2018/2/layout/IconVerticalSolidList"/>
    <dgm:cxn modelId="{FC8C848B-C2B5-451D-9F41-EB00DA31E505}" type="presParOf" srcId="{599AEA94-FD88-4E51-9297-94899BC5D2BA}" destId="{6095570C-A5A1-4AA9-B164-F88846749480}" srcOrd="0" destOrd="0" presId="urn:microsoft.com/office/officeart/2018/2/layout/IconVerticalSolidList"/>
    <dgm:cxn modelId="{D8135C39-EC4F-4EFA-BA44-FE8E5D32B21D}" type="presParOf" srcId="{599AEA94-FD88-4E51-9297-94899BC5D2BA}" destId="{F1E900D3-EE18-4AB1-84D4-FEEEEDE70914}" srcOrd="1" destOrd="0" presId="urn:microsoft.com/office/officeart/2018/2/layout/IconVerticalSolidList"/>
    <dgm:cxn modelId="{73AE45E1-7A5B-40E7-A2F9-E44E7EFB14B4}" type="presParOf" srcId="{599AEA94-FD88-4E51-9297-94899BC5D2BA}" destId="{BEDBBA72-F8A3-4017-B6DE-8FBDCEB9D600}" srcOrd="2" destOrd="0" presId="urn:microsoft.com/office/officeart/2018/2/layout/IconVerticalSolidList"/>
    <dgm:cxn modelId="{B7F6882D-59EB-4C49-9BA9-79CD3B530C0E}" type="presParOf" srcId="{599AEA94-FD88-4E51-9297-94899BC5D2BA}" destId="{2CC980F5-A79F-4B8C-83EB-1FCBD0AAF31A}" srcOrd="3" destOrd="0" presId="urn:microsoft.com/office/officeart/2018/2/layout/IconVerticalSolidList"/>
    <dgm:cxn modelId="{50375916-E977-48C1-9A6A-F15609DB0C96}" type="presParOf" srcId="{8D37A615-ACDC-4425-9162-B1855CBACD8D}" destId="{002D4571-3DB2-49ED-904E-AB2524749CB6}" srcOrd="9" destOrd="0" presId="urn:microsoft.com/office/officeart/2018/2/layout/IconVerticalSolidList"/>
    <dgm:cxn modelId="{B4E9F615-321D-4136-9111-8DE105D5E2A4}" type="presParOf" srcId="{8D37A615-ACDC-4425-9162-B1855CBACD8D}" destId="{643EE0F8-A8AB-4BF8-BC0D-05A3E1616228}" srcOrd="10" destOrd="0" presId="urn:microsoft.com/office/officeart/2018/2/layout/IconVerticalSolidList"/>
    <dgm:cxn modelId="{0072EDE4-DD86-4DC8-BD8D-739E6A13BC16}" type="presParOf" srcId="{643EE0F8-A8AB-4BF8-BC0D-05A3E1616228}" destId="{B5C9C074-0B69-4175-95CA-4E28A50B4587}" srcOrd="0" destOrd="0" presId="urn:microsoft.com/office/officeart/2018/2/layout/IconVerticalSolidList"/>
    <dgm:cxn modelId="{72762C4B-9E59-454D-8605-0BC0BBF9836A}" type="presParOf" srcId="{643EE0F8-A8AB-4BF8-BC0D-05A3E1616228}" destId="{FF083712-F4F8-41AC-803C-F3F30A76FCC3}" srcOrd="1" destOrd="0" presId="urn:microsoft.com/office/officeart/2018/2/layout/IconVerticalSolidList"/>
    <dgm:cxn modelId="{EBB48DAD-78F8-44CA-A221-55B49DDB4EF5}" type="presParOf" srcId="{643EE0F8-A8AB-4BF8-BC0D-05A3E1616228}" destId="{03784E90-23F6-499A-AC42-8B9C55AF7CC5}" srcOrd="2" destOrd="0" presId="urn:microsoft.com/office/officeart/2018/2/layout/IconVerticalSolidList"/>
    <dgm:cxn modelId="{49A7F304-87FA-42B5-8FA0-10594ACE31E1}" type="presParOf" srcId="{643EE0F8-A8AB-4BF8-BC0D-05A3E1616228}" destId="{22712B7A-70ED-4685-BAEF-03E92D550A29}" srcOrd="3" destOrd="0" presId="urn:microsoft.com/office/officeart/2018/2/layout/IconVerticalSolidList"/>
    <dgm:cxn modelId="{76B7173E-55CE-47D9-9C21-64651EEA6F13}" type="presParOf" srcId="{8D37A615-ACDC-4425-9162-B1855CBACD8D}" destId="{241C31E3-2A41-4699-B201-D5DA371235FC}" srcOrd="11" destOrd="0" presId="urn:microsoft.com/office/officeart/2018/2/layout/IconVerticalSolidList"/>
    <dgm:cxn modelId="{0D483591-C706-4908-B236-0DE6EDF1A10C}" type="presParOf" srcId="{8D37A615-ACDC-4425-9162-B1855CBACD8D}" destId="{8F55D1D2-D980-4700-B2EC-37851340450F}" srcOrd="12" destOrd="0" presId="urn:microsoft.com/office/officeart/2018/2/layout/IconVerticalSolidList"/>
    <dgm:cxn modelId="{EB0E1B5D-D6D3-4609-A8CD-18A7C4AEF41D}" type="presParOf" srcId="{8F55D1D2-D980-4700-B2EC-37851340450F}" destId="{A14EC728-927C-4E6B-9325-F626ADD48A23}" srcOrd="0" destOrd="0" presId="urn:microsoft.com/office/officeart/2018/2/layout/IconVerticalSolidList"/>
    <dgm:cxn modelId="{71FF9DBE-7C2C-4723-96F3-97ECF02DE049}" type="presParOf" srcId="{8F55D1D2-D980-4700-B2EC-37851340450F}" destId="{E9C3AABC-A869-4BA9-A30E-FD301139FF31}" srcOrd="1" destOrd="0" presId="urn:microsoft.com/office/officeart/2018/2/layout/IconVerticalSolidList"/>
    <dgm:cxn modelId="{9BFDD2AB-00B9-49EC-A901-9661D06B0AD1}" type="presParOf" srcId="{8F55D1D2-D980-4700-B2EC-37851340450F}" destId="{FC8A5027-E812-4034-8381-4D5DD7C33B6D}" srcOrd="2" destOrd="0" presId="urn:microsoft.com/office/officeart/2018/2/layout/IconVerticalSolidList"/>
    <dgm:cxn modelId="{0E3D1726-5F31-464A-89D2-99986DE341B8}" type="presParOf" srcId="{8F55D1D2-D980-4700-B2EC-37851340450F}" destId="{E0707784-161D-4FE0-A2E5-76333C6DB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AADBE193-0F0E-4384-83B6-118C17D7A104}">
      <dgm:prSet phldrT="[Text]"/>
      <dgm:spPr/>
      <dgm:t>
        <a:bodyPr/>
        <a:lstStyle/>
        <a:p>
          <a:r>
            <a:rPr lang="de-DE" dirty="0" err="1"/>
            <a:t>Thymeleaf</a:t>
          </a:r>
          <a:endParaRPr lang="de-DE" dirty="0"/>
        </a:p>
      </dgm:t>
    </dgm:pt>
    <dgm:pt modelId="{ECB96C67-FE7A-40BC-926C-640443D6F334}" type="parTrans" cxnId="{E82C3054-A86E-4C33-B3DF-5CE5A473574C}">
      <dgm:prSet/>
      <dgm:spPr/>
      <dgm:t>
        <a:bodyPr/>
        <a:lstStyle/>
        <a:p>
          <a:endParaRPr lang="de-DE"/>
        </a:p>
      </dgm:t>
    </dgm:pt>
    <dgm:pt modelId="{4CAAC3EE-8DB7-4A8E-A49D-E705CA1AB654}" type="sibTrans" cxnId="{E82C3054-A86E-4C33-B3DF-5CE5A473574C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1B94AF60-52B8-4A02-922F-23FE568475EC}" type="pres">
      <dgm:prSet presAssocID="{AADBE193-0F0E-4384-83B6-118C17D7A104}" presName="parTxOnly" presStyleLbl="node1" presStyleIdx="1" presStyleCnt="4" custLinFactNeighborX="16169">
        <dgm:presLayoutVars>
          <dgm:chMax val="0"/>
          <dgm:chPref val="0"/>
          <dgm:bulletEnabled val="1"/>
        </dgm:presLayoutVars>
      </dgm:prSet>
      <dgm:spPr/>
    </dgm:pt>
    <dgm:pt modelId="{F4A68643-29BE-4DC5-8357-3E86F8581B0F}" type="pres">
      <dgm:prSet presAssocID="{4CAAC3EE-8DB7-4A8E-A49D-E705CA1AB654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E73AC266-F65B-4C44-A5D2-4E8B140E78EB}" type="presOf" srcId="{AADBE193-0F0E-4384-83B6-118C17D7A104}" destId="{1B94AF60-52B8-4A02-922F-23FE568475EC}" srcOrd="0" destOrd="0" presId="urn:microsoft.com/office/officeart/2005/8/layout/chevron1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E82C3054-A86E-4C33-B3DF-5CE5A473574C}" srcId="{C2D72EC4-F752-4319-91BE-A5E74E5B5F9E}" destId="{AADBE193-0F0E-4384-83B6-118C17D7A104}" srcOrd="1" destOrd="0" parTransId="{ECB96C67-FE7A-40BC-926C-640443D6F334}" sibTransId="{4CAAC3EE-8DB7-4A8E-A49D-E705CA1AB654}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2306A3F7-263D-443E-87F3-3215786F565A}" type="presParOf" srcId="{C2AD534B-2930-4DD9-9FBD-B09E862F74DD}" destId="{1B94AF60-52B8-4A02-922F-23FE568475EC}" srcOrd="2" destOrd="0" presId="urn:microsoft.com/office/officeart/2005/8/layout/chevron1"/>
    <dgm:cxn modelId="{23EB48D8-5AE3-4CF7-AFC3-EDAD8D98C8C2}" type="presParOf" srcId="{C2AD534B-2930-4DD9-9FBD-B09E862F74DD}" destId="{F4A68643-29BE-4DC5-8357-3E86F8581B0F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20E6D-C74B-40CE-9EE4-5BF582043D3B}">
      <dsp:nvSpPr>
        <dsp:cNvPr id="0" name=""/>
        <dsp:cNvSpPr/>
      </dsp:nvSpPr>
      <dsp:spPr>
        <a:xfrm>
          <a:off x="0" y="331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CCE2-667F-4900-A3F2-EE05F7D3B311}">
      <dsp:nvSpPr>
        <dsp:cNvPr id="0" name=""/>
        <dsp:cNvSpPr/>
      </dsp:nvSpPr>
      <dsp:spPr>
        <a:xfrm>
          <a:off x="138086" y="103040"/>
          <a:ext cx="251065" cy="251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0B008-7206-407D-9B14-1249BB4B3B10}">
      <dsp:nvSpPr>
        <dsp:cNvPr id="0" name=""/>
        <dsp:cNvSpPr/>
      </dsp:nvSpPr>
      <dsp:spPr>
        <a:xfrm>
          <a:off x="527238" y="331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Datenbank</a:t>
          </a:r>
        </a:p>
      </dsp:txBody>
      <dsp:txXfrm>
        <a:off x="527238" y="331"/>
        <a:ext cx="4690300" cy="456483"/>
      </dsp:txXfrm>
    </dsp:sp>
    <dsp:sp modelId="{AFF28488-4ABA-409F-A6FA-20AB31B56E40}">
      <dsp:nvSpPr>
        <dsp:cNvPr id="0" name=""/>
        <dsp:cNvSpPr/>
      </dsp:nvSpPr>
      <dsp:spPr>
        <a:xfrm>
          <a:off x="0" y="570935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1970-7CD3-47C8-A804-01BDAD36ADAD}">
      <dsp:nvSpPr>
        <dsp:cNvPr id="0" name=""/>
        <dsp:cNvSpPr/>
      </dsp:nvSpPr>
      <dsp:spPr>
        <a:xfrm>
          <a:off x="138086" y="673644"/>
          <a:ext cx="251065" cy="251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035D-6466-40C8-A337-F390A8C40203}">
      <dsp:nvSpPr>
        <dsp:cNvPr id="0" name=""/>
        <dsp:cNvSpPr/>
      </dsp:nvSpPr>
      <dsp:spPr>
        <a:xfrm>
          <a:off x="527238" y="570935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CI/CD</a:t>
          </a:r>
        </a:p>
      </dsp:txBody>
      <dsp:txXfrm>
        <a:off x="527238" y="570935"/>
        <a:ext cx="4690300" cy="456483"/>
      </dsp:txXfrm>
    </dsp:sp>
    <dsp:sp modelId="{B868CA88-B91F-4E8D-9852-9CEB24D3D808}">
      <dsp:nvSpPr>
        <dsp:cNvPr id="0" name=""/>
        <dsp:cNvSpPr/>
      </dsp:nvSpPr>
      <dsp:spPr>
        <a:xfrm>
          <a:off x="0" y="1141540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FAAA-2FBB-40DA-9EC0-778C0DDF9535}">
      <dsp:nvSpPr>
        <dsp:cNvPr id="0" name=""/>
        <dsp:cNvSpPr/>
      </dsp:nvSpPr>
      <dsp:spPr>
        <a:xfrm>
          <a:off x="138086" y="1244249"/>
          <a:ext cx="251065" cy="251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4F934-4758-4138-A642-C506E9AE6E40}">
      <dsp:nvSpPr>
        <dsp:cNvPr id="0" name=""/>
        <dsp:cNvSpPr/>
      </dsp:nvSpPr>
      <dsp:spPr>
        <a:xfrm>
          <a:off x="527238" y="1141540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Test der Webseite</a:t>
          </a:r>
        </a:p>
      </dsp:txBody>
      <dsp:txXfrm>
        <a:off x="527238" y="1141540"/>
        <a:ext cx="4690300" cy="456483"/>
      </dsp:txXfrm>
    </dsp:sp>
    <dsp:sp modelId="{BE167F3C-D255-4165-8E41-CEE8FC629C7E}">
      <dsp:nvSpPr>
        <dsp:cNvPr id="0" name=""/>
        <dsp:cNvSpPr/>
      </dsp:nvSpPr>
      <dsp:spPr>
        <a:xfrm>
          <a:off x="0" y="1712144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2B938-A734-4502-A52D-2B742D175018}">
      <dsp:nvSpPr>
        <dsp:cNvPr id="0" name=""/>
        <dsp:cNvSpPr/>
      </dsp:nvSpPr>
      <dsp:spPr>
        <a:xfrm>
          <a:off x="138086" y="1814853"/>
          <a:ext cx="251065" cy="2510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F99B-2EE3-4D20-BFF5-651608C79EEC}">
      <dsp:nvSpPr>
        <dsp:cNvPr id="0" name=""/>
        <dsp:cNvSpPr/>
      </dsp:nvSpPr>
      <dsp:spPr>
        <a:xfrm>
          <a:off x="527238" y="1712144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Webseite</a:t>
          </a:r>
        </a:p>
      </dsp:txBody>
      <dsp:txXfrm>
        <a:off x="527238" y="1712144"/>
        <a:ext cx="4690300" cy="456483"/>
      </dsp:txXfrm>
    </dsp:sp>
    <dsp:sp modelId="{6095570C-A5A1-4AA9-B164-F88846749480}">
      <dsp:nvSpPr>
        <dsp:cNvPr id="0" name=""/>
        <dsp:cNvSpPr/>
      </dsp:nvSpPr>
      <dsp:spPr>
        <a:xfrm>
          <a:off x="0" y="2282749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900D3-EE18-4AB1-84D4-FEEEEDE70914}">
      <dsp:nvSpPr>
        <dsp:cNvPr id="0" name=""/>
        <dsp:cNvSpPr/>
      </dsp:nvSpPr>
      <dsp:spPr>
        <a:xfrm>
          <a:off x="138086" y="2385457"/>
          <a:ext cx="251065" cy="2510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980F5-A79F-4B8C-83EB-1FCBD0AAF31A}">
      <dsp:nvSpPr>
        <dsp:cNvPr id="0" name=""/>
        <dsp:cNvSpPr/>
      </dsp:nvSpPr>
      <dsp:spPr>
        <a:xfrm>
          <a:off x="527238" y="2282749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Was war geplant</a:t>
          </a:r>
        </a:p>
      </dsp:txBody>
      <dsp:txXfrm>
        <a:off x="527238" y="2282749"/>
        <a:ext cx="4690300" cy="456483"/>
      </dsp:txXfrm>
    </dsp:sp>
    <dsp:sp modelId="{B5C9C074-0B69-4175-95CA-4E28A50B4587}">
      <dsp:nvSpPr>
        <dsp:cNvPr id="0" name=""/>
        <dsp:cNvSpPr/>
      </dsp:nvSpPr>
      <dsp:spPr>
        <a:xfrm>
          <a:off x="0" y="2853353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83712-F4F8-41AC-803C-F3F30A76FCC3}">
      <dsp:nvSpPr>
        <dsp:cNvPr id="0" name=""/>
        <dsp:cNvSpPr/>
      </dsp:nvSpPr>
      <dsp:spPr>
        <a:xfrm>
          <a:off x="138086" y="2956062"/>
          <a:ext cx="251065" cy="2510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12B7A-70ED-4685-BAEF-03E92D550A29}">
      <dsp:nvSpPr>
        <dsp:cNvPr id="0" name=""/>
        <dsp:cNvSpPr/>
      </dsp:nvSpPr>
      <dsp:spPr>
        <a:xfrm>
          <a:off x="527238" y="2853353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 dirty="0"/>
            <a:t>Ausblick</a:t>
          </a:r>
        </a:p>
      </dsp:txBody>
      <dsp:txXfrm>
        <a:off x="527238" y="2853353"/>
        <a:ext cx="4690300" cy="456483"/>
      </dsp:txXfrm>
    </dsp:sp>
    <dsp:sp modelId="{A14EC728-927C-4E6B-9325-F626ADD48A23}">
      <dsp:nvSpPr>
        <dsp:cNvPr id="0" name=""/>
        <dsp:cNvSpPr/>
      </dsp:nvSpPr>
      <dsp:spPr>
        <a:xfrm>
          <a:off x="0" y="3423957"/>
          <a:ext cx="5217539" cy="456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3AABC-A869-4BA9-A30E-FD301139FF31}">
      <dsp:nvSpPr>
        <dsp:cNvPr id="0" name=""/>
        <dsp:cNvSpPr/>
      </dsp:nvSpPr>
      <dsp:spPr>
        <a:xfrm>
          <a:off x="138086" y="3526666"/>
          <a:ext cx="251065" cy="2510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07784-161D-4FE0-A2E5-76333C6DB759}">
      <dsp:nvSpPr>
        <dsp:cNvPr id="0" name=""/>
        <dsp:cNvSpPr/>
      </dsp:nvSpPr>
      <dsp:spPr>
        <a:xfrm>
          <a:off x="527238" y="3423957"/>
          <a:ext cx="4690300" cy="45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11" tIns="48311" rIns="48311" bIns="48311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noProof="0"/>
            <a:t>Lessons Learned</a:t>
          </a:r>
        </a:p>
      </dsp:txBody>
      <dsp:txXfrm>
        <a:off x="527238" y="3423957"/>
        <a:ext cx="4690300" cy="45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Einführung Spring</a:t>
          </a:r>
        </a:p>
      </dsp:txBody>
      <dsp:txXfrm>
        <a:off x="356499" y="447854"/>
        <a:ext cx="1060388" cy="706925"/>
      </dsp:txXfrm>
    </dsp:sp>
    <dsp:sp modelId="{1B94AF60-52B8-4A02-922F-23FE568475EC}">
      <dsp:nvSpPr>
        <dsp:cNvPr id="0" name=""/>
        <dsp:cNvSpPr/>
      </dsp:nvSpPr>
      <dsp:spPr>
        <a:xfrm>
          <a:off x="1622194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Thymeleaf</a:t>
          </a:r>
          <a:endParaRPr lang="de-DE" sz="1500" kern="1200" dirty="0"/>
        </a:p>
      </dsp:txBody>
      <dsp:txXfrm>
        <a:off x="1975657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05.08.2020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05.08.2020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71178DF-C027-40A3-8BB2-10FCD6FBA8E4}"/>
              </a:ext>
            </a:extLst>
          </p:cNvPr>
          <p:cNvSpPr/>
          <p:nvPr userDrawn="1"/>
        </p:nvSpPr>
        <p:spPr>
          <a:xfrm>
            <a:off x="-104775" y="-85725"/>
            <a:ext cx="12372975" cy="828676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E1ED3A8-7205-40EC-AF20-4E85C19F8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24" y="0"/>
            <a:ext cx="1326945" cy="74295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F395CF0-B0DD-4420-84DB-F0CDC46D28BD}"/>
              </a:ext>
            </a:extLst>
          </p:cNvPr>
          <p:cNvSpPr/>
          <p:nvPr userDrawn="1"/>
        </p:nvSpPr>
        <p:spPr>
          <a:xfrm>
            <a:off x="-90488" y="6443662"/>
            <a:ext cx="12372975" cy="541338"/>
          </a:xfrm>
          <a:prstGeom prst="rect">
            <a:avLst/>
          </a:prstGeom>
          <a:noFill/>
          <a:ln w="38100">
            <a:solidFill>
              <a:srgbClr val="EC6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42A89F8-1257-4A20-8F63-6542DB037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17" r="-2" b="-2"/>
          <a:stretch/>
        </p:blipFill>
        <p:spPr>
          <a:xfrm>
            <a:off x="10514201" y="87306"/>
            <a:ext cx="1677799" cy="6556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FE860F-E6CB-411E-B8CD-D9A72AA8EBA3}"/>
              </a:ext>
            </a:extLst>
          </p:cNvPr>
          <p:cNvSpPr txBox="1"/>
          <p:nvPr userDrawn="1"/>
        </p:nvSpPr>
        <p:spPr>
          <a:xfrm>
            <a:off x="0" y="658352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Christian König, Marco Petzold, Danny Steinbrecher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03032E-0FCA-4652-BF9F-4FFDBAD22B23}"/>
              </a:ext>
            </a:extLst>
          </p:cNvPr>
          <p:cNvSpPr txBox="1"/>
          <p:nvPr userDrawn="1"/>
        </p:nvSpPr>
        <p:spPr>
          <a:xfrm>
            <a:off x="11314837" y="658352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07.08.2020</a:t>
            </a:r>
          </a:p>
        </p:txBody>
      </p:sp>
    </p:spTree>
    <p:extLst>
      <p:ext uri="{BB962C8B-B14F-4D97-AF65-F5344CB8AC3E}">
        <p14:creationId xmlns:p14="http://schemas.microsoft.com/office/powerpoint/2010/main" val="340717477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jp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7.png"/><Relationship Id="rId3" Type="http://schemas.openxmlformats.org/officeDocument/2006/relationships/image" Target="../media/image29.svg"/><Relationship Id="rId7" Type="http://schemas.openxmlformats.org/officeDocument/2006/relationships/image" Target="../media/image32.png"/><Relationship Id="rId12" Type="http://schemas.openxmlformats.org/officeDocument/2006/relationships/image" Target="../media/image36.svg"/><Relationship Id="rId17" Type="http://schemas.openxmlformats.org/officeDocument/2006/relationships/image" Target="../media/image41.jpg"/><Relationship Id="rId2" Type="http://schemas.openxmlformats.org/officeDocument/2006/relationships/image" Target="../media/image28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04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el 1">
            <a:extLst>
              <a:ext uri="{FF2B5EF4-FFF2-40B4-BE49-F238E27FC236}">
                <a16:creationId xmlns:a16="http://schemas.microsoft.com/office/drawing/2014/main" id="{0ACFCC3B-102D-47D7-82E0-392EB1475CDE}"/>
              </a:ext>
            </a:extLst>
          </p:cNvPr>
          <p:cNvSpPr txBox="1">
            <a:spLocks/>
          </p:cNvSpPr>
          <p:nvPr/>
        </p:nvSpPr>
        <p:spPr>
          <a:xfrm>
            <a:off x="4056462" y="1330315"/>
            <a:ext cx="5217540" cy="773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1" dirty="0" err="1"/>
              <a:t>Abschlusspräsentation</a:t>
            </a:r>
            <a:endParaRPr lang="en-US" b="1" dirty="0"/>
          </a:p>
        </p:txBody>
      </p:sp>
      <p:pic>
        <p:nvPicPr>
          <p:cNvPr id="29" name="Grafik 28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56B0F0D8-3AAF-4369-A145-675C549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2" r="8322" b="2"/>
          <a:stretch/>
        </p:blipFill>
        <p:spPr>
          <a:xfrm>
            <a:off x="448734" y="266075"/>
            <a:ext cx="3119662" cy="1438747"/>
          </a:xfrm>
          <a:prstGeom prst="rect">
            <a:avLst/>
          </a:prstGeom>
        </p:spPr>
      </p:pic>
      <p:pic>
        <p:nvPicPr>
          <p:cNvPr id="28" name="Grafik 2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4D1AE4A-7657-46A0-9DC0-6DD36F81E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1782" b="3"/>
          <a:stretch/>
        </p:blipFill>
        <p:spPr>
          <a:xfrm>
            <a:off x="448733" y="1704823"/>
            <a:ext cx="3119662" cy="1812404"/>
          </a:xfrm>
          <a:prstGeom prst="rect">
            <a:avLst/>
          </a:prstGeom>
        </p:spPr>
      </p:pic>
      <p:graphicFrame>
        <p:nvGraphicFramePr>
          <p:cNvPr id="31" name="Inhaltsplatzhalter 3" descr="Symbol für SmartArt-Platzhalter ">
            <a:extLst>
              <a:ext uri="{FF2B5EF4-FFF2-40B4-BE49-F238E27FC236}">
                <a16:creationId xmlns:a16="http://schemas.microsoft.com/office/drawing/2014/main" id="{6B6953B8-1C32-4ADD-BEF9-CE2F829CC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312789"/>
              </p:ext>
            </p:extLst>
          </p:nvPr>
        </p:nvGraphicFramePr>
        <p:xfrm>
          <a:off x="4056462" y="2160589"/>
          <a:ext cx="521753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0652F2-2337-4B7E-8AB2-BF2C24A32B6B}"/>
              </a:ext>
            </a:extLst>
          </p:cNvPr>
          <p:cNvSpPr txBox="1"/>
          <p:nvPr/>
        </p:nvSpPr>
        <p:spPr>
          <a:xfrm>
            <a:off x="659226" y="1028700"/>
            <a:ext cx="83675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Datenbank H2 – MySQL – </a:t>
            </a:r>
            <a:r>
              <a:rPr lang="de-DE" dirty="0" err="1"/>
              <a:t>Prostgres</a:t>
            </a:r>
            <a:r>
              <a:rPr lang="de-DE" dirty="0"/>
              <a:t> </a:t>
            </a:r>
          </a:p>
          <a:p>
            <a:r>
              <a:rPr lang="de-DE" dirty="0"/>
              <a:t>Probleme mit den Tests – Datenbank +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Propertie</a:t>
            </a:r>
            <a:endParaRPr lang="de-DE" dirty="0"/>
          </a:p>
          <a:p>
            <a:r>
              <a:rPr lang="de-DE" dirty="0"/>
              <a:t>Spring anfangs viel Magic – am ende easy</a:t>
            </a:r>
          </a:p>
          <a:p>
            <a:r>
              <a:rPr lang="de-DE" dirty="0" err="1"/>
              <a:t>Thymeleaf</a:t>
            </a:r>
            <a:r>
              <a:rPr lang="de-DE" dirty="0"/>
              <a:t> war richtig geil</a:t>
            </a:r>
          </a:p>
          <a:p>
            <a:r>
              <a:rPr lang="de-DE" dirty="0"/>
              <a:t>Google bester freund + </a:t>
            </a:r>
            <a:r>
              <a:rPr lang="de-DE" dirty="0" err="1"/>
              <a:t>Stackoverflow</a:t>
            </a:r>
            <a:r>
              <a:rPr lang="de-DE" dirty="0"/>
              <a:t> + …</a:t>
            </a:r>
          </a:p>
          <a:p>
            <a:r>
              <a:rPr lang="de-DE" dirty="0" err="1"/>
              <a:t>Heroku</a:t>
            </a:r>
            <a:r>
              <a:rPr lang="de-DE" dirty="0"/>
              <a:t> lief gut, musste aber viel </a:t>
            </a:r>
            <a:r>
              <a:rPr lang="de-DE" dirty="0" err="1"/>
              <a:t>Koniguriert</a:t>
            </a:r>
            <a:r>
              <a:rPr lang="de-DE" dirty="0"/>
              <a:t> werden</a:t>
            </a:r>
          </a:p>
          <a:p>
            <a:r>
              <a:rPr lang="de-DE" dirty="0"/>
              <a:t>JAVA 1 war eine gute </a:t>
            </a:r>
            <a:r>
              <a:rPr lang="de-DE" dirty="0" err="1"/>
              <a:t>vorbereitung</a:t>
            </a:r>
            <a:r>
              <a:rPr lang="de-DE" dirty="0"/>
              <a:t> (</a:t>
            </a:r>
            <a:r>
              <a:rPr lang="de-DE" dirty="0" err="1"/>
              <a:t>packages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, </a:t>
            </a:r>
            <a:r>
              <a:rPr lang="de-DE" dirty="0" err="1"/>
              <a:t>methoden</a:t>
            </a:r>
            <a:r>
              <a:rPr lang="de-DE" dirty="0"/>
              <a:t>, außer Date, …)</a:t>
            </a:r>
          </a:p>
          <a:p>
            <a:r>
              <a:rPr lang="de-DE" dirty="0" err="1"/>
              <a:t>GregorianCalender</a:t>
            </a:r>
            <a:r>
              <a:rPr lang="de-DE" dirty="0"/>
              <a:t> war doof wegen @Date – mussten auf </a:t>
            </a:r>
            <a:r>
              <a:rPr lang="de-DE" dirty="0" err="1"/>
              <a:t>LocalDate</a:t>
            </a:r>
            <a:r>
              <a:rPr lang="de-DE" dirty="0"/>
              <a:t> umbauen</a:t>
            </a:r>
          </a:p>
          <a:p>
            <a:endParaRPr lang="de-DE" dirty="0"/>
          </a:p>
          <a:p>
            <a:r>
              <a:rPr lang="de-DE" dirty="0"/>
              <a:t>Programmieren wird immer verständlicher </a:t>
            </a:r>
          </a:p>
          <a:p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870E915-F8D7-4D82-BEBA-FE31B1DC3AA8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endParaRPr lang="de-DE" dirty="0">
              <a:solidFill>
                <a:srgbClr val="EC67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6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FAA9521-57F7-4690-8B00-AC5241DDF632}"/>
              </a:ext>
            </a:extLst>
          </p:cNvPr>
          <p:cNvSpPr txBox="1">
            <a:spLocks/>
          </p:cNvSpPr>
          <p:nvPr/>
        </p:nvSpPr>
        <p:spPr>
          <a:xfrm>
            <a:off x="2108439" y="2596537"/>
            <a:ext cx="8330961" cy="16649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7200" dirty="0">
                <a:solidFill>
                  <a:srgbClr val="EC6708"/>
                </a:solidFill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D44DF139-8165-4382-B66E-06DCA7241970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Datenbank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56B2C69-883B-4CC3-97FD-361AE467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79" y="4017025"/>
            <a:ext cx="2120374" cy="1160789"/>
          </a:xfrm>
          <a:prstGeom prst="rect">
            <a:avLst/>
          </a:prstGeom>
        </p:spPr>
      </p:pic>
      <p:pic>
        <p:nvPicPr>
          <p:cNvPr id="9" name="Grafik 8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DB858673-A060-4A07-8DF8-A47FCA7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80" y="3632200"/>
            <a:ext cx="2281922" cy="2286041"/>
          </a:xfrm>
          <a:prstGeom prst="rect">
            <a:avLst/>
          </a:prstGeom>
        </p:spPr>
      </p:pic>
      <p:pic>
        <p:nvPicPr>
          <p:cNvPr id="10" name="Grafik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2367501-16D8-45EE-AB58-49A9CC1A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2192" y="1374081"/>
            <a:ext cx="2019300" cy="112183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8F16225-D181-4F25-81C8-0B5274E55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917" y="1258244"/>
            <a:ext cx="900698" cy="1353508"/>
          </a:xfrm>
          <a:prstGeom prst="rect">
            <a:avLst/>
          </a:prstGeom>
        </p:spPr>
      </p:pic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2CF90C07-A08F-4118-8FD2-69664CC68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3139017" y="2800539"/>
            <a:ext cx="900698" cy="900698"/>
          </a:xfrm>
          <a:prstGeom prst="rect">
            <a:avLst/>
          </a:prstGeom>
        </p:spPr>
      </p:pic>
      <p:pic>
        <p:nvPicPr>
          <p:cNvPr id="13" name="Grafik 12" descr="Pfeil Gerade">
            <a:extLst>
              <a:ext uri="{FF2B5EF4-FFF2-40B4-BE49-F238E27FC236}">
                <a16:creationId xmlns:a16="http://schemas.microsoft.com/office/drawing/2014/main" id="{76BB8069-FD8C-4BF8-8BF1-06E21DF5D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711492" y="2800539"/>
            <a:ext cx="900698" cy="9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Pfeil Gerade">
            <a:extLst>
              <a:ext uri="{FF2B5EF4-FFF2-40B4-BE49-F238E27FC236}">
                <a16:creationId xmlns:a16="http://schemas.microsoft.com/office/drawing/2014/main" id="{D5CFC37E-4523-4F1F-AC68-2D1D5EDE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63049">
            <a:off x="5711353" y="2325860"/>
            <a:ext cx="1627924" cy="9144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770F203-9E05-4017-8F33-1FC76751ECA2}"/>
              </a:ext>
            </a:extLst>
          </p:cNvPr>
          <p:cNvGrpSpPr/>
          <p:nvPr/>
        </p:nvGrpSpPr>
        <p:grpSpPr>
          <a:xfrm>
            <a:off x="7279192" y="715950"/>
            <a:ext cx="2019300" cy="1330589"/>
            <a:chOff x="682533" y="2868082"/>
            <a:chExt cx="2019300" cy="1330589"/>
          </a:xfrm>
        </p:grpSpPr>
        <p:pic>
          <p:nvPicPr>
            <p:cNvPr id="8" name="Grafik 7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7F48B78C-3D73-4E43-9D44-00AD05F5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2533" y="2868082"/>
              <a:ext cx="2019300" cy="1121833"/>
            </a:xfrm>
            <a:prstGeom prst="rect">
              <a:avLst/>
            </a:prstGeom>
          </p:spPr>
        </p:pic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0192DCD5-65CE-4668-A966-0823B9B155B0}"/>
                </a:ext>
              </a:extLst>
            </p:cNvPr>
            <p:cNvSpPr txBox="1">
              <a:spLocks/>
            </p:cNvSpPr>
            <p:nvPr/>
          </p:nvSpPr>
          <p:spPr>
            <a:xfrm>
              <a:off x="956308" y="3781159"/>
              <a:ext cx="1471749" cy="4175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925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de-DE" sz="2400" dirty="0">
                  <a:solidFill>
                    <a:srgbClr val="42009A"/>
                  </a:solidFill>
                </a:rPr>
                <a:t>Pipeline</a:t>
              </a:r>
            </a:p>
          </p:txBody>
        </p:sp>
      </p:grpSp>
      <p:pic>
        <p:nvPicPr>
          <p:cNvPr id="12" name="Grafik 11" descr="Pfeil Gerade">
            <a:extLst>
              <a:ext uri="{FF2B5EF4-FFF2-40B4-BE49-F238E27FC236}">
                <a16:creationId xmlns:a16="http://schemas.microsoft.com/office/drawing/2014/main" id="{C6033FDC-1DA5-42E3-8409-597019FB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4" y="3135965"/>
            <a:ext cx="467051" cy="467051"/>
          </a:xfrm>
          <a:prstGeom prst="rect">
            <a:avLst/>
          </a:prstGeom>
        </p:spPr>
      </p:pic>
      <p:sp>
        <p:nvSpPr>
          <p:cNvPr id="13" name="Rechteck: eine Ecke abgeschnitten 12">
            <a:extLst>
              <a:ext uri="{FF2B5EF4-FFF2-40B4-BE49-F238E27FC236}">
                <a16:creationId xmlns:a16="http://schemas.microsoft.com/office/drawing/2014/main" id="{41D9C5DA-4463-40DD-909D-2395C65913F3}"/>
              </a:ext>
            </a:extLst>
          </p:cNvPr>
          <p:cNvSpPr/>
          <p:nvPr/>
        </p:nvSpPr>
        <p:spPr>
          <a:xfrm>
            <a:off x="7350709" y="2053518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79969C40-EBCE-4685-A0FC-AFEA33162BF2}"/>
              </a:ext>
            </a:extLst>
          </p:cNvPr>
          <p:cNvSpPr/>
          <p:nvPr/>
        </p:nvSpPr>
        <p:spPr>
          <a:xfrm>
            <a:off x="7360821" y="3671477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2C8B670C-0813-44EE-8404-A6F699C347AD}"/>
              </a:ext>
            </a:extLst>
          </p:cNvPr>
          <p:cNvSpPr/>
          <p:nvPr/>
        </p:nvSpPr>
        <p:spPr>
          <a:xfrm>
            <a:off x="7360820" y="5150336"/>
            <a:ext cx="1999079" cy="1011808"/>
          </a:xfrm>
          <a:prstGeom prst="snip1Rect">
            <a:avLst/>
          </a:prstGeom>
          <a:solidFill>
            <a:srgbClr val="42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Live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4351D14-410E-4DFA-9544-2C87604FE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33" y="2622613"/>
            <a:ext cx="1999078" cy="1999078"/>
          </a:xfrm>
          <a:prstGeom prst="rect">
            <a:avLst/>
          </a:prstGeom>
        </p:spPr>
      </p:pic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B32DDA0-FC7E-4147-BF75-802AA12EDB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0096" y="2823873"/>
            <a:ext cx="900698" cy="1353508"/>
          </a:xfrm>
          <a:prstGeom prst="rect">
            <a:avLst/>
          </a:prstGeom>
        </p:spPr>
      </p:pic>
      <p:pic>
        <p:nvPicPr>
          <p:cNvPr id="22" name="Grafik 21" descr="Pfeil Gerade">
            <a:extLst>
              <a:ext uri="{FF2B5EF4-FFF2-40B4-BE49-F238E27FC236}">
                <a16:creationId xmlns:a16="http://schemas.microsoft.com/office/drawing/2014/main" id="{B487C2B3-EF02-4875-B1ED-8A834F12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116722" y="4683285"/>
            <a:ext cx="467051" cy="467051"/>
          </a:xfrm>
          <a:prstGeom prst="rect">
            <a:avLst/>
          </a:prstGeom>
        </p:spPr>
      </p:pic>
      <p:pic>
        <p:nvPicPr>
          <p:cNvPr id="23" name="Grafik 22" descr="Pfeil Gerade">
            <a:extLst>
              <a:ext uri="{FF2B5EF4-FFF2-40B4-BE49-F238E27FC236}">
                <a16:creationId xmlns:a16="http://schemas.microsoft.com/office/drawing/2014/main" id="{E4602970-A474-4E4E-8231-D7A5E2A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71459">
            <a:off x="5733162" y="3579824"/>
            <a:ext cx="1627924" cy="914400"/>
          </a:xfrm>
          <a:prstGeom prst="rect">
            <a:avLst/>
          </a:prstGeom>
        </p:spPr>
      </p:pic>
      <p:sp>
        <p:nvSpPr>
          <p:cNvPr id="24" name="Titel 1">
            <a:extLst>
              <a:ext uri="{FF2B5EF4-FFF2-40B4-BE49-F238E27FC236}">
                <a16:creationId xmlns:a16="http://schemas.microsoft.com/office/drawing/2014/main" id="{526C20E2-6D5B-42BA-B10B-FE91B6A8BCB6}"/>
              </a:ext>
            </a:extLst>
          </p:cNvPr>
          <p:cNvSpPr txBox="1">
            <a:spLocks/>
          </p:cNvSpPr>
          <p:nvPr/>
        </p:nvSpPr>
        <p:spPr>
          <a:xfrm rot="20124693">
            <a:off x="5579501" y="2559551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505EBD-B37E-4907-86A4-F312069A898B}"/>
              </a:ext>
            </a:extLst>
          </p:cNvPr>
          <p:cNvSpPr txBox="1">
            <a:spLocks/>
          </p:cNvSpPr>
          <p:nvPr/>
        </p:nvSpPr>
        <p:spPr>
          <a:xfrm rot="337628">
            <a:off x="5710115" y="3719925"/>
            <a:ext cx="1471749" cy="352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master</a:t>
            </a:r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fik 26" descr="Pfeil Gerade">
            <a:extLst>
              <a:ext uri="{FF2B5EF4-FFF2-40B4-BE49-F238E27FC236}">
                <a16:creationId xmlns:a16="http://schemas.microsoft.com/office/drawing/2014/main" id="{D0C56CDA-C334-4C5B-B53D-3FE431ECE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84821" y="3145816"/>
            <a:ext cx="914400" cy="914400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79682" y="4883018"/>
            <a:ext cx="3200400" cy="914400"/>
          </a:xfrm>
          <a:prstGeom prst="rect">
            <a:avLst/>
          </a:prstGeom>
        </p:spPr>
      </p:pic>
      <p:pic>
        <p:nvPicPr>
          <p:cNvPr id="32" name="Grafik 31" descr="Pfeil Kurve im Uhrzeigersinn">
            <a:extLst>
              <a:ext uri="{FF2B5EF4-FFF2-40B4-BE49-F238E27FC236}">
                <a16:creationId xmlns:a16="http://schemas.microsoft.com/office/drawing/2014/main" id="{D145DECC-9DAA-432A-ABD9-AB596DED1E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7102917">
            <a:off x="3155912" y="3536213"/>
            <a:ext cx="1047941" cy="221848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101DDED-40B3-4190-A932-C339CBE4B64C}"/>
              </a:ext>
            </a:extLst>
          </p:cNvPr>
          <p:cNvGrpSpPr/>
          <p:nvPr/>
        </p:nvGrpSpPr>
        <p:grpSpPr>
          <a:xfrm>
            <a:off x="3455959" y="496848"/>
            <a:ext cx="2647208" cy="2647208"/>
            <a:chOff x="2301390" y="265200"/>
            <a:chExt cx="2647208" cy="2647208"/>
          </a:xfrm>
        </p:grpSpPr>
        <p:pic>
          <p:nvPicPr>
            <p:cNvPr id="37" name="Grafik 36" descr="Pfeil Kreis">
              <a:extLst>
                <a:ext uri="{FF2B5EF4-FFF2-40B4-BE49-F238E27FC236}">
                  <a16:creationId xmlns:a16="http://schemas.microsoft.com/office/drawing/2014/main" id="{447CF5B6-A9C4-4D4D-901C-FF9F045A1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01390" y="265200"/>
              <a:ext cx="2647208" cy="2647208"/>
            </a:xfrm>
            <a:prstGeom prst="rect">
              <a:avLst/>
            </a:prstGeom>
          </p:spPr>
        </p:pic>
        <p:pic>
          <p:nvPicPr>
            <p:cNvPr id="35" name="Grafik 34" descr="Ein Bild, das Vogel, Blume enthält.&#10;&#10;Automatisch generierte Beschreibung">
              <a:extLst>
                <a:ext uri="{FF2B5EF4-FFF2-40B4-BE49-F238E27FC236}">
                  <a16:creationId xmlns:a16="http://schemas.microsoft.com/office/drawing/2014/main" id="{AC3893F2-A584-479D-9123-E934C4B811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979" t="23576" r="29876" b="23013"/>
            <a:stretch/>
          </p:blipFill>
          <p:spPr>
            <a:xfrm>
              <a:off x="3107487" y="1004853"/>
              <a:ext cx="1220901" cy="937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1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562B06F-8A45-4C57-9612-F5A722865CB5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CI/CD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61E270E6-97BF-46CE-A549-A84BFAE0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832" y="1308672"/>
            <a:ext cx="3200400" cy="9144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6FBCB8E-C3BA-4065-97C1-0B764850F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29"/>
          <a:stretch/>
        </p:blipFill>
        <p:spPr>
          <a:xfrm>
            <a:off x="2356915" y="2893731"/>
            <a:ext cx="7478169" cy="196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5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3931DEA3-6A3E-4EA3-8630-1339E3D8AF1D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CC4444-369B-455D-9E01-41E21597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900024"/>
            <a:ext cx="9745435" cy="3057952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73293D8-50A3-445F-A218-D2DF659D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179" y="1355246"/>
            <a:ext cx="1256538" cy="18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E530AF-FCCE-4686-A708-2ADFDF161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1" y="1123834"/>
            <a:ext cx="3888492" cy="2380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3829C97-94BB-47FC-B3C5-100AC1E75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7573064" y="1103375"/>
            <a:ext cx="3888492" cy="2252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D00B729-B560-4292-A39A-C326F08BADAF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Test der Webseite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AFCFDF3C-1F45-4864-A157-38B3C5F7A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347" y="2406277"/>
            <a:ext cx="1996883" cy="73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CA029F-64AC-45EB-91DD-ED9BFA6B0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760"/>
          <a:stretch/>
        </p:blipFill>
        <p:spPr>
          <a:xfrm>
            <a:off x="7351418" y="974764"/>
            <a:ext cx="1419423" cy="2936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8041136-A31B-4FAE-9F2C-7332D70306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761"/>
          <a:stretch/>
        </p:blipFill>
        <p:spPr>
          <a:xfrm>
            <a:off x="263165" y="952711"/>
            <a:ext cx="1419423" cy="2936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80E7EF-D630-47DB-AC3C-6EE2C5B379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79"/>
          <a:stretch/>
        </p:blipFill>
        <p:spPr>
          <a:xfrm>
            <a:off x="1402410" y="4007491"/>
            <a:ext cx="3888492" cy="133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9FF94E-8676-4852-B4D1-AF58A70E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410" y="5399613"/>
            <a:ext cx="3888493" cy="574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4D65BA-F383-4A20-803B-0E0FF51D5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2693" y="3982035"/>
            <a:ext cx="4392513" cy="1591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10FE47D-08D8-40AF-9BCD-2DFCDDB42B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2693" y="5647986"/>
            <a:ext cx="4392513" cy="492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5937FEA-F438-4D66-8D33-65F91CE56F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4110" b="45051"/>
          <a:stretch/>
        </p:blipFill>
        <p:spPr>
          <a:xfrm>
            <a:off x="1172058" y="3824683"/>
            <a:ext cx="165758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FF43D2-2012-4E00-89A6-542F551A35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7005"/>
          <a:stretch/>
        </p:blipFill>
        <p:spPr>
          <a:xfrm>
            <a:off x="6742657" y="3824683"/>
            <a:ext cx="1371791" cy="2450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08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2879668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0637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B3A6-EA91-481A-B7D9-32C68490DD86}"/>
              </a:ext>
            </a:extLst>
          </p:cNvPr>
          <p:cNvSpPr txBox="1">
            <a:spLocks/>
          </p:cNvSpPr>
          <p:nvPr/>
        </p:nvSpPr>
        <p:spPr>
          <a:xfrm>
            <a:off x="1590731" y="106001"/>
            <a:ext cx="3409894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Was war geplant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8E96C3F3-D337-44A1-8AA2-C991033A0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657040"/>
              </p:ext>
            </p:extLst>
          </p:nvPr>
        </p:nvGraphicFramePr>
        <p:xfrm>
          <a:off x="399415" y="38930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08B273E0-1A40-486A-A40F-C68C1091C18B}"/>
              </a:ext>
            </a:extLst>
          </p:cNvPr>
          <p:cNvSpPr txBox="1"/>
          <p:nvPr/>
        </p:nvSpPr>
        <p:spPr>
          <a:xfrm>
            <a:off x="657225" y="1781175"/>
            <a:ext cx="25481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kann die Webseite</a:t>
            </a:r>
          </a:p>
          <a:p>
            <a:r>
              <a:rPr lang="de-DE" dirty="0"/>
              <a:t>Ursprünglich geplant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Account anlegen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Zusätzlich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 zurückgeben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Rechnung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25FB-89A7-4ADA-8216-53C21ABE5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34" y="2142876"/>
            <a:ext cx="7054019" cy="35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1C1B-A82A-446F-A615-26B2886445DA}"/>
              </a:ext>
            </a:extLst>
          </p:cNvPr>
          <p:cNvSpPr txBox="1">
            <a:spLocks/>
          </p:cNvSpPr>
          <p:nvPr/>
        </p:nvSpPr>
        <p:spPr>
          <a:xfrm>
            <a:off x="1590732" y="106001"/>
            <a:ext cx="4178300" cy="83502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solidFill>
                  <a:srgbClr val="EC6708"/>
                </a:solidFill>
              </a:rPr>
              <a:t>Ausblick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5702D-80D2-4048-8520-D81D4E78B69B}"/>
              </a:ext>
            </a:extLst>
          </p:cNvPr>
          <p:cNvSpPr/>
          <p:nvPr/>
        </p:nvSpPr>
        <p:spPr>
          <a:xfrm>
            <a:off x="1771649" y="1913572"/>
            <a:ext cx="8162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Schnittstelle zur Packstation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Interaktion mit der Rechnung noch nicht möglich (Rabatt)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Userverwalten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Interne Mitarbeiter  Verwaltung (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ToDos</a:t>
            </a:r>
            <a:r>
              <a:rPr lang="de-DE" dirty="0"/>
              <a:t>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Webseite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1244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63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2020-08-02T10:09:38Z</dcterms:created>
  <dcterms:modified xsi:type="dcterms:W3CDTF">2020-08-05T05:54:24Z</dcterms:modified>
</cp:coreProperties>
</file>