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2226" autoAdjust="0"/>
  </p:normalViewPr>
  <p:slideViewPr>
    <p:cSldViewPr snapToGrid="0">
      <p:cViewPr varScale="1">
        <p:scale>
          <a:sx n="70" d="100"/>
          <a:sy n="70" d="100"/>
        </p:scale>
        <p:origin x="1476" y="4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05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334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73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61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626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332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46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47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54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6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6118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82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14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078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12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3812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927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950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902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1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26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1719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101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265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203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0637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8185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7799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46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113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57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PGSQL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support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sub-query</a:t>
            </a:r>
            <a:r>
              <a:rPr lang="tr-TR" baseline="0" dirty="0" smtClean="0"/>
              <a:t> in CHECK</a:t>
            </a:r>
            <a:r>
              <a:rPr lang="tr-TR" dirty="0" smtClean="0"/>
              <a:t>. </a:t>
            </a:r>
            <a:r>
              <a:rPr lang="tr-TR" dirty="0" err="1" smtClean="0"/>
              <a:t>Instead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triggers</a:t>
            </a:r>
            <a:r>
              <a:rPr lang="tr-TR" dirty="0" smtClean="0"/>
              <a:t> 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Due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t</a:t>
            </a:r>
            <a:r>
              <a:rPr lang="en-US" b="1" dirty="0" smtClean="0"/>
              <a:t>he</a:t>
            </a:r>
            <a:r>
              <a:rPr lang="tr-TR" b="1" dirty="0" smtClean="0"/>
              <a:t>ir</a:t>
            </a:r>
            <a:r>
              <a:rPr lang="en-US" b="1" dirty="0" smtClean="0"/>
              <a:t> high overhead of testing and maintaining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062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06721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PGSQL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support</a:t>
            </a:r>
            <a:r>
              <a:rPr lang="tr-TR" dirty="0" smtClean="0"/>
              <a:t> ASSERTIONS. </a:t>
            </a:r>
            <a:r>
              <a:rPr lang="tr-TR" dirty="0" err="1" smtClean="0"/>
              <a:t>Instead</a:t>
            </a:r>
            <a:r>
              <a:rPr lang="tr-TR" dirty="0" smtClean="0"/>
              <a:t> </a:t>
            </a:r>
            <a:r>
              <a:rPr lang="tr-TR" dirty="0" err="1" smtClean="0"/>
              <a:t>use</a:t>
            </a:r>
            <a:r>
              <a:rPr lang="tr-TR" dirty="0" smtClean="0"/>
              <a:t> </a:t>
            </a:r>
            <a:r>
              <a:rPr lang="tr-TR" dirty="0" err="1" smtClean="0"/>
              <a:t>triggers</a:t>
            </a:r>
            <a:r>
              <a:rPr lang="tr-TR" dirty="0" smtClean="0"/>
              <a:t> !!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 smtClean="0"/>
              <a:t>Due</a:t>
            </a:r>
            <a:r>
              <a:rPr lang="tr-TR" b="1" dirty="0" smtClean="0"/>
              <a:t> </a:t>
            </a:r>
            <a:r>
              <a:rPr lang="tr-TR" b="1" dirty="0" err="1" smtClean="0"/>
              <a:t>to</a:t>
            </a:r>
            <a:r>
              <a:rPr lang="tr-TR" b="1" dirty="0" smtClean="0"/>
              <a:t> t</a:t>
            </a:r>
            <a:r>
              <a:rPr lang="en-US" b="1" dirty="0" smtClean="0"/>
              <a:t>he</a:t>
            </a:r>
            <a:r>
              <a:rPr lang="tr-TR" b="1" dirty="0" smtClean="0"/>
              <a:t>ir</a:t>
            </a:r>
            <a:r>
              <a:rPr lang="en-US" b="1" smtClean="0"/>
              <a:t> high overhead of testing and maintaining</a:t>
            </a:r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2168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0506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37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807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803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48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12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1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679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07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4.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 : </a:t>
            </a:r>
            <a:r>
              <a:rPr lang="en-US" dirty="0"/>
              <a:t>Intermediate 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r>
              <a:rPr lang="en-US" sz="1700" i="1" dirty="0"/>
              <a:t/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CS-437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</a:t>
            </a:r>
            <a:r>
              <a:rPr lang="en-US" altLang="en-US" sz="1700" dirty="0" smtClean="0"/>
              <a:t>CS-315</a:t>
            </a:r>
            <a:endParaRPr lang="en-US" altLang="en-US" sz="1700" dirty="0"/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i="1" dirty="0"/>
              <a:t>  </a:t>
            </a:r>
            <a:r>
              <a:rPr lang="en-US" altLang="en-US" sz="2000" i="1" dirty="0"/>
              <a:t>x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</a:t>
            </a:r>
            <a:r>
              <a:rPr lang="en-US" altLang="en-US" sz="1700" dirty="0" smtClean="0"/>
              <a:t>match.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kumimoji="0" lang="en-US" altLang="en-US" sz="1700" b="1" dirty="0"/>
              <a:t/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</a:t>
            </a:r>
            <a:r>
              <a:rPr lang="en-US" altLang="en-US" sz="1700" strike="sngStrike" dirty="0">
                <a:ea typeface="ＭＳ Ｐゴシック" pitchFamily="34" charset="-128"/>
              </a:rPr>
              <a:t>instructors</a:t>
            </a:r>
            <a:r>
              <a:rPr lang="en-US" altLang="en-US" sz="1700" dirty="0">
                <a:ea typeface="ＭＳ Ｐゴシック" pitchFamily="34" charset="-128"/>
              </a:rPr>
              <a:t> along with the course ID of the courses that they </a:t>
            </a:r>
            <a:r>
              <a:rPr lang="en-US" altLang="en-US" sz="1700" strike="sngStrike" dirty="0">
                <a:ea typeface="ＭＳ Ｐゴシック" pitchFamily="34" charset="-128"/>
              </a:rPr>
              <a:t>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</a:t>
            </a:r>
            <a:r>
              <a:rPr lang="en-US" altLang="en-US" sz="1700" dirty="0" smtClean="0">
                <a:ea typeface="ＭＳ Ｐゴシック" pitchFamily="34" charset="-128"/>
              </a:rPr>
              <a:t>can </a:t>
            </a:r>
            <a:r>
              <a:rPr lang="en-US" altLang="en-US" sz="1700" dirty="0">
                <a:ea typeface="ＭＳ Ｐゴシック" pitchFamily="34" charset="-128"/>
              </a:rPr>
              <a:t>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r>
              <a:rPr lang="en-US" altLang="en-US" sz="1700" i="1" dirty="0">
                <a:ea typeface="ＭＳ Ｐゴシック" pitchFamily="34" charset="-128"/>
              </a:rPr>
              <a:t/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</a:t>
            </a:r>
            <a:r>
              <a:rPr lang="en-US" sz="1700" strike="sngStrike" dirty="0"/>
              <a:t>instructors</a:t>
            </a:r>
            <a:r>
              <a:rPr lang="en-US" sz="1700" dirty="0"/>
              <a:t>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93370</TotalTime>
  <Words>2719</Words>
  <Application>Microsoft Office PowerPoint</Application>
  <PresentationFormat>Ekran Gösterisi (4:3)</PresentationFormat>
  <Paragraphs>479</Paragraphs>
  <Slides>61</Slides>
  <Notes>44</Notes>
  <HiddenSlides>3</HiddenSlides>
  <MMClips>0</MMClips>
  <ScaleCrop>false</ScaleCrop>
  <HeadingPairs>
    <vt:vector size="8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61</vt:i4>
      </vt:variant>
      <vt:variant>
        <vt:lpstr>Özel Gösteriler</vt:lpstr>
      </vt:variant>
      <vt:variant>
        <vt:i4>1</vt:i4>
      </vt:variant>
    </vt:vector>
  </HeadingPairs>
  <TitlesOfParts>
    <vt:vector size="72" baseType="lpstr">
      <vt:lpstr>MS PGothic</vt:lpstr>
      <vt:lpstr>MS PGothic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 : Intermediate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mustafa kalay</cp:lastModifiedBy>
  <cp:revision>489</cp:revision>
  <cp:lastPrinted>1999-06-28T19:27:31Z</cp:lastPrinted>
  <dcterms:created xsi:type="dcterms:W3CDTF">2009-12-21T15:40:22Z</dcterms:created>
  <dcterms:modified xsi:type="dcterms:W3CDTF">2021-11-01T12:04:15Z</dcterms:modified>
</cp:coreProperties>
</file>