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D169-FFDF-839F-0719-64E7EBA46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DB109-8559-8E48-367A-CB8F9CCFE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9CB1-3E79-421B-3397-CBFC2B03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305-A9EF-6FB6-5BB5-DCA8D9F6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38AF-9A1E-A42D-DAB4-7F4BFF84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0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0759-E2D1-133F-1D91-F9164666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AC504-C366-FC54-26EC-96E5D8FA2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CAA6-23F2-963F-504A-B425F0B4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9AD1-53A6-AAD9-5DAF-0D7FFCB6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72C3-BB8D-91BA-E9C8-4B07A46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0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B3B80-6462-B654-A2A4-F9E31C614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C9C5C-E3C2-672D-F250-60A24147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9B99-5FBB-EC3F-AEF2-F401CBD7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9A1B-AF4C-B480-A710-13DF06D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4A2E-2EFE-898F-BFE0-B1CCB9B0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9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D4BF-200F-B72A-2685-931E0FFE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A855-F0A0-A0C1-6576-1797381A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95CA-9F13-6364-7A19-5E3C501C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8864-F1DE-EBFB-8385-BFBA9D9E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1D253-F5E2-F61F-1B49-79C2F31B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98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39FC-2449-2E43-398B-23211CA2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7D60-5894-FA13-797C-588B262F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35F0-B87B-AE98-485D-68F5892D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C50E6-4C19-C48C-1B47-26A310B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4DD3-D4B6-A03A-92A9-DBB1E2BF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9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5258-7AE0-038F-2A36-99727FB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B726-BB1D-F209-887D-30FCFD37E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4AE0D-CC61-04E0-6000-3EE088B3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D36F-771D-5A67-D998-CC4AE67D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F1E14-C467-45B2-E810-F4F9180D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9EE08-9812-7366-B5F8-3BDFF686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4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86BE-A7C9-C96A-4160-CA1BDE3D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8F81E-908A-8E90-E8C7-AF115E15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CCA67-E380-0A4C-CE75-C259864A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F3102-7644-8CD2-B4EF-527DDAEBA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32734-0E68-A5C8-CCE6-6D3B6A678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2631A-DFB7-F04A-E845-3F7BF415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24141-9FC7-BC00-E762-D042D153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B1A83-D176-EAFB-139A-890E71B9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3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61F0-36FE-621D-EB84-DD7831F0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FE1E-913A-0DFB-475B-5DF69C8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67CFD-3777-E501-315A-6AE9A72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D7CE1-2B6E-3569-7FD4-06E07994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50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7F1D6-81BF-036A-22A0-D09454D1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973B0-D575-DCCA-6796-6833FABD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2A85C-589F-E359-5F97-45BEC952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2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DA08-4398-179D-15D9-F80121EE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D2E0-0C00-E4EB-3AEF-2B5C591D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97728-F715-C44C-06BE-ACC97F420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4584-E4BA-233A-1741-1BAA027A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9E9B2-67D3-6DC3-55D7-B0275B9B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194D4-6C00-AFD5-987F-0F2CC38B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1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7227-F8F7-C472-2F82-A28A0658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6A642-F67D-CF1F-B699-DDA53C3B9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62C31-C43E-930E-CD60-ACCC6240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9151-7EE3-595E-5D0E-FDAC9BDA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4DA4F-5FD4-0463-AAD8-04BD66E4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9895-A21B-71B9-9517-0AD362B4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8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AE7C8-6418-3F45-F431-384C1FE9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1C8E8-C9C6-46D4-3FDE-DB6C9054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662B-F888-0CFA-81D0-68CAD9E80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25D38-A740-4382-B021-3C61AE1723A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8DFE-A43D-0936-8136-B4E1204A1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1583D-D31E-B6EB-B494-7DF6E483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520DA-537A-4419-8A9A-0ED70AB48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block diagram&#10;&#10;Description automatically generated">
            <a:extLst>
              <a:ext uri="{FF2B5EF4-FFF2-40B4-BE49-F238E27FC236}">
                <a16:creationId xmlns:a16="http://schemas.microsoft.com/office/drawing/2014/main" id="{08D0FAF6-0DA6-B339-9536-94383955E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10" y="0"/>
            <a:ext cx="9745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C26B-4DC9-E474-C12D-6C40973A4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block diagram&#10;&#10;Description automatically generated">
            <a:extLst>
              <a:ext uri="{FF2B5EF4-FFF2-40B4-BE49-F238E27FC236}">
                <a16:creationId xmlns:a16="http://schemas.microsoft.com/office/drawing/2014/main" id="{32F1F334-C75C-E823-8662-D268D0AAC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10" y="0"/>
            <a:ext cx="9745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Harisanker Venugopal</dc:creator>
  <cp:lastModifiedBy>Harisanker Venugopal</cp:lastModifiedBy>
  <cp:revision>1</cp:revision>
  <dcterms:created xsi:type="dcterms:W3CDTF">2024-12-31T04:04:54Z</dcterms:created>
  <dcterms:modified xsi:type="dcterms:W3CDTF">2024-12-31T04:05:30Z</dcterms:modified>
</cp:coreProperties>
</file>