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9B"/>
    <a:srgbClr val="BA3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0"/>
    <p:restoredTop sz="94640"/>
  </p:normalViewPr>
  <p:slideViewPr>
    <p:cSldViewPr snapToGrid="0" snapToObjects="1">
      <p:cViewPr>
        <p:scale>
          <a:sx n="170" d="100"/>
          <a:sy n="170" d="100"/>
        </p:scale>
        <p:origin x="8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532-5CDD-7A4B-A2E0-22430946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F535-F0E1-404C-B6AD-0244A8F9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77EE-30A4-924D-81CD-9775E601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54A6-2D93-8C47-ADE3-E824760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7099-7A6D-EF4A-9C64-2B8A4A4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49D0-4CE4-2547-9903-2CC8A79B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A632-C1A8-214F-9053-0EBA9DF0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5F5-1354-9247-BFD0-1564CB4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9A9A-455A-5F43-B259-885560A0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292-27D8-6E4C-880A-FF3B230B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A7FF-7154-2746-8A16-AABEF43D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290D-F7E8-6C48-ACAE-C1311997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F815-C2A3-E842-8E6A-FE1CF3A1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EA78-182F-7A45-966F-794CAF78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B05F-D136-E247-80FC-A331E29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DE3-816D-9943-89A4-FC581478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44DB-4C3C-D646-8CB8-2E23A7B3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FBA-9C8F-2E4D-80AF-7C09271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A12A-0BB4-8846-908A-9B88954D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3203-7142-CB4D-BFA9-FBCCD37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2E1-C418-A741-8F5D-FDEC4903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A446-3330-6E4A-9CFA-BBD31A1A0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0760-9142-2941-886C-005A525C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2870-5F3B-E841-AF2A-0416433F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67AE-FFAB-5643-BEFD-C1C55AB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5AFD-B36D-9B4E-BEB5-AD31A72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8112-D45B-5742-8FFB-261F75F5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1A7B-B0CD-EF40-97E1-86692EBE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1E3E-6C11-5A44-940E-DEECEA30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3059-1BB9-6248-A753-56D178F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E1045-A51E-C14F-93F2-58365DFF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ECE1-038E-5F40-9BA7-4FF52439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A93B-6B68-F14D-8843-50474148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C41A-CA02-DD4C-A6F6-FCC4427E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BA49-9AD1-5044-9B50-FAB34EBF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A8063-F83E-A44F-A1E7-2AAAF845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791F9-248A-CC49-8440-7AF33B9A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8AD3-434D-F24A-9951-54BB05EB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B3B1F-F03B-9E44-9FDB-D4096909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77FB-45D2-524F-BC3F-A68749A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E59A-AD2A-E548-AED8-6BEC25A1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51FB-2742-9246-A928-47FE4658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CFE7-010C-8549-9E00-3BF3B0A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456B-CC34-1241-B4D7-95A40779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90AE-4079-6A44-9088-E72F627A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8A86D-D458-5648-B11F-19145C66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488-40B8-CB4F-A423-83D6FDD6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D63C-F07D-E04F-B4EF-38D2746D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EBD47-68B8-5E4C-B473-ACEE3CBC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433D-7AC7-454A-A19C-0082D233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974F-D778-2740-9915-F71B969B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928D-0684-1D43-82BE-A3802E5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1E6-2843-E146-A013-AF861383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5B21-3675-9C4D-9B19-DBDFE7C2C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69739-DEE6-DD46-AAEA-B4590931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209BC-D0C1-9B4B-808E-062E6F3B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CE63-9132-E64B-B5B7-87C3B06D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0CA6-E6EF-7F4C-9013-F6E663B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CD1F-D0A3-504D-92EB-1667B895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A060B-E265-2F48-A1FF-222D9797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6564-FAA1-AC4E-846F-33B8039BA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BBF7-FE84-A848-AACA-747A7DBA28B8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4FA0-19EC-EE42-84EA-DF8CEE63E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E489-D57E-7C4D-8121-44D14CFF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DBC8CC-6136-AD40-BBF0-10765B0BB8C9}"/>
              </a:ext>
            </a:extLst>
          </p:cNvPr>
          <p:cNvSpPr/>
          <p:nvPr/>
        </p:nvSpPr>
        <p:spPr>
          <a:xfrm>
            <a:off x="-11776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6CA76D-8C9A-DE40-B625-F4FBC75052CE}"/>
              </a:ext>
            </a:extLst>
          </p:cNvPr>
          <p:cNvSpPr/>
          <p:nvPr/>
        </p:nvSpPr>
        <p:spPr>
          <a:xfrm>
            <a:off x="517259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31023C-4232-4047-B3D3-234FBDB15233}"/>
              </a:ext>
            </a:extLst>
          </p:cNvPr>
          <p:cNvSpPr/>
          <p:nvPr/>
        </p:nvSpPr>
        <p:spPr>
          <a:xfrm>
            <a:off x="765117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967F58-BC62-B442-8067-9E3750974688}"/>
              </a:ext>
            </a:extLst>
          </p:cNvPr>
          <p:cNvSpPr/>
          <p:nvPr/>
        </p:nvSpPr>
        <p:spPr>
          <a:xfrm>
            <a:off x="1012975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422DCF-1C99-A94C-8AF2-24F8C4B7C0AE}"/>
              </a:ext>
            </a:extLst>
          </p:cNvPr>
          <p:cNvSpPr/>
          <p:nvPr/>
        </p:nvSpPr>
        <p:spPr>
          <a:xfrm>
            <a:off x="701802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4A5880-8E54-A04F-B055-E8A8649B8D24}"/>
              </a:ext>
            </a:extLst>
          </p:cNvPr>
          <p:cNvSpPr/>
          <p:nvPr/>
        </p:nvSpPr>
        <p:spPr>
          <a:xfrm>
            <a:off x="949659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BEFB42D1-1B82-944B-B41F-F8DFF8A35780}"/>
              </a:ext>
            </a:extLst>
          </p:cNvPr>
          <p:cNvSpPr/>
          <p:nvPr/>
        </p:nvSpPr>
        <p:spPr>
          <a:xfrm rot="5400000">
            <a:off x="7006937" y="-148940"/>
            <a:ext cx="3133898" cy="6802582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A616-6337-5248-96B9-5074E65C2172}"/>
              </a:ext>
            </a:extLst>
          </p:cNvPr>
          <p:cNvSpPr/>
          <p:nvPr/>
        </p:nvSpPr>
        <p:spPr>
          <a:xfrm>
            <a:off x="732192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25454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D9297-2E33-2F4D-B827-49654CF1DA5B}"/>
              </a:ext>
            </a:extLst>
          </p:cNvPr>
          <p:cNvSpPr/>
          <p:nvPr/>
        </p:nvSpPr>
        <p:spPr>
          <a:xfrm>
            <a:off x="-13300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DF0EEF-F10D-0148-BF31-8F6BBFCB43DF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4E41D-C550-B245-837C-254483D5B4FD}"/>
              </a:ext>
            </a:extLst>
          </p:cNvPr>
          <p:cNvSpPr/>
          <p:nvPr/>
        </p:nvSpPr>
        <p:spPr>
          <a:xfrm>
            <a:off x="763593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4250A8-B09F-0D43-A164-79A1A8AEC88F}"/>
              </a:ext>
            </a:extLst>
          </p:cNvPr>
          <p:cNvSpPr/>
          <p:nvPr/>
        </p:nvSpPr>
        <p:spPr>
          <a:xfrm>
            <a:off x="1011451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D485161-4D9C-7641-A1CA-9181E16F23BD}"/>
              </a:ext>
            </a:extLst>
          </p:cNvPr>
          <p:cNvSpPr/>
          <p:nvPr/>
        </p:nvSpPr>
        <p:spPr>
          <a:xfrm>
            <a:off x="700278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6B3B94-FDB0-A447-8498-B8338063EA1F}"/>
              </a:ext>
            </a:extLst>
          </p:cNvPr>
          <p:cNvSpPr/>
          <p:nvPr/>
        </p:nvSpPr>
        <p:spPr>
          <a:xfrm>
            <a:off x="948135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411C2-560D-0E43-9600-9BB1EBB6C7F6}"/>
              </a:ext>
            </a:extLst>
          </p:cNvPr>
          <p:cNvSpPr/>
          <p:nvPr/>
        </p:nvSpPr>
        <p:spPr>
          <a:xfrm>
            <a:off x="730668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712DF0-92A6-B949-9836-E73F91A732DB}"/>
              </a:ext>
            </a:extLst>
          </p:cNvPr>
          <p:cNvSpPr/>
          <p:nvPr/>
        </p:nvSpPr>
        <p:spPr>
          <a:xfrm>
            <a:off x="496340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</a:t>
            </a:r>
            <a:r>
              <a:rPr lang="en-US" dirty="0" err="1"/>
              <a:t>Renderless</a:t>
            </a:r>
            <a:r>
              <a:rPr lang="en-US" dirty="0"/>
              <a:t>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E232F0-EE18-A945-8B49-C0783C1F945C}"/>
              </a:ext>
            </a:extLst>
          </p:cNvPr>
          <p:cNvSpPr/>
          <p:nvPr/>
        </p:nvSpPr>
        <p:spPr>
          <a:xfrm>
            <a:off x="2824942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Scenebuilder</a:t>
            </a:r>
            <a:r>
              <a:rPr lang="en-US" dirty="0"/>
              <a:t> 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58CC97-2BEE-9D4B-82AF-13A293DA6BF4}"/>
              </a:ext>
            </a:extLst>
          </p:cNvPr>
          <p:cNvSpPr/>
          <p:nvPr/>
        </p:nvSpPr>
        <p:spPr>
          <a:xfrm>
            <a:off x="4670368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73E7E2-AC93-F540-A23A-1B250DA4056F}"/>
              </a:ext>
            </a:extLst>
          </p:cNvPr>
          <p:cNvSpPr/>
          <p:nvPr/>
        </p:nvSpPr>
        <p:spPr>
          <a:xfrm>
            <a:off x="2314403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C702A-0B77-3640-9777-9EE1DA28C960}"/>
              </a:ext>
            </a:extLst>
          </p:cNvPr>
          <p:cNvSpPr/>
          <p:nvPr/>
        </p:nvSpPr>
        <p:spPr>
          <a:xfrm>
            <a:off x="2370996" y="908992"/>
            <a:ext cx="275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7893DF12-6234-E748-AD8F-C473E1D788C1}"/>
              </a:ext>
            </a:extLst>
          </p:cNvPr>
          <p:cNvSpPr/>
          <p:nvPr/>
        </p:nvSpPr>
        <p:spPr>
          <a:xfrm rot="5400000">
            <a:off x="2152880" y="175781"/>
            <a:ext cx="3193357" cy="6506440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D9297-2E33-2F4D-B827-49654CF1DA5B}"/>
              </a:ext>
            </a:extLst>
          </p:cNvPr>
          <p:cNvSpPr/>
          <p:nvPr/>
        </p:nvSpPr>
        <p:spPr>
          <a:xfrm>
            <a:off x="-243840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DF0EEF-F10D-0148-BF31-8F6BBFCB43DF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4E41D-C550-B245-837C-254483D5B4FD}"/>
              </a:ext>
            </a:extLst>
          </p:cNvPr>
          <p:cNvSpPr/>
          <p:nvPr/>
        </p:nvSpPr>
        <p:spPr>
          <a:xfrm>
            <a:off x="763593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4250A8-B09F-0D43-A164-79A1A8AEC88F}"/>
              </a:ext>
            </a:extLst>
          </p:cNvPr>
          <p:cNvSpPr/>
          <p:nvPr/>
        </p:nvSpPr>
        <p:spPr>
          <a:xfrm>
            <a:off x="1011451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D485161-4D9C-7641-A1CA-9181E16F23BD}"/>
              </a:ext>
            </a:extLst>
          </p:cNvPr>
          <p:cNvSpPr/>
          <p:nvPr/>
        </p:nvSpPr>
        <p:spPr>
          <a:xfrm>
            <a:off x="700278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6B3B94-FDB0-A447-8498-B8338063EA1F}"/>
              </a:ext>
            </a:extLst>
          </p:cNvPr>
          <p:cNvSpPr/>
          <p:nvPr/>
        </p:nvSpPr>
        <p:spPr>
          <a:xfrm>
            <a:off x="948135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712DF0-92A6-B949-9836-E73F91A732DB}"/>
              </a:ext>
            </a:extLst>
          </p:cNvPr>
          <p:cNvSpPr/>
          <p:nvPr/>
        </p:nvSpPr>
        <p:spPr>
          <a:xfrm>
            <a:off x="496340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</a:t>
            </a:r>
            <a:r>
              <a:rPr lang="en-US" dirty="0" err="1"/>
              <a:t>Renderless</a:t>
            </a:r>
            <a:r>
              <a:rPr lang="en-US" dirty="0"/>
              <a:t>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E232F0-EE18-A945-8B49-C0783C1F945C}"/>
              </a:ext>
            </a:extLst>
          </p:cNvPr>
          <p:cNvSpPr/>
          <p:nvPr/>
        </p:nvSpPr>
        <p:spPr>
          <a:xfrm>
            <a:off x="2824942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Scenebuilder</a:t>
            </a:r>
            <a:r>
              <a:rPr lang="en-US" dirty="0"/>
              <a:t> 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58CC97-2BEE-9D4B-82AF-13A293DA6BF4}"/>
              </a:ext>
            </a:extLst>
          </p:cNvPr>
          <p:cNvSpPr/>
          <p:nvPr/>
        </p:nvSpPr>
        <p:spPr>
          <a:xfrm>
            <a:off x="4670368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73E7E2-AC93-F540-A23A-1B250DA4056F}"/>
              </a:ext>
            </a:extLst>
          </p:cNvPr>
          <p:cNvSpPr/>
          <p:nvPr/>
        </p:nvSpPr>
        <p:spPr>
          <a:xfrm>
            <a:off x="2314403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AF6EA-71B6-7540-AC6A-37413B5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995" y="4489450"/>
            <a:ext cx="1925089" cy="1361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8D9C4-F32A-6040-B7FC-EA5E7F4E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9304"/>
            <a:ext cx="1181100" cy="4318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61A3520-E209-7D40-984F-22B52A6CDE02}"/>
              </a:ext>
            </a:extLst>
          </p:cNvPr>
          <p:cNvSpPr/>
          <p:nvPr/>
        </p:nvSpPr>
        <p:spPr>
          <a:xfrm>
            <a:off x="1333500" y="5055699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94AD65-54A1-B842-9E7E-A0E71222A2D5}"/>
              </a:ext>
            </a:extLst>
          </p:cNvPr>
          <p:cNvSpPr/>
          <p:nvPr/>
        </p:nvSpPr>
        <p:spPr>
          <a:xfrm>
            <a:off x="3637857" y="6060904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1A045-F7CC-A240-A29C-71793AC25F72}"/>
              </a:ext>
            </a:extLst>
          </p:cNvPr>
          <p:cNvSpPr/>
          <p:nvPr/>
        </p:nvSpPr>
        <p:spPr>
          <a:xfrm>
            <a:off x="8340782" y="6060904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F9729B-4259-C94E-8F2D-D577BE36E924}"/>
              </a:ext>
            </a:extLst>
          </p:cNvPr>
          <p:cNvSpPr/>
          <p:nvPr/>
        </p:nvSpPr>
        <p:spPr>
          <a:xfrm>
            <a:off x="10927426" y="5055699"/>
            <a:ext cx="219594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FB82B34-7540-2844-8E72-89D0B5704179}"/>
              </a:ext>
            </a:extLst>
          </p:cNvPr>
          <p:cNvSpPr/>
          <p:nvPr/>
        </p:nvSpPr>
        <p:spPr>
          <a:xfrm rot="1514532">
            <a:off x="1582444" y="5612375"/>
            <a:ext cx="2017173" cy="1395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1B083CA-9016-D748-878A-75827189CBAA}"/>
              </a:ext>
            </a:extLst>
          </p:cNvPr>
          <p:cNvSpPr/>
          <p:nvPr/>
        </p:nvSpPr>
        <p:spPr>
          <a:xfrm>
            <a:off x="3956004" y="6119776"/>
            <a:ext cx="4279991" cy="1108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3583AF9-9D33-DA4F-A8CD-62CF79D5AEDF}"/>
              </a:ext>
            </a:extLst>
          </p:cNvPr>
          <p:cNvSpPr/>
          <p:nvPr/>
        </p:nvSpPr>
        <p:spPr>
          <a:xfrm rot="20318205">
            <a:off x="8631493" y="5644290"/>
            <a:ext cx="2228269" cy="10713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DCCDB2-576F-D64A-B2B0-5FF0CFCF2D5A}"/>
              </a:ext>
            </a:extLst>
          </p:cNvPr>
          <p:cNvSpPr/>
          <p:nvPr/>
        </p:nvSpPr>
        <p:spPr>
          <a:xfrm>
            <a:off x="580046" y="813124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D43988-4AFA-914C-A41E-9EB3D0D051F9}"/>
              </a:ext>
            </a:extLst>
          </p:cNvPr>
          <p:cNvSpPr/>
          <p:nvPr/>
        </p:nvSpPr>
        <p:spPr>
          <a:xfrm>
            <a:off x="4777740" y="2683626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25D028-1219-3E49-99C1-9066858DB7E8}"/>
              </a:ext>
            </a:extLst>
          </p:cNvPr>
          <p:cNvSpPr/>
          <p:nvPr/>
        </p:nvSpPr>
        <p:spPr>
          <a:xfrm>
            <a:off x="2827020" y="141732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C40CC1-6FA3-B647-A393-B776A47EAB36}"/>
              </a:ext>
            </a:extLst>
          </p:cNvPr>
          <p:cNvSpPr/>
          <p:nvPr/>
        </p:nvSpPr>
        <p:spPr>
          <a:xfrm>
            <a:off x="601980" y="275463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C737BF-186A-174D-9C6E-F0BBF9B12E54}"/>
              </a:ext>
            </a:extLst>
          </p:cNvPr>
          <p:cNvSpPr/>
          <p:nvPr/>
        </p:nvSpPr>
        <p:spPr>
          <a:xfrm>
            <a:off x="2827020" y="381381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27113F-9DDB-0145-BF30-7BA87BDB8EAD}"/>
              </a:ext>
            </a:extLst>
          </p:cNvPr>
          <p:cNvSpPr/>
          <p:nvPr/>
        </p:nvSpPr>
        <p:spPr>
          <a:xfrm>
            <a:off x="601980" y="478536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AA35D3-F80B-E84E-9768-1F530E739DB8}"/>
              </a:ext>
            </a:extLst>
          </p:cNvPr>
          <p:cNvSpPr/>
          <p:nvPr/>
        </p:nvSpPr>
        <p:spPr>
          <a:xfrm rot="1795754">
            <a:off x="1719465" y="1434569"/>
            <a:ext cx="1308331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4870A89-B6F8-6E46-9CB2-B40F23926195}"/>
              </a:ext>
            </a:extLst>
          </p:cNvPr>
          <p:cNvSpPr/>
          <p:nvPr/>
        </p:nvSpPr>
        <p:spPr>
          <a:xfrm rot="19430494">
            <a:off x="1685638" y="4568278"/>
            <a:ext cx="1401252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2A7889B-25E3-654C-91E6-163505FCD628}"/>
              </a:ext>
            </a:extLst>
          </p:cNvPr>
          <p:cNvSpPr/>
          <p:nvPr/>
        </p:nvSpPr>
        <p:spPr>
          <a:xfrm rot="19430494">
            <a:off x="3910781" y="3552435"/>
            <a:ext cx="1137820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63B713B-FE02-7043-968E-D2B352E1B030}"/>
              </a:ext>
            </a:extLst>
          </p:cNvPr>
          <p:cNvSpPr/>
          <p:nvPr/>
        </p:nvSpPr>
        <p:spPr>
          <a:xfrm rot="2561945">
            <a:off x="3871006" y="2347950"/>
            <a:ext cx="1228224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0249C86-ACCB-2545-9739-ECD4EAC10D73}"/>
              </a:ext>
            </a:extLst>
          </p:cNvPr>
          <p:cNvSpPr/>
          <p:nvPr/>
        </p:nvSpPr>
        <p:spPr>
          <a:xfrm rot="2394667">
            <a:off x="1643596" y="3492537"/>
            <a:ext cx="1524702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439F51-51AB-4548-B55C-A5AB55E626BC}"/>
              </a:ext>
            </a:extLst>
          </p:cNvPr>
          <p:cNvSpPr/>
          <p:nvPr/>
        </p:nvSpPr>
        <p:spPr>
          <a:xfrm>
            <a:off x="8778240" y="2155767"/>
            <a:ext cx="2506980" cy="2141220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Elements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04A2094-F546-3747-9B9E-18AB6A6C7428}"/>
              </a:ext>
            </a:extLst>
          </p:cNvPr>
          <p:cNvSpPr/>
          <p:nvPr/>
        </p:nvSpPr>
        <p:spPr>
          <a:xfrm>
            <a:off x="6659880" y="2754630"/>
            <a:ext cx="1630680" cy="872490"/>
          </a:xfrm>
          <a:prstGeom prst="striped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E43D8B-6759-DE42-81BE-C4F9708C8CF2}"/>
              </a:ext>
            </a:extLst>
          </p:cNvPr>
          <p:cNvSpPr/>
          <p:nvPr/>
        </p:nvSpPr>
        <p:spPr>
          <a:xfrm>
            <a:off x="-62618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56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DCCDB2-576F-D64A-B2B0-5FF0CFCF2D5A}"/>
              </a:ext>
            </a:extLst>
          </p:cNvPr>
          <p:cNvSpPr/>
          <p:nvPr/>
        </p:nvSpPr>
        <p:spPr>
          <a:xfrm>
            <a:off x="580046" y="813124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D43988-4AFA-914C-A41E-9EB3D0D051F9}"/>
              </a:ext>
            </a:extLst>
          </p:cNvPr>
          <p:cNvSpPr/>
          <p:nvPr/>
        </p:nvSpPr>
        <p:spPr>
          <a:xfrm>
            <a:off x="4777740" y="2683626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25D028-1219-3E49-99C1-9066858DB7E8}"/>
              </a:ext>
            </a:extLst>
          </p:cNvPr>
          <p:cNvSpPr/>
          <p:nvPr/>
        </p:nvSpPr>
        <p:spPr>
          <a:xfrm>
            <a:off x="2827020" y="141732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C40CC1-6FA3-B647-A393-B776A47EAB36}"/>
              </a:ext>
            </a:extLst>
          </p:cNvPr>
          <p:cNvSpPr/>
          <p:nvPr/>
        </p:nvSpPr>
        <p:spPr>
          <a:xfrm>
            <a:off x="601980" y="275463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C737BF-186A-174D-9C6E-F0BBF9B12E54}"/>
              </a:ext>
            </a:extLst>
          </p:cNvPr>
          <p:cNvSpPr/>
          <p:nvPr/>
        </p:nvSpPr>
        <p:spPr>
          <a:xfrm>
            <a:off x="2827020" y="381381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argmax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27113F-9DDB-0145-BF30-7BA87BDB8EAD}"/>
              </a:ext>
            </a:extLst>
          </p:cNvPr>
          <p:cNvSpPr/>
          <p:nvPr/>
        </p:nvSpPr>
        <p:spPr>
          <a:xfrm>
            <a:off x="601980" y="4785360"/>
            <a:ext cx="1318260" cy="943494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AA35D3-F80B-E84E-9768-1F530E739DB8}"/>
              </a:ext>
            </a:extLst>
          </p:cNvPr>
          <p:cNvSpPr/>
          <p:nvPr/>
        </p:nvSpPr>
        <p:spPr>
          <a:xfrm rot="1795754">
            <a:off x="1719465" y="1434569"/>
            <a:ext cx="1308331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4870A89-B6F8-6E46-9CB2-B40F23926195}"/>
              </a:ext>
            </a:extLst>
          </p:cNvPr>
          <p:cNvSpPr/>
          <p:nvPr/>
        </p:nvSpPr>
        <p:spPr>
          <a:xfrm rot="19430494">
            <a:off x="1685638" y="4568278"/>
            <a:ext cx="1401252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2A7889B-25E3-654C-91E6-163505FCD628}"/>
              </a:ext>
            </a:extLst>
          </p:cNvPr>
          <p:cNvSpPr/>
          <p:nvPr/>
        </p:nvSpPr>
        <p:spPr>
          <a:xfrm rot="19430494">
            <a:off x="3910781" y="3552435"/>
            <a:ext cx="1137820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63B713B-FE02-7043-968E-D2B352E1B030}"/>
              </a:ext>
            </a:extLst>
          </p:cNvPr>
          <p:cNvSpPr/>
          <p:nvPr/>
        </p:nvSpPr>
        <p:spPr>
          <a:xfrm rot="2561945">
            <a:off x="3871006" y="2347950"/>
            <a:ext cx="1228224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0249C86-ACCB-2545-9739-ECD4EAC10D73}"/>
              </a:ext>
            </a:extLst>
          </p:cNvPr>
          <p:cNvSpPr/>
          <p:nvPr/>
        </p:nvSpPr>
        <p:spPr>
          <a:xfrm rot="2394667">
            <a:off x="1643596" y="3492537"/>
            <a:ext cx="1524702" cy="304800"/>
          </a:xfrm>
          <a:prstGeom prst="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439F51-51AB-4548-B55C-A5AB55E626BC}"/>
              </a:ext>
            </a:extLst>
          </p:cNvPr>
          <p:cNvSpPr/>
          <p:nvPr/>
        </p:nvSpPr>
        <p:spPr>
          <a:xfrm>
            <a:off x="8778240" y="2155767"/>
            <a:ext cx="2506980" cy="2141220"/>
          </a:xfrm>
          <a:prstGeom prst="roundRect">
            <a:avLst/>
          </a:prstGeom>
          <a:solidFill>
            <a:srgbClr val="BA3B5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Elements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04A2094-F546-3747-9B9E-18AB6A6C7428}"/>
              </a:ext>
            </a:extLst>
          </p:cNvPr>
          <p:cNvSpPr/>
          <p:nvPr/>
        </p:nvSpPr>
        <p:spPr>
          <a:xfrm>
            <a:off x="6659880" y="2754630"/>
            <a:ext cx="1630680" cy="872490"/>
          </a:xfrm>
          <a:prstGeom prst="stripedRightArrow">
            <a:avLst/>
          </a:prstGeom>
          <a:solidFill>
            <a:srgbClr val="FF8D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C465F-DF6C-5A45-AAA6-0E45795BD964}"/>
              </a:ext>
            </a:extLst>
          </p:cNvPr>
          <p:cNvSpPr txBox="1"/>
          <p:nvPr/>
        </p:nvSpPr>
        <p:spPr>
          <a:xfrm>
            <a:off x="663865" y="6044876"/>
            <a:ext cx="13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1E5DE-DADB-9D4F-9601-B0BB4FF55EDF}"/>
              </a:ext>
            </a:extLst>
          </p:cNvPr>
          <p:cNvSpPr txBox="1"/>
          <p:nvPr/>
        </p:nvSpPr>
        <p:spPr>
          <a:xfrm>
            <a:off x="3016595" y="6044876"/>
            <a:ext cx="13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F72584-7662-2C48-865E-F9E0281E708A}"/>
              </a:ext>
            </a:extLst>
          </p:cNvPr>
          <p:cNvSpPr txBox="1"/>
          <p:nvPr/>
        </p:nvSpPr>
        <p:spPr>
          <a:xfrm>
            <a:off x="4965117" y="6044876"/>
            <a:ext cx="13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Layout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C981A-41A3-B548-A42B-62815237CE2B}"/>
              </a:ext>
            </a:extLst>
          </p:cNvPr>
          <p:cNvSpPr/>
          <p:nvPr/>
        </p:nvSpPr>
        <p:spPr>
          <a:xfrm>
            <a:off x="-62618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84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41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Trevino</dc:creator>
  <cp:lastModifiedBy>Chris Trevino</cp:lastModifiedBy>
  <cp:revision>31</cp:revision>
  <dcterms:created xsi:type="dcterms:W3CDTF">2018-09-27T19:38:53Z</dcterms:created>
  <dcterms:modified xsi:type="dcterms:W3CDTF">2018-10-06T02:30:52Z</dcterms:modified>
</cp:coreProperties>
</file>