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82"/>
    <p:restoredTop sz="94640"/>
  </p:normalViewPr>
  <p:slideViewPr>
    <p:cSldViewPr snapToGrid="0" snapToObjects="1">
      <p:cViewPr varScale="1">
        <p:scale>
          <a:sx n="167" d="100"/>
          <a:sy n="167" d="100"/>
        </p:scale>
        <p:origin x="20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D532-5CDD-7A4B-A2E0-224309468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3F535-F0E1-404C-B6AD-0244A8F94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77EE-30A4-924D-81CD-9775E601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54A6-2D93-8C47-ADE3-E8247605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7099-7A6D-EF4A-9C64-2B8A4A43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6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49D0-4CE4-2547-9903-2CC8A79B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7A632-C1A8-214F-9053-0EBA9DF0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775F5-1354-9247-BFD0-1564CB41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9A9A-455A-5F43-B259-885560A0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76292-27D8-6E4C-880A-FF3B230B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0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3A7FF-7154-2746-8A16-AABEF43D7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9290D-F7E8-6C48-ACAE-C1311997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7F815-C2A3-E842-8E6A-FE1CF3A1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1EA78-182F-7A45-966F-794CAF78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4B05F-D136-E247-80FC-A331E29C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0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CDE3-816D-9943-89A4-FC581478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44DB-4C3C-D646-8CB8-2E23A7B38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7FFBA-9C8F-2E4D-80AF-7C09271B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1A12A-0BB4-8846-908A-9B88954D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A3203-7142-CB4D-BFA9-FBCCD371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4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92E1-C418-A741-8F5D-FDEC4903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5A446-3330-6E4A-9CFA-BBD31A1A0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90760-9142-2941-886C-005A525C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B2870-5F3B-E841-AF2A-0416433F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67AE-FFAB-5643-BEFD-C1C55ABE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0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5AFD-B36D-9B4E-BEB5-AD31A728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68112-D45B-5742-8FFB-261F75F5E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31A7B-B0CD-EF40-97E1-86692EBE3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C1E3E-6C11-5A44-940E-DEECEA30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13059-1BB9-6248-A753-56D178F7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E1045-A51E-C14F-93F2-58365DFF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9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ECE1-038E-5F40-9BA7-4FF52439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6A93B-6B68-F14D-8843-50474148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1C41A-CA02-DD4C-A6F6-FCC4427E9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5BA49-9AD1-5044-9B50-FAB34EBF1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A8063-F83E-A44F-A1E7-2AAAF845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791F9-248A-CC49-8440-7AF33B9A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88AD3-434D-F24A-9951-54BB05EB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B3B1F-F03B-9E44-9FDB-D4096909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77FB-45D2-524F-BC3F-A68749A0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8E59A-AD2A-E548-AED8-6BEC25A1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551FB-2742-9246-A928-47FE4658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CCFE7-010C-8549-9E00-3BF3B0A9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9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3456B-CC34-1241-B4D7-95A40779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090AE-4079-6A44-9088-E72F627A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8A86D-D458-5648-B11F-19145C66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1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5488-40B8-CB4F-A423-83D6FDD6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D63C-F07D-E04F-B4EF-38D2746D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EBD47-68B8-5E4C-B473-ACEE3CBCA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A433D-7AC7-454A-A19C-0082D233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2974F-D778-2740-9915-F71B969B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928D-0684-1D43-82BE-A3802E5B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C1E6-2843-E146-A013-AF861383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F5B21-3675-9C4D-9B19-DBDFE7C2C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69739-DEE6-DD46-AAEA-B45909316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209BC-D0C1-9B4B-808E-062E6F3B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CCE63-9132-E64B-B5B7-87C3B06D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10CA6-E6EF-7F4C-9013-F6E663BD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4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2CD1F-D0A3-504D-92EB-1667B895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A060B-E265-2F48-A1FF-222D97975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6564-FAA1-AC4E-846F-33B8039BA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24FA0-19EC-EE42-84EA-DF8CEE63E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3E489-D57E-7C4D-8121-44D14CFF0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5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DDBC8CC-6136-AD40-BBF0-10765B0BB8C9}"/>
              </a:ext>
            </a:extLst>
          </p:cNvPr>
          <p:cNvSpPr/>
          <p:nvPr/>
        </p:nvSpPr>
        <p:spPr>
          <a:xfrm>
            <a:off x="-117764" y="-117071"/>
            <a:ext cx="12435840" cy="7074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6CA76D-8C9A-DE40-B625-F4FBC75052CE}"/>
              </a:ext>
            </a:extLst>
          </p:cNvPr>
          <p:cNvSpPr/>
          <p:nvPr/>
        </p:nvSpPr>
        <p:spPr>
          <a:xfrm>
            <a:off x="5172595" y="2601885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Scenegraph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31023C-4232-4047-B3D3-234FBDB15233}"/>
              </a:ext>
            </a:extLst>
          </p:cNvPr>
          <p:cNvSpPr/>
          <p:nvPr/>
        </p:nvSpPr>
        <p:spPr>
          <a:xfrm>
            <a:off x="7651173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SVG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967F58-BC62-B442-8067-9E3750974688}"/>
              </a:ext>
            </a:extLst>
          </p:cNvPr>
          <p:cNvSpPr/>
          <p:nvPr/>
        </p:nvSpPr>
        <p:spPr>
          <a:xfrm>
            <a:off x="10129751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ReactDOM</a:t>
            </a:r>
            <a:r>
              <a:rPr lang="en-US" dirty="0"/>
              <a:t> SVG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5422DCF-1C99-A94C-8AF2-24F8C4B7C0AE}"/>
              </a:ext>
            </a:extLst>
          </p:cNvPr>
          <p:cNvSpPr/>
          <p:nvPr/>
        </p:nvSpPr>
        <p:spPr>
          <a:xfrm>
            <a:off x="7018020" y="3010035"/>
            <a:ext cx="752301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24A5880-8E54-A04F-B055-E8A8649B8D24}"/>
              </a:ext>
            </a:extLst>
          </p:cNvPr>
          <p:cNvSpPr/>
          <p:nvPr/>
        </p:nvSpPr>
        <p:spPr>
          <a:xfrm>
            <a:off x="9496597" y="3039132"/>
            <a:ext cx="752303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e 11">
            <a:extLst>
              <a:ext uri="{FF2B5EF4-FFF2-40B4-BE49-F238E27FC236}">
                <a16:creationId xmlns:a16="http://schemas.microsoft.com/office/drawing/2014/main" id="{BEFB42D1-1B82-944B-B41F-F8DFF8A35780}"/>
              </a:ext>
            </a:extLst>
          </p:cNvPr>
          <p:cNvSpPr/>
          <p:nvPr/>
        </p:nvSpPr>
        <p:spPr>
          <a:xfrm rot="5400000">
            <a:off x="7006937" y="-148940"/>
            <a:ext cx="3133898" cy="6802582"/>
          </a:xfrm>
          <a:prstGeom prst="bracePair">
            <a:avLst>
              <a:gd name="adj" fmla="val 1136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81A616-6337-5248-96B9-5074E65C2172}"/>
              </a:ext>
            </a:extLst>
          </p:cNvPr>
          <p:cNvSpPr/>
          <p:nvPr/>
        </p:nvSpPr>
        <p:spPr>
          <a:xfrm>
            <a:off x="7321921" y="908992"/>
            <a:ext cx="2550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25454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0D9297-2E33-2F4D-B827-49654CF1DA5B}"/>
              </a:ext>
            </a:extLst>
          </p:cNvPr>
          <p:cNvSpPr/>
          <p:nvPr/>
        </p:nvSpPr>
        <p:spPr>
          <a:xfrm>
            <a:off x="-133004" y="-117071"/>
            <a:ext cx="12435840" cy="7074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DF0EEF-F10D-0148-BF31-8F6BBFCB43DF}"/>
              </a:ext>
            </a:extLst>
          </p:cNvPr>
          <p:cNvSpPr/>
          <p:nvPr/>
        </p:nvSpPr>
        <p:spPr>
          <a:xfrm>
            <a:off x="5157355" y="2601885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Scenegraph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114E41D-C550-B245-837C-254483D5B4FD}"/>
              </a:ext>
            </a:extLst>
          </p:cNvPr>
          <p:cNvSpPr/>
          <p:nvPr/>
        </p:nvSpPr>
        <p:spPr>
          <a:xfrm>
            <a:off x="7635933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SVG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4250A8-B09F-0D43-A164-79A1A8AEC88F}"/>
              </a:ext>
            </a:extLst>
          </p:cNvPr>
          <p:cNvSpPr/>
          <p:nvPr/>
        </p:nvSpPr>
        <p:spPr>
          <a:xfrm>
            <a:off x="10114511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ReactDOM</a:t>
            </a:r>
            <a:r>
              <a:rPr lang="en-US" dirty="0"/>
              <a:t> SVG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D485161-4D9C-7641-A1CA-9181E16F23BD}"/>
              </a:ext>
            </a:extLst>
          </p:cNvPr>
          <p:cNvSpPr/>
          <p:nvPr/>
        </p:nvSpPr>
        <p:spPr>
          <a:xfrm>
            <a:off x="7002780" y="3010035"/>
            <a:ext cx="752301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96B3B94-FDB0-A447-8498-B8338063EA1F}"/>
              </a:ext>
            </a:extLst>
          </p:cNvPr>
          <p:cNvSpPr/>
          <p:nvPr/>
        </p:nvSpPr>
        <p:spPr>
          <a:xfrm>
            <a:off x="9481357" y="3039132"/>
            <a:ext cx="752303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F411C2-560D-0E43-9600-9BB1EBB6C7F6}"/>
              </a:ext>
            </a:extLst>
          </p:cNvPr>
          <p:cNvSpPr/>
          <p:nvPr/>
        </p:nvSpPr>
        <p:spPr>
          <a:xfrm>
            <a:off x="7306681" y="908992"/>
            <a:ext cx="2550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Backend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5712DF0-92A6-B949-9836-E73F91A732DB}"/>
              </a:ext>
            </a:extLst>
          </p:cNvPr>
          <p:cNvSpPr/>
          <p:nvPr/>
        </p:nvSpPr>
        <p:spPr>
          <a:xfrm>
            <a:off x="496340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</a:t>
            </a:r>
            <a:r>
              <a:rPr lang="en-US" dirty="0" err="1"/>
              <a:t>Renderless</a:t>
            </a:r>
            <a:r>
              <a:rPr lang="en-US" dirty="0"/>
              <a:t> API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7E232F0-EE18-A945-8B49-C0783C1F945C}"/>
              </a:ext>
            </a:extLst>
          </p:cNvPr>
          <p:cNvSpPr/>
          <p:nvPr/>
        </p:nvSpPr>
        <p:spPr>
          <a:xfrm>
            <a:off x="2824942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Scenebuilder</a:t>
            </a:r>
            <a:r>
              <a:rPr lang="en-US" dirty="0"/>
              <a:t> API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A58CC97-2BEE-9D4B-82AF-13A293DA6BF4}"/>
              </a:ext>
            </a:extLst>
          </p:cNvPr>
          <p:cNvSpPr/>
          <p:nvPr/>
        </p:nvSpPr>
        <p:spPr>
          <a:xfrm>
            <a:off x="4670368" y="3039132"/>
            <a:ext cx="606136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F73E7E2-AC93-F540-A23A-1B250DA4056F}"/>
              </a:ext>
            </a:extLst>
          </p:cNvPr>
          <p:cNvSpPr/>
          <p:nvPr/>
        </p:nvSpPr>
        <p:spPr>
          <a:xfrm>
            <a:off x="2314403" y="3039132"/>
            <a:ext cx="606136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3C702A-0B77-3640-9777-9EE1DA28C960}"/>
              </a:ext>
            </a:extLst>
          </p:cNvPr>
          <p:cNvSpPr/>
          <p:nvPr/>
        </p:nvSpPr>
        <p:spPr>
          <a:xfrm>
            <a:off x="2370996" y="908992"/>
            <a:ext cx="2753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Frontend</a:t>
            </a:r>
          </a:p>
        </p:txBody>
      </p:sp>
      <p:sp>
        <p:nvSpPr>
          <p:cNvPr id="17" name="Double Brace 16">
            <a:extLst>
              <a:ext uri="{FF2B5EF4-FFF2-40B4-BE49-F238E27FC236}">
                <a16:creationId xmlns:a16="http://schemas.microsoft.com/office/drawing/2014/main" id="{7893DF12-6234-E748-AD8F-C473E1D788C1}"/>
              </a:ext>
            </a:extLst>
          </p:cNvPr>
          <p:cNvSpPr/>
          <p:nvPr/>
        </p:nvSpPr>
        <p:spPr>
          <a:xfrm rot="5400000">
            <a:off x="2152880" y="175781"/>
            <a:ext cx="3193357" cy="6506440"/>
          </a:xfrm>
          <a:prstGeom prst="bracePair">
            <a:avLst>
              <a:gd name="adj" fmla="val 1136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3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Trevino</dc:creator>
  <cp:lastModifiedBy>Chris Trevino</cp:lastModifiedBy>
  <cp:revision>9</cp:revision>
  <dcterms:created xsi:type="dcterms:W3CDTF">2018-09-27T19:38:53Z</dcterms:created>
  <dcterms:modified xsi:type="dcterms:W3CDTF">2018-09-27T20:31:34Z</dcterms:modified>
</cp:coreProperties>
</file>