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8"/>
    <p:restoredTop sz="86432"/>
  </p:normalViewPr>
  <p:slideViewPr>
    <p:cSldViewPr snapToGrid="0" snapToObjects="1">
      <p:cViewPr varScale="1">
        <p:scale>
          <a:sx n="52" d="100"/>
          <a:sy n="52" d="100"/>
        </p:scale>
        <p:origin x="208" y="9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ECAB-986D-0440-B749-F4B1530B1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2B023-287C-C843-A2E6-BC0638F9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978F-95DE-FA4E-AEFC-F45278AD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672A-1E9D-144C-AC8E-5E73F1A91C3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F66E7-80A5-3640-98A0-ABE2CFB4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51B4B-8274-1D4F-9354-30234E3B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4C3-D6B5-C142-BE4E-264824B6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8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BDD0-30FB-4D4B-9729-F5985110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7DBEE-9F04-1E41-A31E-7171AC0D9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CCE06-5F46-6D4F-BA69-D7B6E4B1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672A-1E9D-144C-AC8E-5E73F1A91C3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00B5-9D26-794E-ABD8-3B0FD706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D0208-1327-FA47-B406-114CFAE4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4C3-D6B5-C142-BE4E-264824B6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2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13AF0-C7E5-BA4C-A727-11CFD4005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51B2D-A22D-8943-8FD7-03F303E7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76C78-DAE4-6B4A-86A6-79F7B098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672A-1E9D-144C-AC8E-5E73F1A91C3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F040C-2C00-1C41-B586-1F0F6EDB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D9715-2DE2-B247-B895-2E164129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4C3-D6B5-C142-BE4E-264824B6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ACBA-3D69-5A46-8061-06DA6547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C0AB-941D-0E45-879D-92D336E8D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466A-C4C0-DA48-8981-A19C6AB6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672A-1E9D-144C-AC8E-5E73F1A91C3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677B2-1ABD-FC49-8CB6-B7ED06DD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AB62-168F-FF4C-8721-CD46EAD7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4C3-D6B5-C142-BE4E-264824B6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9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D26B-DFEF-9F4B-BAF0-09D129C2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F322E-1B2F-AB4A-BAB5-122F7FA5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D3977-64EB-E84F-B0BF-08C01592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672A-1E9D-144C-AC8E-5E73F1A91C3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1A17-3B46-2A41-85B5-3A1DE0E0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33ED8-2E81-274F-A895-6B176B40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4C3-D6B5-C142-BE4E-264824B6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3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6B28-26B6-2F42-BDEF-F35F4403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C538-2A31-8145-8674-736D41063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F81DD-6532-C443-B4AB-AA43FFCC0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E2C03-DBE5-AD4D-B109-38B9D669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672A-1E9D-144C-AC8E-5E73F1A91C3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35CF0-C21E-204C-A8D3-835D4A2C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968D-7476-EA43-ADEB-00D5DC6E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4C3-D6B5-C142-BE4E-264824B6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15C9-F39F-0243-95C1-3C46E453E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12E17-C0A6-E246-A74A-1F4D244EE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9A5A9-F805-1B41-A2D5-E02F79503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A6316-F7A5-994A-BB5C-96532CC6D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72051-C6A0-A845-B36B-C119C3F9C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8DE8E-7ECA-1C44-BA4F-1808D624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672A-1E9D-144C-AC8E-5E73F1A91C3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9A7F4-6AC6-EB48-A428-976B0AD2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AD01B-918D-8E49-9767-4273F80E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4C3-D6B5-C142-BE4E-264824B6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0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1773-63FD-BF4B-A739-2F652ABA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357BA-7B28-464F-B944-D60CE097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672A-1E9D-144C-AC8E-5E73F1A91C3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B68D0-04B8-C04D-A8B7-BE98A917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5815B-2684-2045-9B38-54E3C9AB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4C3-D6B5-C142-BE4E-264824B6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E4F8F-9BD8-7E43-B355-B79F09CA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672A-1E9D-144C-AC8E-5E73F1A91C3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E63E0-EDAA-514F-827B-27236FBC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CC2E2-8B56-3445-BECC-1729FE17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4C3-D6B5-C142-BE4E-264824B6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4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6C9E-C37A-1D4F-AD5C-C4D3C6DD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7057-8EE8-A84D-B139-6AB8AB4A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E0E4A-DB5B-CA4E-A23B-581288BD5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8D314-81AC-024B-9EDD-75A82D3C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672A-1E9D-144C-AC8E-5E73F1A91C3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1BB24-3D71-0446-8134-26166F30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70E99-715B-0444-9E6C-FCEA9035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4C3-D6B5-C142-BE4E-264824B6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CFBB-1898-BF48-9A9E-3749CA75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3A175-98F4-9C45-A24E-84AF68B28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13F6-5F11-4C4D-815E-0B447714B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804D2-ED48-3249-8FE5-CD1AD9BD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672A-1E9D-144C-AC8E-5E73F1A91C3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C8C72-7709-334F-89D3-F7903FDD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C42BF-454E-D247-BC95-7AB809E8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4C3-D6B5-C142-BE4E-264824B6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44234-C667-934A-A9BA-0E65B3C8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15581-AF6D-374E-BCB3-D016B1A6A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DC60C-DEE8-DC4C-8F62-9BCEB48FD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9672A-1E9D-144C-AC8E-5E73F1A91C3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4E4F0-7183-9441-8C67-3D51E470B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E6A8E-E3C1-B14A-A8A4-61EDCD32E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A4C3-D6B5-C142-BE4E-264824B6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E953DB4-039F-3F41-AC95-B0D67217EF81}"/>
              </a:ext>
            </a:extLst>
          </p:cNvPr>
          <p:cNvSpPr/>
          <p:nvPr/>
        </p:nvSpPr>
        <p:spPr>
          <a:xfrm>
            <a:off x="-280087" y="0"/>
            <a:ext cx="12752173" cy="758704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C29521-5052-8840-9498-C95634712B5E}"/>
              </a:ext>
            </a:extLst>
          </p:cNvPr>
          <p:cNvSpPr/>
          <p:nvPr/>
        </p:nvSpPr>
        <p:spPr>
          <a:xfrm>
            <a:off x="2146268" y="1441134"/>
            <a:ext cx="199285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B75494-8A53-5F40-A3FE-1E350CA44CF2}"/>
              </a:ext>
            </a:extLst>
          </p:cNvPr>
          <p:cNvSpPr/>
          <p:nvPr/>
        </p:nvSpPr>
        <p:spPr>
          <a:xfrm>
            <a:off x="1746915" y="2965787"/>
            <a:ext cx="263930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22ADF-FC55-C348-9B71-A3EFCDAFBC99}"/>
              </a:ext>
            </a:extLst>
          </p:cNvPr>
          <p:cNvSpPr/>
          <p:nvPr/>
        </p:nvSpPr>
        <p:spPr>
          <a:xfrm>
            <a:off x="6639960" y="1441134"/>
            <a:ext cx="29020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E80EAF-DBC5-994B-8967-89AFD63187CC}"/>
              </a:ext>
            </a:extLst>
          </p:cNvPr>
          <p:cNvSpPr/>
          <p:nvPr/>
        </p:nvSpPr>
        <p:spPr>
          <a:xfrm>
            <a:off x="6442003" y="2924056"/>
            <a:ext cx="345254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Language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06BE9B-8F04-BD43-9535-03CABA1E5712}"/>
              </a:ext>
            </a:extLst>
          </p:cNvPr>
          <p:cNvCxnSpPr/>
          <p:nvPr/>
        </p:nvCxnSpPr>
        <p:spPr>
          <a:xfrm>
            <a:off x="2146268" y="2799828"/>
            <a:ext cx="1992854" cy="0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DE4E77-80C2-B949-B2CF-56690C8473CA}"/>
              </a:ext>
            </a:extLst>
          </p:cNvPr>
          <p:cNvCxnSpPr>
            <a:cxnSpLocks/>
          </p:cNvCxnSpPr>
          <p:nvPr/>
        </p:nvCxnSpPr>
        <p:spPr>
          <a:xfrm>
            <a:off x="6639960" y="2857665"/>
            <a:ext cx="2902087" cy="0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FD2118-38B0-B449-9499-7D5DA25C1931}"/>
              </a:ext>
            </a:extLst>
          </p:cNvPr>
          <p:cNvSpPr txBox="1"/>
          <p:nvPr/>
        </p:nvSpPr>
        <p:spPr>
          <a:xfrm>
            <a:off x="5350181" y="1908394"/>
            <a:ext cx="514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5699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Trevino</dc:creator>
  <cp:lastModifiedBy>Chris Trevino</cp:lastModifiedBy>
  <cp:revision>5</cp:revision>
  <dcterms:created xsi:type="dcterms:W3CDTF">2018-09-21T05:16:33Z</dcterms:created>
  <dcterms:modified xsi:type="dcterms:W3CDTF">2018-09-21T05:25:56Z</dcterms:modified>
</cp:coreProperties>
</file>