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75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45d49477a41.pn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45d79f665b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/>
              <a:t>Little presentation on Mtcars dataset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r>
              <a:rPr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/>
              <a:t>Everything is data...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r>
              <a:rPr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/>
              <a:t>1/4 mile time dependence on Gross horse power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18712" y="2222287"/>
            <a:ext cx="10554574" cy="3636511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r>
              <a:rPr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/>
              <a:t>Miles/(US) gallon dependence on Displacement (cubic inches)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18712" y="2222287"/>
            <a:ext cx="10554574" cy="3636511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r>
              <a:rPr/>
              <a:t>4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Quotable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Artur Dossatayev</dc:creator>
  <cp:lastModifiedBy>artur.dossatayev</cp:lastModifiedBy>
  <cp:revision>2</cp:revision>
  <dcterms:created xsi:type="dcterms:W3CDTF">2020-04-14T14:19:28Z</dcterms:created>
  <dcterms:modified xsi:type="dcterms:W3CDTF">2020-04-17T12:35:44Z</dcterms:modified>
</cp:coreProperties>
</file>