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25" r:id="rId4"/>
    <p:sldId id="323" r:id="rId5"/>
    <p:sldId id="324" r:id="rId6"/>
    <p:sldId id="322" r:id="rId7"/>
    <p:sldId id="321" r:id="rId8"/>
    <p:sldId id="320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18" r:id="rId17"/>
    <p:sldId id="319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29" autoAdjust="0"/>
  </p:normalViewPr>
  <p:slideViewPr>
    <p:cSldViewPr showGuides="1">
      <p:cViewPr>
        <p:scale>
          <a:sx n="110" d="100"/>
          <a:sy n="110" d="100"/>
        </p:scale>
        <p:origin x="288" y="1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10/22/18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10/22/18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4212" y="914400"/>
            <a:ext cx="9907588" cy="2895600"/>
          </a:xfrm>
        </p:spPr>
        <p:txBody>
          <a:bodyPr>
            <a:normAutofit/>
          </a:bodyPr>
          <a:lstStyle/>
          <a:p>
            <a:r>
              <a:rPr lang="en-US" sz="4400" dirty="0"/>
              <a:t>City X Marketplace Diagnostic Analysis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UBER Marketplace Data Analyst Recruitment Exercise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3412" y="4724400"/>
            <a:ext cx="8229600" cy="1219200"/>
          </a:xfrm>
        </p:spPr>
        <p:txBody>
          <a:bodyPr/>
          <a:lstStyle/>
          <a:p>
            <a:r>
              <a:rPr lang="it-IT" dirty="0">
                <a:latin typeface="+mj-lt"/>
              </a:rPr>
              <a:t>David Steele</a:t>
            </a:r>
          </a:p>
          <a:p>
            <a:endParaRPr lang="it-IT" dirty="0">
              <a:latin typeface="+mj-lt"/>
            </a:endParaRPr>
          </a:p>
          <a:p>
            <a:r>
              <a:rPr lang="it-IT" sz="1800" dirty="0">
                <a:latin typeface="+mj-lt"/>
              </a:rPr>
              <a:t>23 </a:t>
            </a:r>
            <a:r>
              <a:rPr lang="en-US" sz="1800" cap="none" dirty="0">
                <a:latin typeface="+mj-lt"/>
              </a:rPr>
              <a:t>October</a:t>
            </a:r>
            <a:r>
              <a:rPr lang="it-IT" sz="1800" dirty="0">
                <a:latin typeface="+mj-lt"/>
              </a:rPr>
              <a:t> 2018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dirty="0"/>
              <a:t>City X Driver Positioning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825" y="1752599"/>
            <a:ext cx="9144001" cy="4114801"/>
          </a:xfrm>
        </p:spPr>
        <p:txBody>
          <a:bodyPr>
            <a:normAutofit/>
          </a:bodyPr>
          <a:lstStyle/>
          <a:p>
            <a:r>
              <a:rPr lang="en-US" dirty="0"/>
              <a:t>Goal: Investigate hypothesis that driver positioning is sub-optimal during rush hours. City GM reports that during rush hour, Chelsea Court experiences :</a:t>
            </a:r>
          </a:p>
          <a:p>
            <a:pPr lvl="1"/>
            <a:r>
              <a:rPr lang="en-US" dirty="0"/>
              <a:t>Higher surge prices</a:t>
            </a:r>
          </a:p>
          <a:p>
            <a:pPr lvl="1"/>
            <a:r>
              <a:rPr lang="en-US" dirty="0"/>
              <a:t>Higher arrival wait times (1-2 min greater than city average)</a:t>
            </a:r>
          </a:p>
          <a:p>
            <a:r>
              <a:rPr lang="en-US" dirty="0"/>
              <a:t>Inconsistent trip growth in April </a:t>
            </a:r>
          </a:p>
          <a:p>
            <a:r>
              <a:rPr lang="en-US" dirty="0"/>
              <a:t>Question: Would informing drivers of increased demand in CC alleviate the problem and encourage rider growth?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C463-EE53-564C-8951-AD54BEE5606B}"/>
              </a:ext>
            </a:extLst>
          </p:cNvPr>
          <p:cNvSpPr txBox="1">
            <a:spLocks/>
          </p:cNvSpPr>
          <p:nvPr/>
        </p:nvSpPr>
        <p:spPr>
          <a:xfrm>
            <a:off x="303212" y="6324600"/>
            <a:ext cx="11734799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City X Marketplace Diagnostic Analysis (Recruitment Exercise)  	–  	23 Oct 2018   	    	                                               </a:t>
            </a:r>
            <a:fld id="{B632C136-8521-1947-A99B-87917C060DDB}" type="slidenum">
              <a:rPr lang="en-US" sz="1600" smtClean="0"/>
              <a:pPr marL="0" indent="0">
                <a:buNone/>
              </a:pPr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28600"/>
            <a:ext cx="9144001" cy="1143000"/>
          </a:xfrm>
        </p:spPr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448802" cy="4114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four geos in City X experience ~15% rider cancelation rate </a:t>
            </a:r>
            <a:r>
              <a:rPr lang="en-US" i="1" dirty="0"/>
              <a:t>throughout</a:t>
            </a:r>
            <a:r>
              <a:rPr lang="en-US" dirty="0"/>
              <a:t> the day</a:t>
            </a:r>
          </a:p>
          <a:p>
            <a:pPr lvl="1"/>
            <a:r>
              <a:rPr lang="en-US" dirty="0"/>
              <a:t>Riders who cancel experience about 2 minutes longer estimated wait times and XX% higher surge prices than those who successfully complete rush-hour trips</a:t>
            </a:r>
          </a:p>
          <a:p>
            <a:r>
              <a:rPr lang="en-US" dirty="0"/>
              <a:t>90% of riders who cancel have not booked another trip in the April timeframe! This is a serious loss of rider growth opportunity. </a:t>
            </a:r>
          </a:p>
          <a:p>
            <a:r>
              <a:rPr lang="en-US" dirty="0"/>
              <a:t>Half of all rider cancelations correspond to trips accepted by inexperienced drivers, many of whom have no completed trips in the April timeframe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The root of the problem is lack of driver supply.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Recommend increasing engagement efforts targeting recent driver recruits. </a:t>
            </a:r>
          </a:p>
        </p:txBody>
      </p:sp>
    </p:spTree>
    <p:extLst>
      <p:ext uri="{BB962C8B-B14F-4D97-AF65-F5344CB8AC3E}">
        <p14:creationId xmlns:p14="http://schemas.microsoft.com/office/powerpoint/2010/main" val="118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dirty="0"/>
              <a:t>Pitch Phenomenology</a:t>
            </a:r>
          </a:p>
        </p:txBody>
      </p:sp>
    </p:spTree>
    <p:extLst>
      <p:ext uri="{BB962C8B-B14F-4D97-AF65-F5344CB8AC3E}">
        <p14:creationId xmlns:p14="http://schemas.microsoft.com/office/powerpoint/2010/main" val="27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FB681A4-0C6A-C143-AAA3-7C193E7DB5A0}"/>
              </a:ext>
            </a:extLst>
          </p:cNvPr>
          <p:cNvSpPr txBox="1">
            <a:spLocks/>
          </p:cNvSpPr>
          <p:nvPr/>
        </p:nvSpPr>
        <p:spPr>
          <a:xfrm>
            <a:off x="1293279" y="6248399"/>
            <a:ext cx="10325633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Figure </a:t>
            </a:r>
            <a:r>
              <a:rPr lang="en-US" sz="1600" dirty="0" err="1"/>
              <a:t>from:Walsh</a:t>
            </a:r>
            <a:r>
              <a:rPr lang="en-US" sz="1600" dirty="0"/>
              <a:t>, John, “In Search of the Sinker” The Hardball Times, June 6, 2007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9253-24DB-AD4C-8E6A-2F4541CE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47" y="152400"/>
            <a:ext cx="8692399" cy="12192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345" y="1600200"/>
            <a:ext cx="8687333" cy="609601"/>
          </a:xfrm>
        </p:spPr>
        <p:txBody>
          <a:bodyPr>
            <a:normAutofit/>
          </a:bodyPr>
          <a:lstStyle/>
          <a:p>
            <a:r>
              <a:rPr lang="en-US" sz="1600" cap="none" dirty="0"/>
              <a:t>Walsh, John, “In Search of the Sinker” The Hardball Times, June 6, 2007</a:t>
            </a:r>
          </a:p>
        </p:txBody>
      </p:sp>
    </p:spTree>
    <p:extLst>
      <p:ext uri="{BB962C8B-B14F-4D97-AF65-F5344CB8AC3E}">
        <p14:creationId xmlns:p14="http://schemas.microsoft.com/office/powerpoint/2010/main" val="23046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3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240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2487</TotalTime>
  <Words>367</Words>
  <Application>Microsoft Macintosh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Digital Blue Tunnel 16x9</vt:lpstr>
      <vt:lpstr>City X Marketplace Diagnostic Analysis  UBER Marketplace Data Analyst Recruitment Exercise</vt:lpstr>
      <vt:lpstr>City X Driver Positioning Analysis</vt:lpstr>
      <vt:lpstr>Summary of Findings</vt:lpstr>
      <vt:lpstr>Pitch Phenomenology</vt:lpstr>
      <vt:lpstr>PowerPoint Presentation</vt:lpstr>
      <vt:lpstr>References</vt:lpstr>
      <vt:lpstr>PowerPoint Presentation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Steele</dc:creator>
  <cp:lastModifiedBy>David Steele</cp:lastModifiedBy>
  <cp:revision>15</cp:revision>
  <dcterms:created xsi:type="dcterms:W3CDTF">2018-09-30T23:19:01Z</dcterms:created>
  <dcterms:modified xsi:type="dcterms:W3CDTF">2018-10-23T05:27:27Z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