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PT Serif" panose="020B060402020202020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0d421f45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0d421f45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18a562fd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18a562fd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19d2edeb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19d2edeb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0d421f45f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c0d421f45f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0d421f45f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0d421f45f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d421f45f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c0d421f45f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0d421f45f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c0d421f45f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19d2edebd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19d2edebd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0d421f45f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c0d421f45f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d421f45f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c0d421f45f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0d421f45f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c0d421f45f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3000" y="1470451"/>
            <a:ext cx="68580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40"/>
              <a:buFont typeface="Trebuchet MS"/>
              <a:buNone/>
            </a:pPr>
            <a:r>
              <a:rPr lang="en" sz="7440" b="1">
                <a:latin typeface="Times New Roman"/>
                <a:ea typeface="Times New Roman"/>
                <a:cs typeface="Times New Roman"/>
                <a:sym typeface="Times New Roman"/>
              </a:rPr>
              <a:t>DOORI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143000" y="2670521"/>
            <a:ext cx="6858000" cy="2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 The Social Distancing Tracker</a:t>
            </a:r>
            <a:endParaRPr sz="1100" i="1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  <a:endParaRPr sz="2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2420400" y="2067150"/>
            <a:ext cx="4187700" cy="1009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6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rebuchet MS"/>
              <a:buNone/>
            </a:pPr>
            <a:r>
              <a:rPr lang="en" sz="5000" b="1">
                <a:latin typeface="Trebuchet MS"/>
                <a:ea typeface="Trebuchet MS"/>
                <a:cs typeface="Trebuchet MS"/>
                <a:sym typeface="Trebuchet MS"/>
              </a:rPr>
              <a:t>Project Guide</a:t>
            </a:r>
            <a:endParaRPr sz="1100"/>
          </a:p>
        </p:txBody>
      </p:sp>
      <p:pic>
        <p:nvPicPr>
          <p:cNvPr id="136" name="Google Shape;136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" t="4702" r="-1204"/>
          <a:stretch/>
        </p:blipFill>
        <p:spPr>
          <a:xfrm>
            <a:off x="3171900" y="1268025"/>
            <a:ext cx="2873400" cy="27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3098700" y="4177106"/>
            <a:ext cx="2946600" cy="69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0" u="none" strike="noStrike" cap="none">
                <a:solidFill>
                  <a:srgbClr val="1D2129"/>
                </a:solidFill>
                <a:latin typeface="PT Serif"/>
                <a:ea typeface="PT Serif"/>
                <a:cs typeface="PT Serif"/>
                <a:sym typeface="PT Serif"/>
              </a:rPr>
              <a:t>Dr. Abha Trivedi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1D2129"/>
                </a:solidFill>
                <a:latin typeface="PT Serif"/>
                <a:ea typeface="PT Serif"/>
                <a:cs typeface="PT Serif"/>
                <a:sym typeface="PT Serif"/>
              </a:rPr>
              <a:t>Assistant Professor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None/>
            </a:pPr>
            <a:r>
              <a:rPr lang="en" sz="5000" b="1"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  <a:endParaRPr sz="2000"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628650" y="1653070"/>
            <a:ext cx="7886700" cy="18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lvl="0" indent="-14605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Char char="●"/>
            </a:pP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Shikhar Vashishtha – 19BCE10025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39700" lvl="0" indent="-14605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ardaan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ishnu – 19BCE10063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39700" lvl="0" indent="-14605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rantik Bhattacharjee – 19BCE10222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39700" lvl="0" indent="-146050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" sz="2100">
                <a:latin typeface="Trebuchet MS"/>
                <a:ea typeface="Trebuchet MS"/>
                <a:cs typeface="Trebuchet MS"/>
                <a:sym typeface="Trebuchet MS"/>
              </a:rPr>
              <a:t>rashant Chauhan – 19BCE10280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Trebuchet MS"/>
              <a:buNone/>
            </a:pPr>
            <a:r>
              <a:rPr lang="en" sz="4100" b="1"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1100" b="1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the current Covid-19 situation, it is very important to maintain social distancing in public places. The safety measures taken by the governments around the world have failed in front of the deadly first wave of Covid-19, due to lack of social distancing practice. Newer variants of the virus have emerged that are equivalent or more dangerous than the previous one. Thus, it becomes a monumental challenge to tackle the issue of social distancing in an overly populated country like India. </a:t>
            </a:r>
            <a:endParaRPr sz="1100"/>
          </a:p>
          <a:p>
            <a:pPr marL="177800" lvl="0" indent="-1778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Hence, we come forward with our project, 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Doori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social distancing tracker, based on Computer Vision.</a:t>
            </a:r>
            <a:r>
              <a:rPr lang="en" sz="18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project’s main objective is to help authorities implement Social distancing in public places &amp; offices.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</a:pPr>
            <a:r>
              <a:rPr lang="en" sz="4100" b="1">
                <a:latin typeface="Trebuchet MS"/>
                <a:ea typeface="Trebuchet MS"/>
                <a:cs typeface="Trebuchet MS"/>
                <a:sym typeface="Trebuchet MS"/>
              </a:rPr>
              <a:t>Proposed work</a:t>
            </a:r>
            <a:endParaRPr sz="4100" b="1"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50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Doori aims to combine Computer Vision to create a real-time social distance monitoring software.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215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would be able to scan for environments in real-time for breach of bio-bubbles. The parameters will be flexible, so that the administrators can use them at their own behest.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215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utilizes OpenCV library and YOLO v3(You only look once) for real-time object detection to detect humans.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Existing work with limitations</a:t>
            </a:r>
            <a:endParaRPr sz="59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Social distancing trackers have emerged, due to their usefulness in ensuring proper WHO guidelines on COVID-19 be followed.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But softwares lack the integration of a mask detector in them, i.e. software available in the market are either mask detection focused, or they are focused on social distancing.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Both of these features are not integrated in a single package, since they have different requirements w.r.t. Their physical limitations.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571875" y="487275"/>
            <a:ext cx="78867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Trebuchet MS"/>
              <a:buNone/>
            </a:pPr>
            <a:r>
              <a:rPr lang="en" sz="4040" b="1">
                <a:latin typeface="Trebuchet MS"/>
                <a:ea typeface="Trebuchet MS"/>
                <a:cs typeface="Trebuchet MS"/>
                <a:sym typeface="Trebuchet MS"/>
              </a:rPr>
              <a:t>Real Time Usage</a:t>
            </a:r>
            <a:endParaRPr sz="4040" b="1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79350" y="1145200"/>
            <a:ext cx="8385300" cy="3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en" sz="182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Various daily life tasks have been automated with the help of computer vision    </a:t>
            </a:r>
            <a:r>
              <a:rPr lang="en" sz="1820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(branch of AI)</a:t>
            </a:r>
            <a:r>
              <a:rPr lang="en" sz="182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182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our app can be used in real time scenario:</a:t>
            </a:r>
            <a:endParaRPr sz="182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endParaRPr sz="1820" b="1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065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92929"/>
              </a:buClr>
              <a:buSzPts val="1765"/>
              <a:buFont typeface="Georgia"/>
              <a:buAutoNum type="arabicPeriod"/>
            </a:pPr>
            <a:r>
              <a:rPr lang="en" sz="1764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algorithm can be used to analyze social distancing in a public area and carry out necessary actions to better deal with the pandemic.</a:t>
            </a:r>
            <a:endParaRPr sz="1764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764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92929"/>
              </a:buClr>
              <a:buSzPts val="1400"/>
              <a:buAutoNum type="arabicPeriod"/>
            </a:pPr>
            <a:r>
              <a:rPr lang="en" sz="1764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Automating the task will lead to effective actions taken in a short time hence equipping us better to deal with the situation.</a:t>
            </a:r>
            <a:endParaRPr sz="1764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endParaRPr sz="1504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38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0" y="273850"/>
            <a:ext cx="9072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</a:pPr>
            <a:r>
              <a:rPr lang="en" sz="3800" b="1">
                <a:latin typeface="Trebuchet MS"/>
                <a:ea typeface="Trebuchet MS"/>
                <a:cs typeface="Trebuchet MS"/>
                <a:sym typeface="Trebuchet MS"/>
              </a:rPr>
              <a:t>Hardware &amp; software requirements</a:t>
            </a:r>
            <a:endParaRPr sz="3800" b="1"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Software requirements are: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OpenCV for 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Hardware requirements include: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24x7 running System for seamless tracking and to run python script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628650" y="302378"/>
            <a:ext cx="78867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058"/>
              <a:buFont typeface="Trebuchet MS"/>
              <a:buNone/>
            </a:pPr>
            <a:r>
              <a:rPr lang="en" sz="34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822" b="1">
                <a:latin typeface="Trebuchet MS"/>
                <a:ea typeface="Trebuchet MS"/>
                <a:cs typeface="Trebuchet MS"/>
                <a:sym typeface="Trebuchet MS"/>
              </a:rPr>
              <a:t>Overall system architecture diagram</a:t>
            </a:r>
            <a:endParaRPr sz="3822" b="1"/>
          </a:p>
        </p:txBody>
      </p:sp>
      <p:sp>
        <p:nvSpPr>
          <p:cNvPr id="179" name="Google Shape;179;p33"/>
          <p:cNvSpPr txBox="1"/>
          <p:nvPr/>
        </p:nvSpPr>
        <p:spPr>
          <a:xfrm>
            <a:off x="628650" y="1259175"/>
            <a:ext cx="7886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Apply object detection to detect all people (and only people) in a given image/frame.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Compute the pairwise distances between all detected people.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Based on these distances, check to see if any two people are less than N pixels apart.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Loop the entire process for all consequent frames.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22325" y="43019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490</Words>
  <Application>Microsoft Office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Times New Roman</vt:lpstr>
      <vt:lpstr>Trebuchet MS</vt:lpstr>
      <vt:lpstr>Calibri</vt:lpstr>
      <vt:lpstr>PT Serif</vt:lpstr>
      <vt:lpstr>Georgia</vt:lpstr>
      <vt:lpstr>Simple Light</vt:lpstr>
      <vt:lpstr>Office Theme</vt:lpstr>
      <vt:lpstr>DOORI</vt:lpstr>
      <vt:lpstr>Project Guide</vt:lpstr>
      <vt:lpstr>Team Members</vt:lpstr>
      <vt:lpstr>Introduction</vt:lpstr>
      <vt:lpstr>Proposed work</vt:lpstr>
      <vt:lpstr>Existing work with limitations</vt:lpstr>
      <vt:lpstr>Real Time Usage</vt:lpstr>
      <vt:lpstr>Hardware &amp; software requirements</vt:lpstr>
      <vt:lpstr> Overall system architecture diagram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DOORI</dc:title>
  <cp:lastModifiedBy>VARDAAN</cp:lastModifiedBy>
  <cp:revision>1</cp:revision>
  <dcterms:modified xsi:type="dcterms:W3CDTF">2021-03-20T16:30:12Z</dcterms:modified>
</cp:coreProperties>
</file>