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7" r:id="rId6"/>
    <p:sldId id="258" r:id="rId7"/>
    <p:sldId id="277" r:id="rId8"/>
    <p:sldId id="278" r:id="rId9"/>
    <p:sldId id="284" r:id="rId10"/>
    <p:sldId id="279" r:id="rId11"/>
    <p:sldId id="281" r:id="rId12"/>
    <p:sldId id="282" r:id="rId13"/>
    <p:sldId id="283" r:id="rId14"/>
    <p:sldId id="280"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8"/>
  </p:normalViewPr>
  <p:slideViewPr>
    <p:cSldViewPr snapToGrid="0">
      <p:cViewPr varScale="1">
        <p:scale>
          <a:sx n="85" d="100"/>
          <a:sy n="85" d="100"/>
        </p:scale>
        <p:origin x="547" y="4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emo_\OneDrive\Masa&#252;st&#252;\contrimatri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emo_\OneDrive\Masa&#252;st&#252;\burndownchar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tr-TR"/>
              <a:t>Katılım Matrisi</a:t>
            </a:r>
          </a:p>
        </c:rich>
      </c:tx>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4724405276848771"/>
          <c:y val="0.38209303924894517"/>
          <c:w val="0.51871778116755618"/>
          <c:h val="0.29452721391046088"/>
        </c:manualLayout>
      </c:layout>
      <c:barChart>
        <c:barDir val="bar"/>
        <c:grouping val="percentStacked"/>
        <c:varyColors val="0"/>
        <c:ser>
          <c:idx val="0"/>
          <c:order val="0"/>
          <c:tx>
            <c:strRef>
              <c:f>Sheet1!$K$8</c:f>
              <c:strCache>
                <c:ptCount val="1"/>
                <c:pt idx="0">
                  <c:v>Mehmet Aytaç Aktan (Project Manager)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Sheet1!$L$6:$P$7</c:f>
              <c:strCache>
                <c:ptCount val="5"/>
                <c:pt idx="0">
                  <c:v>Project Planning and Research</c:v>
                </c:pt>
                <c:pt idx="1">
                  <c:v>Sprint I ( 29.10.2023 - 11.11.2023)</c:v>
                </c:pt>
                <c:pt idx="2">
                  <c:v>Sprint II (27.11.2023 - 16.12.2023)</c:v>
                </c:pt>
                <c:pt idx="3">
                  <c:v>Sprint III (26.12.2023 - 08.01.2024)</c:v>
                </c:pt>
                <c:pt idx="4">
                  <c:v>Documentation</c:v>
                </c:pt>
              </c:strCache>
            </c:strRef>
          </c:cat>
          <c:val>
            <c:numRef>
              <c:f>Sheet1!$L$8:$P$8</c:f>
              <c:numCache>
                <c:formatCode>General</c:formatCode>
                <c:ptCount val="5"/>
                <c:pt idx="0">
                  <c:v>6</c:v>
                </c:pt>
                <c:pt idx="1">
                  <c:v>2</c:v>
                </c:pt>
                <c:pt idx="2">
                  <c:v>1</c:v>
                </c:pt>
                <c:pt idx="3">
                  <c:v>2</c:v>
                </c:pt>
                <c:pt idx="4">
                  <c:v>4</c:v>
                </c:pt>
              </c:numCache>
            </c:numRef>
          </c:val>
          <c:extLst>
            <c:ext xmlns:c16="http://schemas.microsoft.com/office/drawing/2014/chart" uri="{C3380CC4-5D6E-409C-BE32-E72D297353CC}">
              <c16:uniqueId val="{00000000-7E25-4D5E-99CD-6BC5FCE832C6}"/>
            </c:ext>
          </c:extLst>
        </c:ser>
        <c:ser>
          <c:idx val="1"/>
          <c:order val="1"/>
          <c:tx>
            <c:strRef>
              <c:f>Sheet1!$K$9</c:f>
              <c:strCache>
                <c:ptCount val="1"/>
                <c:pt idx="0">
                  <c:v>Halil Dayı (Data Analyst)</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Sheet1!$L$6:$P$7</c:f>
              <c:strCache>
                <c:ptCount val="5"/>
                <c:pt idx="0">
                  <c:v>Project Planning and Research</c:v>
                </c:pt>
                <c:pt idx="1">
                  <c:v>Sprint I ( 29.10.2023 - 11.11.2023)</c:v>
                </c:pt>
                <c:pt idx="2">
                  <c:v>Sprint II (27.11.2023 - 16.12.2023)</c:v>
                </c:pt>
                <c:pt idx="3">
                  <c:v>Sprint III (26.12.2023 - 08.01.2024)</c:v>
                </c:pt>
                <c:pt idx="4">
                  <c:v>Documentation</c:v>
                </c:pt>
              </c:strCache>
            </c:strRef>
          </c:cat>
          <c:val>
            <c:numRef>
              <c:f>Sheet1!$L$9:$P$9</c:f>
              <c:numCache>
                <c:formatCode>General</c:formatCode>
                <c:ptCount val="5"/>
                <c:pt idx="0">
                  <c:v>3</c:v>
                </c:pt>
                <c:pt idx="1">
                  <c:v>0</c:v>
                </c:pt>
                <c:pt idx="2">
                  <c:v>0</c:v>
                </c:pt>
                <c:pt idx="3">
                  <c:v>5</c:v>
                </c:pt>
                <c:pt idx="4">
                  <c:v>6</c:v>
                </c:pt>
              </c:numCache>
            </c:numRef>
          </c:val>
          <c:extLst>
            <c:ext xmlns:c16="http://schemas.microsoft.com/office/drawing/2014/chart" uri="{C3380CC4-5D6E-409C-BE32-E72D297353CC}">
              <c16:uniqueId val="{00000001-7E25-4D5E-99CD-6BC5FCE832C6}"/>
            </c:ext>
          </c:extLst>
        </c:ser>
        <c:ser>
          <c:idx val="2"/>
          <c:order val="2"/>
          <c:tx>
            <c:strRef>
              <c:f>Sheet1!$K$10</c:f>
              <c:strCache>
                <c:ptCount val="1"/>
                <c:pt idx="0">
                  <c:v>Semih Yılmaz (Front-End Developer)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Sheet1!$L$6:$P$7</c:f>
              <c:strCache>
                <c:ptCount val="5"/>
                <c:pt idx="0">
                  <c:v>Project Planning and Research</c:v>
                </c:pt>
                <c:pt idx="1">
                  <c:v>Sprint I ( 29.10.2023 - 11.11.2023)</c:v>
                </c:pt>
                <c:pt idx="2">
                  <c:v>Sprint II (27.11.2023 - 16.12.2023)</c:v>
                </c:pt>
                <c:pt idx="3">
                  <c:v>Sprint III (26.12.2023 - 08.01.2024)</c:v>
                </c:pt>
                <c:pt idx="4">
                  <c:v>Documentation</c:v>
                </c:pt>
              </c:strCache>
            </c:strRef>
          </c:cat>
          <c:val>
            <c:numRef>
              <c:f>Sheet1!$L$10:$P$10</c:f>
              <c:numCache>
                <c:formatCode>General</c:formatCode>
                <c:ptCount val="5"/>
                <c:pt idx="0">
                  <c:v>0</c:v>
                </c:pt>
                <c:pt idx="1">
                  <c:v>7</c:v>
                </c:pt>
                <c:pt idx="2">
                  <c:v>5</c:v>
                </c:pt>
                <c:pt idx="3">
                  <c:v>3</c:v>
                </c:pt>
                <c:pt idx="4">
                  <c:v>0</c:v>
                </c:pt>
              </c:numCache>
            </c:numRef>
          </c:val>
          <c:extLst>
            <c:ext xmlns:c16="http://schemas.microsoft.com/office/drawing/2014/chart" uri="{C3380CC4-5D6E-409C-BE32-E72D297353CC}">
              <c16:uniqueId val="{00000002-7E25-4D5E-99CD-6BC5FCE832C6}"/>
            </c:ext>
          </c:extLst>
        </c:ser>
        <c:ser>
          <c:idx val="3"/>
          <c:order val="3"/>
          <c:tx>
            <c:strRef>
              <c:f>Sheet1!$K$11</c:f>
              <c:strCache>
                <c:ptCount val="1"/>
                <c:pt idx="0">
                  <c:v>Bahadır Emre Yıldız (Back-End Developer)</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Sheet1!$L$6:$P$7</c:f>
              <c:strCache>
                <c:ptCount val="5"/>
                <c:pt idx="0">
                  <c:v>Project Planning and Research</c:v>
                </c:pt>
                <c:pt idx="1">
                  <c:v>Sprint I ( 29.10.2023 - 11.11.2023)</c:v>
                </c:pt>
                <c:pt idx="2">
                  <c:v>Sprint II (27.11.2023 - 16.12.2023)</c:v>
                </c:pt>
                <c:pt idx="3">
                  <c:v>Sprint III (26.12.2023 - 08.01.2024)</c:v>
                </c:pt>
                <c:pt idx="4">
                  <c:v>Documentation</c:v>
                </c:pt>
              </c:strCache>
            </c:strRef>
          </c:cat>
          <c:val>
            <c:numRef>
              <c:f>Sheet1!$L$11:$P$11</c:f>
              <c:numCache>
                <c:formatCode>General</c:formatCode>
                <c:ptCount val="5"/>
                <c:pt idx="0">
                  <c:v>0</c:v>
                </c:pt>
                <c:pt idx="1">
                  <c:v>1</c:v>
                </c:pt>
                <c:pt idx="2">
                  <c:v>2</c:v>
                </c:pt>
                <c:pt idx="3">
                  <c:v>0</c:v>
                </c:pt>
                <c:pt idx="4">
                  <c:v>0</c:v>
                </c:pt>
              </c:numCache>
            </c:numRef>
          </c:val>
          <c:extLst>
            <c:ext xmlns:c16="http://schemas.microsoft.com/office/drawing/2014/chart" uri="{C3380CC4-5D6E-409C-BE32-E72D297353CC}">
              <c16:uniqueId val="{00000003-7E25-4D5E-99CD-6BC5FCE832C6}"/>
            </c:ext>
          </c:extLst>
        </c:ser>
        <c:dLbls>
          <c:dLblPos val="ctr"/>
          <c:showLegendKey val="0"/>
          <c:showVal val="1"/>
          <c:showCatName val="0"/>
          <c:showSerName val="0"/>
          <c:showPercent val="0"/>
          <c:showBubbleSize val="0"/>
        </c:dLbls>
        <c:gapWidth val="50"/>
        <c:overlap val="100"/>
        <c:axId val="1516787503"/>
        <c:axId val="1894603807"/>
      </c:barChart>
      <c:catAx>
        <c:axId val="1516787503"/>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4603807"/>
        <c:crosses val="autoZero"/>
        <c:auto val="1"/>
        <c:lblAlgn val="ctr"/>
        <c:lblOffset val="100"/>
        <c:noMultiLvlLbl val="0"/>
      </c:catAx>
      <c:valAx>
        <c:axId val="1894603807"/>
        <c:scaling>
          <c:orientation val="minMax"/>
        </c:scaling>
        <c:delete val="0"/>
        <c:axPos val="b"/>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6787503"/>
        <c:crosses val="autoZero"/>
        <c:crossBetween val="between"/>
      </c:valAx>
      <c:spPr>
        <a:noFill/>
        <a:ln>
          <a:noFill/>
        </a:ln>
        <a:effectLst/>
      </c:spPr>
    </c:plotArea>
    <c:legend>
      <c:legendPos val="b"/>
      <c:layout>
        <c:manualLayout>
          <c:xMode val="edge"/>
          <c:yMode val="edge"/>
          <c:x val="6.2437118857144994E-2"/>
          <c:y val="0.92901489572142359"/>
          <c:w val="0.89999991987536876"/>
          <c:h val="5.474220255452669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tr-TR"/>
              <a:t>Burndown Chart</a:t>
            </a:r>
          </a:p>
        </c:rich>
      </c:tx>
      <c:layout>
        <c:manualLayout>
          <c:xMode val="edge"/>
          <c:yMode val="edge"/>
          <c:x val="0.32194522284498983"/>
          <c:y val="1.9532776999514244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Sheet1!$D$5</c:f>
              <c:strCache>
                <c:ptCount val="1"/>
                <c:pt idx="0">
                  <c:v>Planned</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Sheet1!$C$6:$C$13</c:f>
              <c:numCache>
                <c:formatCode>[$-409]d\-mmm;@</c:formatCode>
                <c:ptCount val="8"/>
                <c:pt idx="0">
                  <c:v>45202</c:v>
                </c:pt>
                <c:pt idx="1">
                  <c:v>45216</c:v>
                </c:pt>
                <c:pt idx="2">
                  <c:v>45230</c:v>
                </c:pt>
                <c:pt idx="3">
                  <c:v>45244</c:v>
                </c:pt>
                <c:pt idx="4">
                  <c:v>45258</c:v>
                </c:pt>
                <c:pt idx="5">
                  <c:v>45272</c:v>
                </c:pt>
                <c:pt idx="6">
                  <c:v>45286</c:v>
                </c:pt>
                <c:pt idx="7">
                  <c:v>45300</c:v>
                </c:pt>
              </c:numCache>
            </c:numRef>
          </c:cat>
          <c:val>
            <c:numRef>
              <c:f>Sheet1!$D$6:$D$13</c:f>
              <c:numCache>
                <c:formatCode>General</c:formatCode>
                <c:ptCount val="8"/>
                <c:pt idx="0">
                  <c:v>3</c:v>
                </c:pt>
                <c:pt idx="1">
                  <c:v>6</c:v>
                </c:pt>
                <c:pt idx="2">
                  <c:v>7</c:v>
                </c:pt>
                <c:pt idx="3">
                  <c:v>12</c:v>
                </c:pt>
                <c:pt idx="4">
                  <c:v>7</c:v>
                </c:pt>
                <c:pt idx="5">
                  <c:v>19</c:v>
                </c:pt>
                <c:pt idx="6">
                  <c:v>16</c:v>
                </c:pt>
                <c:pt idx="7">
                  <c:v>15</c:v>
                </c:pt>
              </c:numCache>
            </c:numRef>
          </c:val>
          <c:smooth val="0"/>
          <c:extLst>
            <c:ext xmlns:c16="http://schemas.microsoft.com/office/drawing/2014/chart" uri="{C3380CC4-5D6E-409C-BE32-E72D297353CC}">
              <c16:uniqueId val="{00000000-5CF4-4616-83BE-9C33649191FB}"/>
            </c:ext>
          </c:extLst>
        </c:ser>
        <c:ser>
          <c:idx val="1"/>
          <c:order val="1"/>
          <c:tx>
            <c:strRef>
              <c:f>Sheet1!$E$5</c:f>
              <c:strCache>
                <c:ptCount val="1"/>
                <c:pt idx="0">
                  <c:v>Actual</c:v>
                </c:pt>
              </c:strCache>
            </c:strRef>
          </c:tx>
          <c:spPr>
            <a:ln w="22225" cap="rnd">
              <a:solidFill>
                <a:schemeClr val="accent3"/>
              </a:solidFill>
              <a:round/>
            </a:ln>
            <a:effectLst/>
          </c:spPr>
          <c:marker>
            <c:symbol val="square"/>
            <c:size val="6"/>
            <c:spPr>
              <a:solidFill>
                <a:schemeClr val="accent3"/>
              </a:solidFill>
              <a:ln w="9525">
                <a:solidFill>
                  <a:schemeClr val="accent3"/>
                </a:solidFill>
                <a:round/>
              </a:ln>
              <a:effectLst/>
            </c:spPr>
          </c:marker>
          <c:cat>
            <c:numRef>
              <c:f>Sheet1!$C$6:$C$13</c:f>
              <c:numCache>
                <c:formatCode>[$-409]d\-mmm;@</c:formatCode>
                <c:ptCount val="8"/>
                <c:pt idx="0">
                  <c:v>45202</c:v>
                </c:pt>
                <c:pt idx="1">
                  <c:v>45216</c:v>
                </c:pt>
                <c:pt idx="2">
                  <c:v>45230</c:v>
                </c:pt>
                <c:pt idx="3">
                  <c:v>45244</c:v>
                </c:pt>
                <c:pt idx="4">
                  <c:v>45258</c:v>
                </c:pt>
                <c:pt idx="5">
                  <c:v>45272</c:v>
                </c:pt>
                <c:pt idx="6">
                  <c:v>45286</c:v>
                </c:pt>
                <c:pt idx="7">
                  <c:v>45300</c:v>
                </c:pt>
              </c:numCache>
            </c:numRef>
          </c:cat>
          <c:val>
            <c:numRef>
              <c:f>Sheet1!$E$6:$E$13</c:f>
              <c:numCache>
                <c:formatCode>General</c:formatCode>
                <c:ptCount val="8"/>
                <c:pt idx="0">
                  <c:v>3</c:v>
                </c:pt>
                <c:pt idx="1">
                  <c:v>5</c:v>
                </c:pt>
                <c:pt idx="2">
                  <c:v>7</c:v>
                </c:pt>
                <c:pt idx="3">
                  <c:v>10</c:v>
                </c:pt>
                <c:pt idx="4">
                  <c:v>0</c:v>
                </c:pt>
                <c:pt idx="5">
                  <c:v>9</c:v>
                </c:pt>
                <c:pt idx="6">
                  <c:v>4</c:v>
                </c:pt>
                <c:pt idx="7">
                  <c:v>8</c:v>
                </c:pt>
              </c:numCache>
            </c:numRef>
          </c:val>
          <c:smooth val="0"/>
          <c:extLst>
            <c:ext xmlns:c16="http://schemas.microsoft.com/office/drawing/2014/chart" uri="{C3380CC4-5D6E-409C-BE32-E72D297353CC}">
              <c16:uniqueId val="{00000001-5CF4-4616-83BE-9C33649191FB}"/>
            </c:ext>
          </c:extLst>
        </c:ser>
        <c:dLbls>
          <c:showLegendKey val="0"/>
          <c:showVal val="0"/>
          <c:showCatName val="0"/>
          <c:showSerName val="0"/>
          <c:showPercent val="0"/>
          <c:showBubbleSize val="0"/>
        </c:dLbls>
        <c:marker val="1"/>
        <c:smooth val="0"/>
        <c:axId val="181206895"/>
        <c:axId val="133332367"/>
      </c:lineChart>
      <c:dateAx>
        <c:axId val="181206895"/>
        <c:scaling>
          <c:orientation val="minMax"/>
        </c:scaling>
        <c:delete val="0"/>
        <c:axPos val="b"/>
        <c:numFmt formatCode="[$-409]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33332367"/>
        <c:crosses val="autoZero"/>
        <c:auto val="1"/>
        <c:lblOffset val="100"/>
        <c:baseTimeUnit val="days"/>
      </c:dateAx>
      <c:valAx>
        <c:axId val="133332367"/>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206895"/>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968326-7C5B-4CEC-B24F-80D3DD3E0A3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9D626E1-BAB2-4F5D-A0E5-AD384037AC34}">
      <dgm:prSet/>
      <dgm:spPr/>
      <dgm:t>
        <a:bodyPr/>
        <a:lstStyle/>
        <a:p>
          <a:r>
            <a:rPr lang="tr-TR"/>
            <a:t>Uygulama Geliştirme - Visual Studio 2022 – C# .NET Framework 4.7.2</a:t>
          </a:r>
          <a:endParaRPr lang="en-US"/>
        </a:p>
      </dgm:t>
    </dgm:pt>
    <dgm:pt modelId="{10BA0A8E-EA40-42D6-B9B4-033094C4DABB}" type="parTrans" cxnId="{FD0FCEC4-F49C-42E9-9093-180C3596524A}">
      <dgm:prSet/>
      <dgm:spPr/>
      <dgm:t>
        <a:bodyPr/>
        <a:lstStyle/>
        <a:p>
          <a:endParaRPr lang="en-US"/>
        </a:p>
      </dgm:t>
    </dgm:pt>
    <dgm:pt modelId="{BC704CD6-BBF8-4E71-B98B-DA1EE667E206}" type="sibTrans" cxnId="{FD0FCEC4-F49C-42E9-9093-180C3596524A}">
      <dgm:prSet/>
      <dgm:spPr/>
      <dgm:t>
        <a:bodyPr/>
        <a:lstStyle/>
        <a:p>
          <a:endParaRPr lang="en-US"/>
        </a:p>
      </dgm:t>
    </dgm:pt>
    <dgm:pt modelId="{62FE634A-9028-4079-BF6A-9443DC43D281}">
      <dgm:prSet/>
      <dgm:spPr/>
      <dgm:t>
        <a:bodyPr/>
        <a:lstStyle/>
        <a:p>
          <a:r>
            <a:rPr lang="tr-TR"/>
            <a:t>Database – Microsoft SQL Server</a:t>
          </a:r>
          <a:endParaRPr lang="en-US"/>
        </a:p>
      </dgm:t>
    </dgm:pt>
    <dgm:pt modelId="{8E44EE30-D18C-479A-A324-678C237096B8}" type="parTrans" cxnId="{B5D58336-C042-4EDE-A4A8-EAB621329493}">
      <dgm:prSet/>
      <dgm:spPr/>
      <dgm:t>
        <a:bodyPr/>
        <a:lstStyle/>
        <a:p>
          <a:endParaRPr lang="en-US"/>
        </a:p>
      </dgm:t>
    </dgm:pt>
    <dgm:pt modelId="{AE7FB34D-BBC9-4549-B243-7AEF55190BBE}" type="sibTrans" cxnId="{B5D58336-C042-4EDE-A4A8-EAB621329493}">
      <dgm:prSet/>
      <dgm:spPr/>
      <dgm:t>
        <a:bodyPr/>
        <a:lstStyle/>
        <a:p>
          <a:endParaRPr lang="en-US"/>
        </a:p>
      </dgm:t>
    </dgm:pt>
    <dgm:pt modelId="{B39F27DF-6584-4546-98E9-3BDBE985B042}">
      <dgm:prSet/>
      <dgm:spPr/>
      <dgm:t>
        <a:bodyPr/>
        <a:lstStyle/>
        <a:p>
          <a:r>
            <a:rPr lang="tr-TR"/>
            <a:t>Project Management – Trello, Microsoft Excel</a:t>
          </a:r>
          <a:endParaRPr lang="en-US"/>
        </a:p>
      </dgm:t>
    </dgm:pt>
    <dgm:pt modelId="{6BC416A7-3B98-4E45-A719-45409634CE22}" type="parTrans" cxnId="{A2328060-43C4-4BE1-9E06-14069EC47E34}">
      <dgm:prSet/>
      <dgm:spPr/>
      <dgm:t>
        <a:bodyPr/>
        <a:lstStyle/>
        <a:p>
          <a:endParaRPr lang="en-US"/>
        </a:p>
      </dgm:t>
    </dgm:pt>
    <dgm:pt modelId="{3DC7620F-757A-4891-BF1A-9358589701CF}" type="sibTrans" cxnId="{A2328060-43C4-4BE1-9E06-14069EC47E34}">
      <dgm:prSet/>
      <dgm:spPr/>
      <dgm:t>
        <a:bodyPr/>
        <a:lstStyle/>
        <a:p>
          <a:endParaRPr lang="en-US"/>
        </a:p>
      </dgm:t>
    </dgm:pt>
    <dgm:pt modelId="{FB7DFA44-D583-4FE3-9D3C-2345C2D61B8B}">
      <dgm:prSet/>
      <dgm:spPr/>
      <dgm:t>
        <a:bodyPr/>
        <a:lstStyle/>
        <a:p>
          <a:r>
            <a:rPr lang="tr-TR"/>
            <a:t>Version Control – Github</a:t>
          </a:r>
          <a:endParaRPr lang="en-US"/>
        </a:p>
      </dgm:t>
    </dgm:pt>
    <dgm:pt modelId="{38F738C1-5D4A-4A92-80C8-C8AA6768C9EF}" type="parTrans" cxnId="{58C6FCAD-2CC9-457A-9856-2B7B6CD4E7C7}">
      <dgm:prSet/>
      <dgm:spPr/>
      <dgm:t>
        <a:bodyPr/>
        <a:lstStyle/>
        <a:p>
          <a:endParaRPr lang="en-US"/>
        </a:p>
      </dgm:t>
    </dgm:pt>
    <dgm:pt modelId="{E7B7E18A-A969-41D1-8CF9-9C6C7A96B0C7}" type="sibTrans" cxnId="{58C6FCAD-2CC9-457A-9856-2B7B6CD4E7C7}">
      <dgm:prSet/>
      <dgm:spPr/>
      <dgm:t>
        <a:bodyPr/>
        <a:lstStyle/>
        <a:p>
          <a:endParaRPr lang="en-US"/>
        </a:p>
      </dgm:t>
    </dgm:pt>
    <dgm:pt modelId="{A68697D7-EF50-49FB-B70A-70CAC1C8BFF4}" type="pres">
      <dgm:prSet presAssocID="{8C968326-7C5B-4CEC-B24F-80D3DD3E0A35}" presName="root" presStyleCnt="0">
        <dgm:presLayoutVars>
          <dgm:dir/>
          <dgm:resizeHandles val="exact"/>
        </dgm:presLayoutVars>
      </dgm:prSet>
      <dgm:spPr/>
    </dgm:pt>
    <dgm:pt modelId="{A75CB339-BB7A-4058-9E87-3A2FD603BB9E}" type="pres">
      <dgm:prSet presAssocID="{8C968326-7C5B-4CEC-B24F-80D3DD3E0A35}" presName="container" presStyleCnt="0">
        <dgm:presLayoutVars>
          <dgm:dir/>
          <dgm:resizeHandles val="exact"/>
        </dgm:presLayoutVars>
      </dgm:prSet>
      <dgm:spPr/>
    </dgm:pt>
    <dgm:pt modelId="{61E773B3-EDB2-4910-9DA3-656EBF824AA1}" type="pres">
      <dgm:prSet presAssocID="{29D626E1-BAB2-4F5D-A0E5-AD384037AC34}" presName="compNode" presStyleCnt="0"/>
      <dgm:spPr/>
    </dgm:pt>
    <dgm:pt modelId="{C99A5B4C-DE08-49BA-AE0D-133CE6CADD6A}" type="pres">
      <dgm:prSet presAssocID="{29D626E1-BAB2-4F5D-A0E5-AD384037AC34}" presName="iconBgRect" presStyleLbl="bgShp" presStyleIdx="0" presStyleCnt="4"/>
      <dgm:spPr/>
    </dgm:pt>
    <dgm:pt modelId="{FAF857F5-4114-4858-83C8-2069CA00F2AC}" type="pres">
      <dgm:prSet presAssocID="{29D626E1-BAB2-4F5D-A0E5-AD384037AC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16E44527-1CF6-4D9A-9328-0686DE94D869}" type="pres">
      <dgm:prSet presAssocID="{29D626E1-BAB2-4F5D-A0E5-AD384037AC34}" presName="spaceRect" presStyleCnt="0"/>
      <dgm:spPr/>
    </dgm:pt>
    <dgm:pt modelId="{1357E303-2019-4AEA-9415-7CEEDCB1D994}" type="pres">
      <dgm:prSet presAssocID="{29D626E1-BAB2-4F5D-A0E5-AD384037AC34}" presName="textRect" presStyleLbl="revTx" presStyleIdx="0" presStyleCnt="4">
        <dgm:presLayoutVars>
          <dgm:chMax val="1"/>
          <dgm:chPref val="1"/>
        </dgm:presLayoutVars>
      </dgm:prSet>
      <dgm:spPr/>
    </dgm:pt>
    <dgm:pt modelId="{ACA2345E-ADD1-40A1-B92A-40C2A9842E8D}" type="pres">
      <dgm:prSet presAssocID="{BC704CD6-BBF8-4E71-B98B-DA1EE667E206}" presName="sibTrans" presStyleLbl="sibTrans2D1" presStyleIdx="0" presStyleCnt="0"/>
      <dgm:spPr/>
    </dgm:pt>
    <dgm:pt modelId="{25741659-9C2B-4C63-AF16-B49F4D7C2C6F}" type="pres">
      <dgm:prSet presAssocID="{62FE634A-9028-4079-BF6A-9443DC43D281}" presName="compNode" presStyleCnt="0"/>
      <dgm:spPr/>
    </dgm:pt>
    <dgm:pt modelId="{3A0C9CA5-DB61-483B-9D2D-F309516EEC6E}" type="pres">
      <dgm:prSet presAssocID="{62FE634A-9028-4079-BF6A-9443DC43D281}" presName="iconBgRect" presStyleLbl="bgShp" presStyleIdx="1" presStyleCnt="4"/>
      <dgm:spPr/>
    </dgm:pt>
    <dgm:pt modelId="{FD6E689A-2574-490C-ACB4-6F347EF6ED40}" type="pres">
      <dgm:prSet presAssocID="{62FE634A-9028-4079-BF6A-9443DC43D2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8AD8B42-F9DC-429B-8AD8-F7B7B90FE127}" type="pres">
      <dgm:prSet presAssocID="{62FE634A-9028-4079-BF6A-9443DC43D281}" presName="spaceRect" presStyleCnt="0"/>
      <dgm:spPr/>
    </dgm:pt>
    <dgm:pt modelId="{A58850F1-5F19-46D7-9A76-E1502BB5F3D2}" type="pres">
      <dgm:prSet presAssocID="{62FE634A-9028-4079-BF6A-9443DC43D281}" presName="textRect" presStyleLbl="revTx" presStyleIdx="1" presStyleCnt="4">
        <dgm:presLayoutVars>
          <dgm:chMax val="1"/>
          <dgm:chPref val="1"/>
        </dgm:presLayoutVars>
      </dgm:prSet>
      <dgm:spPr/>
    </dgm:pt>
    <dgm:pt modelId="{9AA94682-0709-4173-AA99-1F5A251D7073}" type="pres">
      <dgm:prSet presAssocID="{AE7FB34D-BBC9-4549-B243-7AEF55190BBE}" presName="sibTrans" presStyleLbl="sibTrans2D1" presStyleIdx="0" presStyleCnt="0"/>
      <dgm:spPr/>
    </dgm:pt>
    <dgm:pt modelId="{89FC71C4-4612-496F-A780-970F9FFC1F58}" type="pres">
      <dgm:prSet presAssocID="{B39F27DF-6584-4546-98E9-3BDBE985B042}" presName="compNode" presStyleCnt="0"/>
      <dgm:spPr/>
    </dgm:pt>
    <dgm:pt modelId="{572727FA-714C-4848-A96F-6A3E67FC0301}" type="pres">
      <dgm:prSet presAssocID="{B39F27DF-6584-4546-98E9-3BDBE985B042}" presName="iconBgRect" presStyleLbl="bgShp" presStyleIdx="2" presStyleCnt="4"/>
      <dgm:spPr/>
    </dgm:pt>
    <dgm:pt modelId="{308EFC2B-D2C9-46F7-B33D-B8AB779B3962}" type="pres">
      <dgm:prSet presAssocID="{B39F27DF-6584-4546-98E9-3BDBE985B04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AAAFFDCC-4402-45D2-B07E-08F6A9B669C0}" type="pres">
      <dgm:prSet presAssocID="{B39F27DF-6584-4546-98E9-3BDBE985B042}" presName="spaceRect" presStyleCnt="0"/>
      <dgm:spPr/>
    </dgm:pt>
    <dgm:pt modelId="{FB1C0107-8301-4D0D-B51A-738F4ADD9185}" type="pres">
      <dgm:prSet presAssocID="{B39F27DF-6584-4546-98E9-3BDBE985B042}" presName="textRect" presStyleLbl="revTx" presStyleIdx="2" presStyleCnt="4">
        <dgm:presLayoutVars>
          <dgm:chMax val="1"/>
          <dgm:chPref val="1"/>
        </dgm:presLayoutVars>
      </dgm:prSet>
      <dgm:spPr/>
    </dgm:pt>
    <dgm:pt modelId="{630EBAE7-5BF6-423E-B2C6-F650608D4FAD}" type="pres">
      <dgm:prSet presAssocID="{3DC7620F-757A-4891-BF1A-9358589701CF}" presName="sibTrans" presStyleLbl="sibTrans2D1" presStyleIdx="0" presStyleCnt="0"/>
      <dgm:spPr/>
    </dgm:pt>
    <dgm:pt modelId="{190DF8D0-1708-418B-BFC6-8C4FF1345A91}" type="pres">
      <dgm:prSet presAssocID="{FB7DFA44-D583-4FE3-9D3C-2345C2D61B8B}" presName="compNode" presStyleCnt="0"/>
      <dgm:spPr/>
    </dgm:pt>
    <dgm:pt modelId="{CD833293-39C7-4801-ABEB-3A61CD61B920}" type="pres">
      <dgm:prSet presAssocID="{FB7DFA44-D583-4FE3-9D3C-2345C2D61B8B}" presName="iconBgRect" presStyleLbl="bgShp" presStyleIdx="3" presStyleCnt="4"/>
      <dgm:spPr/>
    </dgm:pt>
    <dgm:pt modelId="{C8540FEF-AD2A-486F-9C45-4EBD421B05F3}" type="pres">
      <dgm:prSet presAssocID="{FB7DFA44-D583-4FE3-9D3C-2345C2D61B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151E3838-2F18-49D5-82A8-EFED76D9186D}" type="pres">
      <dgm:prSet presAssocID="{FB7DFA44-D583-4FE3-9D3C-2345C2D61B8B}" presName="spaceRect" presStyleCnt="0"/>
      <dgm:spPr/>
    </dgm:pt>
    <dgm:pt modelId="{2A1A9327-A094-4C94-B9A9-39078643D30E}" type="pres">
      <dgm:prSet presAssocID="{FB7DFA44-D583-4FE3-9D3C-2345C2D61B8B}" presName="textRect" presStyleLbl="revTx" presStyleIdx="3" presStyleCnt="4">
        <dgm:presLayoutVars>
          <dgm:chMax val="1"/>
          <dgm:chPref val="1"/>
        </dgm:presLayoutVars>
      </dgm:prSet>
      <dgm:spPr/>
    </dgm:pt>
  </dgm:ptLst>
  <dgm:cxnLst>
    <dgm:cxn modelId="{CE938412-58A1-417F-8ABF-B70B0DF977E5}" type="presOf" srcId="{FB7DFA44-D583-4FE3-9D3C-2345C2D61B8B}" destId="{2A1A9327-A094-4C94-B9A9-39078643D30E}" srcOrd="0" destOrd="0" presId="urn:microsoft.com/office/officeart/2018/2/layout/IconCircleList"/>
    <dgm:cxn modelId="{B5D58336-C042-4EDE-A4A8-EAB621329493}" srcId="{8C968326-7C5B-4CEC-B24F-80D3DD3E0A35}" destId="{62FE634A-9028-4079-BF6A-9443DC43D281}" srcOrd="1" destOrd="0" parTransId="{8E44EE30-D18C-479A-A324-678C237096B8}" sibTransId="{AE7FB34D-BBC9-4549-B243-7AEF55190BBE}"/>
    <dgm:cxn modelId="{F469BD36-724C-48A0-A24B-CC994D8E78E8}" type="presOf" srcId="{8C968326-7C5B-4CEC-B24F-80D3DD3E0A35}" destId="{A68697D7-EF50-49FB-B70A-70CAC1C8BFF4}" srcOrd="0" destOrd="0" presId="urn:microsoft.com/office/officeart/2018/2/layout/IconCircleList"/>
    <dgm:cxn modelId="{9D432939-933B-479E-A59F-776CE9EF7069}" type="presOf" srcId="{29D626E1-BAB2-4F5D-A0E5-AD384037AC34}" destId="{1357E303-2019-4AEA-9415-7CEEDCB1D994}" srcOrd="0" destOrd="0" presId="urn:microsoft.com/office/officeart/2018/2/layout/IconCircleList"/>
    <dgm:cxn modelId="{A2328060-43C4-4BE1-9E06-14069EC47E34}" srcId="{8C968326-7C5B-4CEC-B24F-80D3DD3E0A35}" destId="{B39F27DF-6584-4546-98E9-3BDBE985B042}" srcOrd="2" destOrd="0" parTransId="{6BC416A7-3B98-4E45-A719-45409634CE22}" sibTransId="{3DC7620F-757A-4891-BF1A-9358589701CF}"/>
    <dgm:cxn modelId="{4318E94C-1036-453E-8B54-DE8A8C6B954A}" type="presOf" srcId="{B39F27DF-6584-4546-98E9-3BDBE985B042}" destId="{FB1C0107-8301-4D0D-B51A-738F4ADD9185}" srcOrd="0" destOrd="0" presId="urn:microsoft.com/office/officeart/2018/2/layout/IconCircleList"/>
    <dgm:cxn modelId="{1554B89D-FA58-456D-8C42-33CB3C0A61FD}" type="presOf" srcId="{BC704CD6-BBF8-4E71-B98B-DA1EE667E206}" destId="{ACA2345E-ADD1-40A1-B92A-40C2A9842E8D}" srcOrd="0" destOrd="0" presId="urn:microsoft.com/office/officeart/2018/2/layout/IconCircleList"/>
    <dgm:cxn modelId="{665299AA-504A-4BCA-80B1-08D5430E3EF1}" type="presOf" srcId="{62FE634A-9028-4079-BF6A-9443DC43D281}" destId="{A58850F1-5F19-46D7-9A76-E1502BB5F3D2}" srcOrd="0" destOrd="0" presId="urn:microsoft.com/office/officeart/2018/2/layout/IconCircleList"/>
    <dgm:cxn modelId="{4D2952AC-44AC-44AC-BCFE-AD30192C00B9}" type="presOf" srcId="{3DC7620F-757A-4891-BF1A-9358589701CF}" destId="{630EBAE7-5BF6-423E-B2C6-F650608D4FAD}" srcOrd="0" destOrd="0" presId="urn:microsoft.com/office/officeart/2018/2/layout/IconCircleList"/>
    <dgm:cxn modelId="{58C6FCAD-2CC9-457A-9856-2B7B6CD4E7C7}" srcId="{8C968326-7C5B-4CEC-B24F-80D3DD3E0A35}" destId="{FB7DFA44-D583-4FE3-9D3C-2345C2D61B8B}" srcOrd="3" destOrd="0" parTransId="{38F738C1-5D4A-4A92-80C8-C8AA6768C9EF}" sibTransId="{E7B7E18A-A969-41D1-8CF9-9C6C7A96B0C7}"/>
    <dgm:cxn modelId="{FD0FCEC4-F49C-42E9-9093-180C3596524A}" srcId="{8C968326-7C5B-4CEC-B24F-80D3DD3E0A35}" destId="{29D626E1-BAB2-4F5D-A0E5-AD384037AC34}" srcOrd="0" destOrd="0" parTransId="{10BA0A8E-EA40-42D6-B9B4-033094C4DABB}" sibTransId="{BC704CD6-BBF8-4E71-B98B-DA1EE667E206}"/>
    <dgm:cxn modelId="{C3F739DA-28AB-4B94-B72D-CF0C1CC41F5B}" type="presOf" srcId="{AE7FB34D-BBC9-4549-B243-7AEF55190BBE}" destId="{9AA94682-0709-4173-AA99-1F5A251D7073}" srcOrd="0" destOrd="0" presId="urn:microsoft.com/office/officeart/2018/2/layout/IconCircleList"/>
    <dgm:cxn modelId="{1FA356C6-9FE1-4C96-99CA-94CE33457B79}" type="presParOf" srcId="{A68697D7-EF50-49FB-B70A-70CAC1C8BFF4}" destId="{A75CB339-BB7A-4058-9E87-3A2FD603BB9E}" srcOrd="0" destOrd="0" presId="urn:microsoft.com/office/officeart/2018/2/layout/IconCircleList"/>
    <dgm:cxn modelId="{D1D5324B-1B33-4E33-BE6B-FB7F23982B95}" type="presParOf" srcId="{A75CB339-BB7A-4058-9E87-3A2FD603BB9E}" destId="{61E773B3-EDB2-4910-9DA3-656EBF824AA1}" srcOrd="0" destOrd="0" presId="urn:microsoft.com/office/officeart/2018/2/layout/IconCircleList"/>
    <dgm:cxn modelId="{C1325CA9-0914-486C-B240-E0559D000B59}" type="presParOf" srcId="{61E773B3-EDB2-4910-9DA3-656EBF824AA1}" destId="{C99A5B4C-DE08-49BA-AE0D-133CE6CADD6A}" srcOrd="0" destOrd="0" presId="urn:microsoft.com/office/officeart/2018/2/layout/IconCircleList"/>
    <dgm:cxn modelId="{26A11AED-821B-44AE-B0B1-95509DF27833}" type="presParOf" srcId="{61E773B3-EDB2-4910-9DA3-656EBF824AA1}" destId="{FAF857F5-4114-4858-83C8-2069CA00F2AC}" srcOrd="1" destOrd="0" presId="urn:microsoft.com/office/officeart/2018/2/layout/IconCircleList"/>
    <dgm:cxn modelId="{14019D6F-863B-4611-B5C4-19DE02EE4CAB}" type="presParOf" srcId="{61E773B3-EDB2-4910-9DA3-656EBF824AA1}" destId="{16E44527-1CF6-4D9A-9328-0686DE94D869}" srcOrd="2" destOrd="0" presId="urn:microsoft.com/office/officeart/2018/2/layout/IconCircleList"/>
    <dgm:cxn modelId="{FAE38CD8-B5F0-421D-A446-A473BE0D5BB3}" type="presParOf" srcId="{61E773B3-EDB2-4910-9DA3-656EBF824AA1}" destId="{1357E303-2019-4AEA-9415-7CEEDCB1D994}" srcOrd="3" destOrd="0" presId="urn:microsoft.com/office/officeart/2018/2/layout/IconCircleList"/>
    <dgm:cxn modelId="{4F3CDE2F-2CF1-425C-82C5-93B1CDFC7FF9}" type="presParOf" srcId="{A75CB339-BB7A-4058-9E87-3A2FD603BB9E}" destId="{ACA2345E-ADD1-40A1-B92A-40C2A9842E8D}" srcOrd="1" destOrd="0" presId="urn:microsoft.com/office/officeart/2018/2/layout/IconCircleList"/>
    <dgm:cxn modelId="{B2FC0EF0-1D9C-4E2F-BD4D-38AFD37B178B}" type="presParOf" srcId="{A75CB339-BB7A-4058-9E87-3A2FD603BB9E}" destId="{25741659-9C2B-4C63-AF16-B49F4D7C2C6F}" srcOrd="2" destOrd="0" presId="urn:microsoft.com/office/officeart/2018/2/layout/IconCircleList"/>
    <dgm:cxn modelId="{3F831099-56B8-4892-9EE4-4BBE071D762C}" type="presParOf" srcId="{25741659-9C2B-4C63-AF16-B49F4D7C2C6F}" destId="{3A0C9CA5-DB61-483B-9D2D-F309516EEC6E}" srcOrd="0" destOrd="0" presId="urn:microsoft.com/office/officeart/2018/2/layout/IconCircleList"/>
    <dgm:cxn modelId="{8039490B-A8FF-42C1-991B-EC090E40BA23}" type="presParOf" srcId="{25741659-9C2B-4C63-AF16-B49F4D7C2C6F}" destId="{FD6E689A-2574-490C-ACB4-6F347EF6ED40}" srcOrd="1" destOrd="0" presId="urn:microsoft.com/office/officeart/2018/2/layout/IconCircleList"/>
    <dgm:cxn modelId="{561B98ED-5032-48D0-A75A-1BD97CFF1F34}" type="presParOf" srcId="{25741659-9C2B-4C63-AF16-B49F4D7C2C6F}" destId="{58AD8B42-F9DC-429B-8AD8-F7B7B90FE127}" srcOrd="2" destOrd="0" presId="urn:microsoft.com/office/officeart/2018/2/layout/IconCircleList"/>
    <dgm:cxn modelId="{EAD3ACDC-9BD6-4B45-9A2F-8C7E86DCAF5B}" type="presParOf" srcId="{25741659-9C2B-4C63-AF16-B49F4D7C2C6F}" destId="{A58850F1-5F19-46D7-9A76-E1502BB5F3D2}" srcOrd="3" destOrd="0" presId="urn:microsoft.com/office/officeart/2018/2/layout/IconCircleList"/>
    <dgm:cxn modelId="{7FA0DA1B-B67C-48BD-9303-AC870A99D3CF}" type="presParOf" srcId="{A75CB339-BB7A-4058-9E87-3A2FD603BB9E}" destId="{9AA94682-0709-4173-AA99-1F5A251D7073}" srcOrd="3" destOrd="0" presId="urn:microsoft.com/office/officeart/2018/2/layout/IconCircleList"/>
    <dgm:cxn modelId="{F1A863AE-804A-4B3A-9D23-D0C5874D9A9F}" type="presParOf" srcId="{A75CB339-BB7A-4058-9E87-3A2FD603BB9E}" destId="{89FC71C4-4612-496F-A780-970F9FFC1F58}" srcOrd="4" destOrd="0" presId="urn:microsoft.com/office/officeart/2018/2/layout/IconCircleList"/>
    <dgm:cxn modelId="{00EE8997-2FA5-4AAC-9B66-C8C55D6E92A5}" type="presParOf" srcId="{89FC71C4-4612-496F-A780-970F9FFC1F58}" destId="{572727FA-714C-4848-A96F-6A3E67FC0301}" srcOrd="0" destOrd="0" presId="urn:microsoft.com/office/officeart/2018/2/layout/IconCircleList"/>
    <dgm:cxn modelId="{FA7B73A2-5535-4536-8CBF-615136110DD2}" type="presParOf" srcId="{89FC71C4-4612-496F-A780-970F9FFC1F58}" destId="{308EFC2B-D2C9-46F7-B33D-B8AB779B3962}" srcOrd="1" destOrd="0" presId="urn:microsoft.com/office/officeart/2018/2/layout/IconCircleList"/>
    <dgm:cxn modelId="{A8DE58AB-2610-4A9B-BD18-EFE75CABA4BC}" type="presParOf" srcId="{89FC71C4-4612-496F-A780-970F9FFC1F58}" destId="{AAAFFDCC-4402-45D2-B07E-08F6A9B669C0}" srcOrd="2" destOrd="0" presId="urn:microsoft.com/office/officeart/2018/2/layout/IconCircleList"/>
    <dgm:cxn modelId="{ADBA08CB-ABEC-4E51-8BC5-7F8CA2805550}" type="presParOf" srcId="{89FC71C4-4612-496F-A780-970F9FFC1F58}" destId="{FB1C0107-8301-4D0D-B51A-738F4ADD9185}" srcOrd="3" destOrd="0" presId="urn:microsoft.com/office/officeart/2018/2/layout/IconCircleList"/>
    <dgm:cxn modelId="{6B0733E3-9D47-4B4D-8770-2856000F823B}" type="presParOf" srcId="{A75CB339-BB7A-4058-9E87-3A2FD603BB9E}" destId="{630EBAE7-5BF6-423E-B2C6-F650608D4FAD}" srcOrd="5" destOrd="0" presId="urn:microsoft.com/office/officeart/2018/2/layout/IconCircleList"/>
    <dgm:cxn modelId="{51445DF1-715C-4E00-972B-602E41D598E1}" type="presParOf" srcId="{A75CB339-BB7A-4058-9E87-3A2FD603BB9E}" destId="{190DF8D0-1708-418B-BFC6-8C4FF1345A91}" srcOrd="6" destOrd="0" presId="urn:microsoft.com/office/officeart/2018/2/layout/IconCircleList"/>
    <dgm:cxn modelId="{B6951CFC-FC16-4B11-B2FA-89E7EB8E8FDF}" type="presParOf" srcId="{190DF8D0-1708-418B-BFC6-8C4FF1345A91}" destId="{CD833293-39C7-4801-ABEB-3A61CD61B920}" srcOrd="0" destOrd="0" presId="urn:microsoft.com/office/officeart/2018/2/layout/IconCircleList"/>
    <dgm:cxn modelId="{65067170-8FD2-4672-A99B-B157A6F0877C}" type="presParOf" srcId="{190DF8D0-1708-418B-BFC6-8C4FF1345A91}" destId="{C8540FEF-AD2A-486F-9C45-4EBD421B05F3}" srcOrd="1" destOrd="0" presId="urn:microsoft.com/office/officeart/2018/2/layout/IconCircleList"/>
    <dgm:cxn modelId="{1AD7DF73-4DAC-41A0-BC5B-B6A7ED43D510}" type="presParOf" srcId="{190DF8D0-1708-418B-BFC6-8C4FF1345A91}" destId="{151E3838-2F18-49D5-82A8-EFED76D9186D}" srcOrd="2" destOrd="0" presId="urn:microsoft.com/office/officeart/2018/2/layout/IconCircleList"/>
    <dgm:cxn modelId="{CE6AAACF-9A5A-47D3-BE8D-53995E31DB70}" type="presParOf" srcId="{190DF8D0-1708-418B-BFC6-8C4FF1345A91}" destId="{2A1A9327-A094-4C94-B9A9-39078643D30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A5B4C-DE08-49BA-AE0D-133CE6CADD6A}">
      <dsp:nvSpPr>
        <dsp:cNvPr id="0" name=""/>
        <dsp:cNvSpPr/>
      </dsp:nvSpPr>
      <dsp:spPr>
        <a:xfrm>
          <a:off x="87489" y="125748"/>
          <a:ext cx="1271478" cy="12714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F857F5-4114-4858-83C8-2069CA00F2AC}">
      <dsp:nvSpPr>
        <dsp:cNvPr id="0" name=""/>
        <dsp:cNvSpPr/>
      </dsp:nvSpPr>
      <dsp:spPr>
        <a:xfrm>
          <a:off x="354499" y="392759"/>
          <a:ext cx="737457" cy="737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57E303-2019-4AEA-9415-7CEEDCB1D994}">
      <dsp:nvSpPr>
        <dsp:cNvPr id="0" name=""/>
        <dsp:cNvSpPr/>
      </dsp:nvSpPr>
      <dsp:spPr>
        <a:xfrm>
          <a:off x="1631427" y="125748"/>
          <a:ext cx="2997056" cy="127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tr-TR" sz="2300" kern="1200"/>
            <a:t>Uygulama Geliştirme - Visual Studio 2022 – C# .NET Framework 4.7.2</a:t>
          </a:r>
          <a:endParaRPr lang="en-US" sz="2300" kern="1200"/>
        </a:p>
      </dsp:txBody>
      <dsp:txXfrm>
        <a:off x="1631427" y="125748"/>
        <a:ext cx="2997056" cy="1271478"/>
      </dsp:txXfrm>
    </dsp:sp>
    <dsp:sp modelId="{3A0C9CA5-DB61-483B-9D2D-F309516EEC6E}">
      <dsp:nvSpPr>
        <dsp:cNvPr id="0" name=""/>
        <dsp:cNvSpPr/>
      </dsp:nvSpPr>
      <dsp:spPr>
        <a:xfrm>
          <a:off x="5150698" y="125748"/>
          <a:ext cx="1271478" cy="12714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6E689A-2574-490C-ACB4-6F347EF6ED40}">
      <dsp:nvSpPr>
        <dsp:cNvPr id="0" name=""/>
        <dsp:cNvSpPr/>
      </dsp:nvSpPr>
      <dsp:spPr>
        <a:xfrm>
          <a:off x="5417708" y="392759"/>
          <a:ext cx="737457" cy="7374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8850F1-5F19-46D7-9A76-E1502BB5F3D2}">
      <dsp:nvSpPr>
        <dsp:cNvPr id="0" name=""/>
        <dsp:cNvSpPr/>
      </dsp:nvSpPr>
      <dsp:spPr>
        <a:xfrm>
          <a:off x="6694636" y="125748"/>
          <a:ext cx="2997056" cy="127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tr-TR" sz="2300" kern="1200"/>
            <a:t>Database – Microsoft SQL Server</a:t>
          </a:r>
          <a:endParaRPr lang="en-US" sz="2300" kern="1200"/>
        </a:p>
      </dsp:txBody>
      <dsp:txXfrm>
        <a:off x="6694636" y="125748"/>
        <a:ext cx="2997056" cy="1271478"/>
      </dsp:txXfrm>
    </dsp:sp>
    <dsp:sp modelId="{572727FA-714C-4848-A96F-6A3E67FC0301}">
      <dsp:nvSpPr>
        <dsp:cNvPr id="0" name=""/>
        <dsp:cNvSpPr/>
      </dsp:nvSpPr>
      <dsp:spPr>
        <a:xfrm>
          <a:off x="87489" y="1969585"/>
          <a:ext cx="1271478" cy="12714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EFC2B-D2C9-46F7-B33D-B8AB779B3962}">
      <dsp:nvSpPr>
        <dsp:cNvPr id="0" name=""/>
        <dsp:cNvSpPr/>
      </dsp:nvSpPr>
      <dsp:spPr>
        <a:xfrm>
          <a:off x="354499" y="2236596"/>
          <a:ext cx="737457" cy="7374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1C0107-8301-4D0D-B51A-738F4ADD9185}">
      <dsp:nvSpPr>
        <dsp:cNvPr id="0" name=""/>
        <dsp:cNvSpPr/>
      </dsp:nvSpPr>
      <dsp:spPr>
        <a:xfrm>
          <a:off x="1631427" y="1969585"/>
          <a:ext cx="2997056" cy="127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tr-TR" sz="2300" kern="1200"/>
            <a:t>Project Management – Trello, Microsoft Excel</a:t>
          </a:r>
          <a:endParaRPr lang="en-US" sz="2300" kern="1200"/>
        </a:p>
      </dsp:txBody>
      <dsp:txXfrm>
        <a:off x="1631427" y="1969585"/>
        <a:ext cx="2997056" cy="1271478"/>
      </dsp:txXfrm>
    </dsp:sp>
    <dsp:sp modelId="{CD833293-39C7-4801-ABEB-3A61CD61B920}">
      <dsp:nvSpPr>
        <dsp:cNvPr id="0" name=""/>
        <dsp:cNvSpPr/>
      </dsp:nvSpPr>
      <dsp:spPr>
        <a:xfrm>
          <a:off x="5150698" y="1969585"/>
          <a:ext cx="1271478" cy="12714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540FEF-AD2A-486F-9C45-4EBD421B05F3}">
      <dsp:nvSpPr>
        <dsp:cNvPr id="0" name=""/>
        <dsp:cNvSpPr/>
      </dsp:nvSpPr>
      <dsp:spPr>
        <a:xfrm>
          <a:off x="5417708" y="2236596"/>
          <a:ext cx="737457" cy="7374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1A9327-A094-4C94-B9A9-39078643D30E}">
      <dsp:nvSpPr>
        <dsp:cNvPr id="0" name=""/>
        <dsp:cNvSpPr/>
      </dsp:nvSpPr>
      <dsp:spPr>
        <a:xfrm>
          <a:off x="6694636" y="1969585"/>
          <a:ext cx="2997056" cy="127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tr-TR" sz="2300" kern="1200"/>
            <a:t>Version Control – Github</a:t>
          </a:r>
          <a:endParaRPr lang="en-US" sz="2300" kern="1200"/>
        </a:p>
      </dsp:txBody>
      <dsp:txXfrm>
        <a:off x="6694636" y="1969585"/>
        <a:ext cx="2997056" cy="127147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1/9/2024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1/9/2024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1/9/2024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1/9/2024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1/9/2024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868362"/>
            <a:ext cx="7096933" cy="2387600"/>
          </a:xfrm>
        </p:spPr>
        <p:txBody>
          <a:bodyPr/>
          <a:lstStyle/>
          <a:p>
            <a:r>
              <a:rPr lang="tr-TR" dirty="0"/>
              <a:t>Otobüs Bileti Yönetim Sistemi</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083603" y="3429000"/>
            <a:ext cx="9500507" cy="806675"/>
          </a:xfrm>
        </p:spPr>
        <p:txBody>
          <a:bodyPr/>
          <a:lstStyle/>
          <a:p>
            <a:r>
              <a:rPr lang="tr-TR"/>
              <a:t>Mehmet Aytaç Aktan, Halil Dayı, Semih Yılmaz, Bahadır Emre Yıldız</a:t>
            </a:r>
            <a:endParaRPr lang="tr-TR"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F51D-0732-677C-A59C-69306D1E149F}"/>
              </a:ext>
            </a:extLst>
          </p:cNvPr>
          <p:cNvSpPr>
            <a:spLocks noGrp="1"/>
          </p:cNvSpPr>
          <p:nvPr>
            <p:ph type="title"/>
          </p:nvPr>
        </p:nvSpPr>
        <p:spPr/>
        <p:txBody>
          <a:bodyPr/>
          <a:lstStyle/>
          <a:p>
            <a:pPr algn="ctr"/>
            <a:r>
              <a:rPr lang="tr-TR" dirty="0"/>
              <a:t>İş Bitirme Çizelgesi</a:t>
            </a:r>
            <a:endParaRPr lang="en-US" dirty="0"/>
          </a:p>
        </p:txBody>
      </p:sp>
      <p:sp>
        <p:nvSpPr>
          <p:cNvPr id="4" name="Footer Placeholder 3">
            <a:extLst>
              <a:ext uri="{FF2B5EF4-FFF2-40B4-BE49-F238E27FC236}">
                <a16:creationId xmlns:a16="http://schemas.microsoft.com/office/drawing/2014/main" id="{9027568A-3675-D4D2-6A08-80A93D4D6883}"/>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18CD31E-E942-B236-5FF6-36A0601A3DE1}"/>
              </a:ext>
            </a:extLst>
          </p:cNvPr>
          <p:cNvSpPr>
            <a:spLocks noGrp="1"/>
          </p:cNvSpPr>
          <p:nvPr>
            <p:ph type="sldNum" sz="quarter" idx="4"/>
          </p:nvPr>
        </p:nvSpPr>
        <p:spPr/>
        <p:txBody>
          <a:bodyPr/>
          <a:lstStyle/>
          <a:p>
            <a:fld id="{294A09A9-5501-47C1-A89A-A340965A2BE2}" type="slidenum">
              <a:rPr lang="en-US" smtClean="0"/>
              <a:pPr/>
              <a:t>10</a:t>
            </a:fld>
            <a:endParaRPr lang="en-US" dirty="0"/>
          </a:p>
        </p:txBody>
      </p:sp>
      <p:graphicFrame>
        <p:nvGraphicFramePr>
          <p:cNvPr id="6" name="Chart 5">
            <a:extLst>
              <a:ext uri="{FF2B5EF4-FFF2-40B4-BE49-F238E27FC236}">
                <a16:creationId xmlns:a16="http://schemas.microsoft.com/office/drawing/2014/main" id="{8E5A9815-2CB7-5C0B-2965-FF3CD068B856}"/>
              </a:ext>
            </a:extLst>
          </p:cNvPr>
          <p:cNvGraphicFramePr>
            <a:graphicFrameLocks/>
          </p:cNvGraphicFramePr>
          <p:nvPr>
            <p:extLst>
              <p:ext uri="{D42A27DB-BD31-4B8C-83A1-F6EECF244321}">
                <p14:modId xmlns:p14="http://schemas.microsoft.com/office/powerpoint/2010/main" val="4270045371"/>
              </p:ext>
            </p:extLst>
          </p:nvPr>
        </p:nvGraphicFramePr>
        <p:xfrm>
          <a:off x="2525446" y="1931599"/>
          <a:ext cx="7063273" cy="39011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640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5665-75DB-1DED-BD9A-007CDD20EDE4}"/>
              </a:ext>
            </a:extLst>
          </p:cNvPr>
          <p:cNvSpPr>
            <a:spLocks noGrp="1"/>
          </p:cNvSpPr>
          <p:nvPr>
            <p:ph type="title"/>
          </p:nvPr>
        </p:nvSpPr>
        <p:spPr/>
        <p:txBody>
          <a:bodyPr/>
          <a:lstStyle/>
          <a:p>
            <a:pPr algn="ctr"/>
            <a:r>
              <a:rPr lang="tr-TR" dirty="0"/>
              <a:t>Gantt Çizelgesi</a:t>
            </a:r>
            <a:endParaRPr lang="en-US" dirty="0"/>
          </a:p>
        </p:txBody>
      </p:sp>
      <p:sp>
        <p:nvSpPr>
          <p:cNvPr id="4" name="Footer Placeholder 3">
            <a:extLst>
              <a:ext uri="{FF2B5EF4-FFF2-40B4-BE49-F238E27FC236}">
                <a16:creationId xmlns:a16="http://schemas.microsoft.com/office/drawing/2014/main" id="{9D1FFF9C-427E-9FF1-F995-898ABFD9BBBA}"/>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46233FB-B472-AFA4-B161-09EF65B56D39}"/>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9" name="Picture 18">
            <a:extLst>
              <a:ext uri="{FF2B5EF4-FFF2-40B4-BE49-F238E27FC236}">
                <a16:creationId xmlns:a16="http://schemas.microsoft.com/office/drawing/2014/main" id="{42708759-81A0-E0E5-0FE6-F3E1665871F9}"/>
              </a:ext>
            </a:extLst>
          </p:cNvPr>
          <p:cNvPicPr>
            <a:picLocks noChangeAspect="1"/>
          </p:cNvPicPr>
          <p:nvPr/>
        </p:nvPicPr>
        <p:blipFill>
          <a:blip r:embed="rId2"/>
          <a:stretch>
            <a:fillRect/>
          </a:stretch>
        </p:blipFill>
        <p:spPr>
          <a:xfrm>
            <a:off x="504824" y="1940884"/>
            <a:ext cx="11306175" cy="3272301"/>
          </a:xfrm>
          <a:prstGeom prst="rect">
            <a:avLst/>
          </a:prstGeom>
        </p:spPr>
      </p:pic>
    </p:spTree>
    <p:extLst>
      <p:ext uri="{BB962C8B-B14F-4D97-AF65-F5344CB8AC3E}">
        <p14:creationId xmlns:p14="http://schemas.microsoft.com/office/powerpoint/2010/main" val="331547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tr-TR" dirty="0"/>
              <a:t>Dinlediğiniz için teşekkürler </a:t>
            </a:r>
            <a:r>
              <a:rPr lang="tr-TR"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tr-TR" dirty="0"/>
              <a:t>Mehmet Aytaç Aktan</a:t>
            </a:r>
          </a:p>
          <a:p>
            <a:r>
              <a:rPr lang="tr-TR" dirty="0"/>
              <a:t>Proje Yöneticisi</a:t>
            </a:r>
            <a:r>
              <a:rPr lang="en-US" dirty="0"/>
              <a:t>​</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tr-TR" dirty="0"/>
              <a:t>Giriş</a:t>
            </a:r>
            <a:endParaRPr lang="en-US" dirty="0"/>
          </a:p>
          <a:p>
            <a:r>
              <a:rPr lang="tr-TR" dirty="0"/>
              <a:t>Projenin Amacı ve Hedefi</a:t>
            </a:r>
            <a:endParaRPr lang="en-US" dirty="0"/>
          </a:p>
          <a:p>
            <a:r>
              <a:rPr lang="tr-TR" dirty="0"/>
              <a:t>Kullandığımız Teknolojiler</a:t>
            </a:r>
            <a:endParaRPr lang="en-US" dirty="0"/>
          </a:p>
          <a:p>
            <a:r>
              <a:rPr lang="tr-TR" dirty="0"/>
              <a:t>Ekip ve Sorumluluklarımız</a:t>
            </a:r>
            <a:endParaRPr lang="en-US" dirty="0"/>
          </a:p>
          <a:p>
            <a:r>
              <a:rPr lang="tr-TR" dirty="0"/>
              <a:t>Proje Aşamaları</a:t>
            </a:r>
          </a:p>
          <a:p>
            <a:r>
              <a:rPr lang="tr-TR" dirty="0"/>
              <a:t>Bitiş</a:t>
            </a:r>
            <a:endParaRPr lang="en-US" dirty="0"/>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ctrTitle"/>
          </p:nvPr>
        </p:nvSpPr>
        <p:spPr>
          <a:xfrm>
            <a:off x="1167494" y="1122363"/>
            <a:ext cx="6220278" cy="2387600"/>
          </a:xfrm>
        </p:spPr>
        <p:txBody>
          <a:bodyPr anchor="b">
            <a:normAutofit/>
          </a:bodyPr>
          <a:lstStyle/>
          <a:p>
            <a:r>
              <a:rPr lang="tr-TR" dirty="0"/>
              <a:t>Otobüs Bileti Yönetim Sistemi</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subTitle" idx="1"/>
          </p:nvPr>
        </p:nvSpPr>
        <p:spPr>
          <a:xfrm>
            <a:off x="1167493" y="3602038"/>
            <a:ext cx="6220277" cy="2247219"/>
          </a:xfrm>
        </p:spPr>
        <p:txBody>
          <a:bodyPr vert="horz" lIns="91440" tIns="45720" rIns="91440" bIns="45720" rtlCol="0">
            <a:normAutofit/>
          </a:bodyPr>
          <a:lstStyle/>
          <a:p>
            <a:r>
              <a:rPr lang="en-US" sz="2200" b="0" i="0">
                <a:effectLst/>
              </a:rPr>
              <a:t>Otobüs Bileti Yönetim Sistemi, bir otobüs şirketinin bilet satış, rezervasyon, müşteri bilgileri yönetimi ve operasyonel süreçlerini düzenlemek için kullanılan bir yazılım sistemidir. Bu tür bir sistem, otobüs seyahati ile ilgili bir dizi işlemin daha etkin ve düzenli bir şekilde yürütülmesine yardımcı olur. </a:t>
            </a:r>
            <a:endParaRPr lang="en-US" sz="2200"/>
          </a:p>
        </p:txBody>
      </p:sp>
      <p:sp>
        <p:nvSpPr>
          <p:cNvPr id="6" name="Slide Number Placeholder 5" hidden="1">
            <a:extLst>
              <a:ext uri="{FF2B5EF4-FFF2-40B4-BE49-F238E27FC236}">
                <a16:creationId xmlns:a16="http://schemas.microsoft.com/office/drawing/2014/main" id="{134C72D2-EFDF-844A-8472-CB49A59B127B}"/>
              </a:ext>
            </a:extLst>
          </p:cNvPr>
          <p:cNvSpPr>
            <a:spLocks noGrp="1"/>
          </p:cNvSpPr>
          <p:nvPr>
            <p:ph type="sldNum" sz="quarter" idx="4294967295"/>
          </p:nvPr>
        </p:nvSpPr>
        <p:spPr>
          <a:xfrm>
            <a:off x="10153276" y="6356350"/>
            <a:ext cx="1657723" cy="365125"/>
          </a:xfrm>
        </p:spPr>
        <p:txBody>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581-8C71-2838-1038-51F3718BF2F3}"/>
              </a:ext>
            </a:extLst>
          </p:cNvPr>
          <p:cNvSpPr>
            <a:spLocks noGrp="1"/>
          </p:cNvSpPr>
          <p:nvPr>
            <p:ph type="title"/>
          </p:nvPr>
        </p:nvSpPr>
        <p:spPr>
          <a:xfrm>
            <a:off x="1167492" y="381000"/>
            <a:ext cx="9779183" cy="1325563"/>
          </a:xfrm>
        </p:spPr>
        <p:txBody>
          <a:bodyPr anchor="b">
            <a:normAutofit/>
          </a:bodyPr>
          <a:lstStyle/>
          <a:p>
            <a:r>
              <a:rPr lang="tr-TR" dirty="0"/>
              <a:t>Hedefimiz</a:t>
            </a:r>
            <a:endParaRPr lang="en-US" dirty="0"/>
          </a:p>
        </p:txBody>
      </p:sp>
      <p:sp>
        <p:nvSpPr>
          <p:cNvPr id="3" name="Text Placeholder 2">
            <a:extLst>
              <a:ext uri="{FF2B5EF4-FFF2-40B4-BE49-F238E27FC236}">
                <a16:creationId xmlns:a16="http://schemas.microsoft.com/office/drawing/2014/main" id="{BE6268C6-55B1-8250-C3BE-8F4DD4F3E39E}"/>
              </a:ext>
            </a:extLst>
          </p:cNvPr>
          <p:cNvSpPr>
            <a:spLocks noGrp="1"/>
          </p:cNvSpPr>
          <p:nvPr>
            <p:ph idx="1"/>
          </p:nvPr>
        </p:nvSpPr>
        <p:spPr>
          <a:xfrm>
            <a:off x="1167493" y="2017467"/>
            <a:ext cx="9779182" cy="3366815"/>
          </a:xfrm>
        </p:spPr>
        <p:txBody>
          <a:bodyPr>
            <a:normAutofit/>
          </a:bodyPr>
          <a:lstStyle/>
          <a:p>
            <a:r>
              <a:rPr lang="en-US" sz="2000" b="0" i="0" dirty="0" err="1">
                <a:effectLst/>
              </a:rPr>
              <a:t>Otobüs</a:t>
            </a:r>
            <a:r>
              <a:rPr lang="en-US" sz="2000" b="0" i="0" dirty="0">
                <a:effectLst/>
              </a:rPr>
              <a:t> </a:t>
            </a:r>
            <a:r>
              <a:rPr lang="en-US" sz="2000" b="0" i="0" dirty="0" err="1">
                <a:effectLst/>
              </a:rPr>
              <a:t>bilet</a:t>
            </a:r>
            <a:r>
              <a:rPr lang="en-US" sz="2000" b="0" i="0" dirty="0">
                <a:effectLst/>
              </a:rPr>
              <a:t> </a:t>
            </a:r>
            <a:r>
              <a:rPr lang="en-US" sz="2000" b="0" i="0" dirty="0" err="1">
                <a:effectLst/>
              </a:rPr>
              <a:t>satış</a:t>
            </a:r>
            <a:r>
              <a:rPr lang="en-US" sz="2000" b="0" i="0" dirty="0">
                <a:effectLst/>
              </a:rPr>
              <a:t>, </a:t>
            </a:r>
            <a:r>
              <a:rPr lang="en-US" sz="2000" b="0" i="0" dirty="0" err="1">
                <a:effectLst/>
              </a:rPr>
              <a:t>rezervasyon</a:t>
            </a:r>
            <a:r>
              <a:rPr lang="en-US" sz="2000" b="0" i="0" dirty="0">
                <a:effectLst/>
              </a:rPr>
              <a:t> </a:t>
            </a:r>
            <a:r>
              <a:rPr lang="en-US" sz="2000" b="0" i="0" dirty="0" err="1">
                <a:effectLst/>
              </a:rPr>
              <a:t>ve</a:t>
            </a:r>
            <a:r>
              <a:rPr lang="en-US" sz="2000" b="0" i="0" dirty="0">
                <a:effectLst/>
              </a:rPr>
              <a:t> </a:t>
            </a:r>
            <a:r>
              <a:rPr lang="en-US" sz="2000" b="0" i="0" dirty="0" err="1">
                <a:effectLst/>
              </a:rPr>
              <a:t>operasyonel</a:t>
            </a:r>
            <a:r>
              <a:rPr lang="en-US" sz="2000" b="0" i="0" dirty="0">
                <a:effectLst/>
              </a:rPr>
              <a:t> </a:t>
            </a:r>
            <a:r>
              <a:rPr lang="en-US" sz="2000" b="0" i="0" dirty="0" err="1">
                <a:effectLst/>
              </a:rPr>
              <a:t>süreçlerin</a:t>
            </a:r>
            <a:r>
              <a:rPr lang="en-US" sz="2000" b="0" i="0" dirty="0">
                <a:effectLst/>
              </a:rPr>
              <a:t> </a:t>
            </a:r>
            <a:r>
              <a:rPr lang="en-US" sz="2000" b="0" i="0" dirty="0" err="1">
                <a:effectLst/>
              </a:rPr>
              <a:t>daha</a:t>
            </a:r>
            <a:r>
              <a:rPr lang="en-US" sz="2000" b="0" i="0" dirty="0">
                <a:effectLst/>
              </a:rPr>
              <a:t> </a:t>
            </a:r>
            <a:r>
              <a:rPr lang="en-US" sz="2000" b="0" i="0" dirty="0" err="1">
                <a:effectLst/>
              </a:rPr>
              <a:t>hızlı</a:t>
            </a:r>
            <a:r>
              <a:rPr lang="en-US" sz="2000" b="0" i="0" dirty="0">
                <a:effectLst/>
              </a:rPr>
              <a:t> </a:t>
            </a:r>
            <a:r>
              <a:rPr lang="en-US" sz="2000" b="0" i="0" dirty="0" err="1">
                <a:effectLst/>
              </a:rPr>
              <a:t>ve</a:t>
            </a:r>
            <a:r>
              <a:rPr lang="en-US" sz="2000" b="0" i="0" dirty="0">
                <a:effectLst/>
              </a:rPr>
              <a:t> </a:t>
            </a:r>
            <a:r>
              <a:rPr lang="en-US" sz="2000" b="0" i="0" dirty="0" err="1">
                <a:effectLst/>
              </a:rPr>
              <a:t>etkin</a:t>
            </a:r>
            <a:r>
              <a:rPr lang="en-US" sz="2000" b="0" i="0" dirty="0">
                <a:effectLst/>
              </a:rPr>
              <a:t> </a:t>
            </a:r>
            <a:r>
              <a:rPr lang="en-US" sz="2000" b="0" i="0" dirty="0" err="1">
                <a:effectLst/>
              </a:rPr>
              <a:t>bir</a:t>
            </a:r>
            <a:r>
              <a:rPr lang="en-US" sz="2000" b="0" i="0" dirty="0">
                <a:effectLst/>
              </a:rPr>
              <a:t> </a:t>
            </a:r>
            <a:r>
              <a:rPr lang="en-US" sz="2000" b="0" i="0" dirty="0" err="1">
                <a:effectLst/>
              </a:rPr>
              <a:t>şekilde</a:t>
            </a:r>
            <a:r>
              <a:rPr lang="en-US" sz="2000" b="0" i="0" dirty="0">
                <a:effectLst/>
              </a:rPr>
              <a:t> </a:t>
            </a:r>
            <a:r>
              <a:rPr lang="en-US" sz="2000" b="0" i="0" dirty="0" err="1">
                <a:effectLst/>
              </a:rPr>
              <a:t>gerçekleştirilmesi</a:t>
            </a:r>
            <a:r>
              <a:rPr lang="en-US" sz="2000" b="0" i="0" dirty="0">
                <a:effectLst/>
              </a:rPr>
              <a:t>.</a:t>
            </a:r>
          </a:p>
          <a:p>
            <a:r>
              <a:rPr lang="en-US" sz="2000" b="0" i="0" dirty="0" err="1">
                <a:effectLst/>
              </a:rPr>
              <a:t>Personel</a:t>
            </a:r>
            <a:r>
              <a:rPr lang="en-US" sz="2000" b="0" i="0" dirty="0">
                <a:effectLst/>
              </a:rPr>
              <a:t> </a:t>
            </a:r>
            <a:r>
              <a:rPr lang="en-US" sz="2000" b="0" i="0" dirty="0" err="1">
                <a:effectLst/>
              </a:rPr>
              <a:t>iş</a:t>
            </a:r>
            <a:r>
              <a:rPr lang="en-US" sz="2000" b="0" i="0" dirty="0">
                <a:effectLst/>
              </a:rPr>
              <a:t> </a:t>
            </a:r>
            <a:r>
              <a:rPr lang="en-US" sz="2000" b="0" i="0" dirty="0" err="1">
                <a:effectLst/>
              </a:rPr>
              <a:t>yükünün</a:t>
            </a:r>
            <a:r>
              <a:rPr lang="en-US" sz="2000" b="0" i="0" dirty="0">
                <a:effectLst/>
              </a:rPr>
              <a:t> </a:t>
            </a:r>
            <a:r>
              <a:rPr lang="en-US" sz="2000" b="0" i="0" dirty="0" err="1">
                <a:effectLst/>
              </a:rPr>
              <a:t>azaltılması</a:t>
            </a:r>
            <a:r>
              <a:rPr lang="en-US" sz="2000" b="0" i="0" dirty="0">
                <a:effectLst/>
              </a:rPr>
              <a:t> </a:t>
            </a:r>
            <a:r>
              <a:rPr lang="en-US" sz="2000" b="0" i="0" dirty="0" err="1">
                <a:effectLst/>
              </a:rPr>
              <a:t>ve</a:t>
            </a:r>
            <a:r>
              <a:rPr lang="en-US" sz="2000" b="0" i="0" dirty="0">
                <a:effectLst/>
              </a:rPr>
              <a:t> </a:t>
            </a:r>
            <a:r>
              <a:rPr lang="en-US" sz="2000" b="0" i="0" dirty="0" err="1">
                <a:effectLst/>
              </a:rPr>
              <a:t>manuel</a:t>
            </a:r>
            <a:r>
              <a:rPr lang="en-US" sz="2000" b="0" i="0" dirty="0">
                <a:effectLst/>
              </a:rPr>
              <a:t> </a:t>
            </a:r>
            <a:r>
              <a:rPr lang="en-US" sz="2000" b="0" i="0" dirty="0" err="1">
                <a:effectLst/>
              </a:rPr>
              <a:t>hataların</a:t>
            </a:r>
            <a:r>
              <a:rPr lang="en-US" sz="2000" b="0" i="0" dirty="0">
                <a:effectLst/>
              </a:rPr>
              <a:t> </a:t>
            </a:r>
            <a:r>
              <a:rPr lang="en-US" sz="2000" b="0" i="0" dirty="0" err="1">
                <a:effectLst/>
              </a:rPr>
              <a:t>önlenmesi</a:t>
            </a:r>
            <a:r>
              <a:rPr lang="en-US" sz="2000" b="0" i="0" dirty="0">
                <a:effectLst/>
              </a:rPr>
              <a:t>.</a:t>
            </a:r>
          </a:p>
          <a:p>
            <a:r>
              <a:rPr lang="en-US" sz="2000" b="0" i="0" dirty="0" err="1">
                <a:effectLst/>
              </a:rPr>
              <a:t>Kolay</a:t>
            </a:r>
            <a:r>
              <a:rPr lang="en-US" sz="2000" b="0" i="0" dirty="0">
                <a:effectLst/>
              </a:rPr>
              <a:t> </a:t>
            </a:r>
            <a:r>
              <a:rPr lang="en-US" sz="2000" b="0" i="0" dirty="0" err="1">
                <a:effectLst/>
              </a:rPr>
              <a:t>kullanılabilir</a:t>
            </a:r>
            <a:r>
              <a:rPr lang="en-US" sz="2000" b="0" i="0" dirty="0">
                <a:effectLst/>
              </a:rPr>
              <a:t> </a:t>
            </a:r>
            <a:r>
              <a:rPr lang="en-US" sz="2000" b="0" i="0" dirty="0" err="1">
                <a:effectLst/>
              </a:rPr>
              <a:t>bir</a:t>
            </a:r>
            <a:r>
              <a:rPr lang="en-US" sz="2000" b="0" i="0" dirty="0">
                <a:effectLst/>
              </a:rPr>
              <a:t> </a:t>
            </a:r>
            <a:r>
              <a:rPr lang="en-US" sz="2000" b="0" i="0" dirty="0" err="1">
                <a:effectLst/>
              </a:rPr>
              <a:t>rezervasyon</a:t>
            </a:r>
            <a:r>
              <a:rPr lang="en-US" sz="2000" b="0" i="0" dirty="0">
                <a:effectLst/>
              </a:rPr>
              <a:t> </a:t>
            </a:r>
            <a:r>
              <a:rPr lang="en-US" sz="2000" b="0" i="0" dirty="0" err="1">
                <a:effectLst/>
              </a:rPr>
              <a:t>sistemi</a:t>
            </a:r>
            <a:r>
              <a:rPr lang="en-US" sz="2000" b="0" i="0" dirty="0">
                <a:effectLst/>
              </a:rPr>
              <a:t> </a:t>
            </a:r>
            <a:r>
              <a:rPr lang="en-US" sz="2000" b="0" i="0" dirty="0" err="1">
                <a:effectLst/>
              </a:rPr>
              <a:t>ile</a:t>
            </a:r>
            <a:r>
              <a:rPr lang="en-US" sz="2000" b="0" i="0" dirty="0">
                <a:effectLst/>
              </a:rPr>
              <a:t> </a:t>
            </a:r>
            <a:r>
              <a:rPr lang="en-US" sz="2000" b="0" i="0" dirty="0" err="1">
                <a:effectLst/>
              </a:rPr>
              <a:t>müşteri</a:t>
            </a:r>
            <a:r>
              <a:rPr lang="en-US" sz="2000" b="0" i="0" dirty="0">
                <a:effectLst/>
              </a:rPr>
              <a:t> </a:t>
            </a:r>
            <a:r>
              <a:rPr lang="en-US" sz="2000" b="0" i="0" dirty="0" err="1">
                <a:effectLst/>
              </a:rPr>
              <a:t>deneyimini</a:t>
            </a:r>
            <a:r>
              <a:rPr lang="en-US" sz="2000" b="0" i="0" dirty="0">
                <a:effectLst/>
              </a:rPr>
              <a:t> </a:t>
            </a:r>
            <a:r>
              <a:rPr lang="en-US" sz="2000" b="0" i="0" dirty="0" err="1">
                <a:effectLst/>
              </a:rPr>
              <a:t>geliştirmek</a:t>
            </a:r>
            <a:r>
              <a:rPr lang="en-US" sz="2000" b="0" i="0" dirty="0">
                <a:effectLst/>
              </a:rPr>
              <a:t>.</a:t>
            </a:r>
            <a:endParaRPr lang="tr-TR" sz="2000" b="0" i="0" dirty="0">
              <a:effectLst/>
            </a:endParaRPr>
          </a:p>
          <a:p>
            <a:r>
              <a:rPr lang="en-US" sz="2000" b="0" i="0" dirty="0" err="1">
                <a:effectLst/>
              </a:rPr>
              <a:t>Müşteriye</a:t>
            </a:r>
            <a:r>
              <a:rPr lang="en-US" sz="2000" b="0" i="0" dirty="0">
                <a:effectLst/>
              </a:rPr>
              <a:t> </a:t>
            </a:r>
            <a:r>
              <a:rPr lang="en-US" sz="2000" b="0" i="0" dirty="0" err="1">
                <a:effectLst/>
              </a:rPr>
              <a:t>özel</a:t>
            </a:r>
            <a:r>
              <a:rPr lang="en-US" sz="2000" b="0" i="0" dirty="0">
                <a:effectLst/>
              </a:rPr>
              <a:t> </a:t>
            </a:r>
            <a:r>
              <a:rPr lang="en-US" sz="2000" b="0" i="0" dirty="0" err="1">
                <a:effectLst/>
              </a:rPr>
              <a:t>kampanyalar</a:t>
            </a:r>
            <a:r>
              <a:rPr lang="en-US" sz="2000" b="0" i="0" dirty="0">
                <a:effectLst/>
              </a:rPr>
              <a:t>, </a:t>
            </a:r>
            <a:r>
              <a:rPr lang="en-US" sz="2000" b="0" i="0" dirty="0" err="1">
                <a:effectLst/>
              </a:rPr>
              <a:t>sadakat</a:t>
            </a:r>
            <a:r>
              <a:rPr lang="en-US" sz="2000" b="0" i="0" dirty="0">
                <a:effectLst/>
              </a:rPr>
              <a:t> </a:t>
            </a:r>
            <a:r>
              <a:rPr lang="en-US" sz="2000" b="0" i="0" dirty="0" err="1">
                <a:effectLst/>
              </a:rPr>
              <a:t>programları</a:t>
            </a:r>
            <a:r>
              <a:rPr lang="en-US" sz="2000" b="0" i="0" dirty="0">
                <a:effectLst/>
              </a:rPr>
              <a:t> </a:t>
            </a:r>
            <a:r>
              <a:rPr lang="en-US" sz="2000" b="0" i="0" dirty="0" err="1">
                <a:effectLst/>
              </a:rPr>
              <a:t>ve</a:t>
            </a:r>
            <a:r>
              <a:rPr lang="en-US" sz="2000" b="0" i="0" dirty="0">
                <a:effectLst/>
              </a:rPr>
              <a:t> </a:t>
            </a:r>
            <a:r>
              <a:rPr lang="en-US" sz="2000" b="0" i="0" dirty="0" err="1">
                <a:effectLst/>
              </a:rPr>
              <a:t>indirimlerle</a:t>
            </a:r>
            <a:r>
              <a:rPr lang="en-US" sz="2000" b="0" i="0" dirty="0">
                <a:effectLst/>
              </a:rPr>
              <a:t> </a:t>
            </a:r>
            <a:r>
              <a:rPr lang="en-US" sz="2000" b="0" i="0" dirty="0" err="1">
                <a:effectLst/>
              </a:rPr>
              <a:t>müşteri</a:t>
            </a:r>
            <a:r>
              <a:rPr lang="en-US" sz="2000" b="0" i="0" dirty="0">
                <a:effectLst/>
              </a:rPr>
              <a:t> </a:t>
            </a:r>
            <a:r>
              <a:rPr lang="en-US" sz="2000" b="0" i="0" dirty="0" err="1">
                <a:effectLst/>
              </a:rPr>
              <a:t>memnuniyetini</a:t>
            </a:r>
            <a:r>
              <a:rPr lang="en-US" sz="2000" b="0" i="0" dirty="0">
                <a:effectLst/>
              </a:rPr>
              <a:t> </a:t>
            </a:r>
            <a:r>
              <a:rPr lang="en-US" sz="2000" b="0" i="0" dirty="0" err="1">
                <a:effectLst/>
              </a:rPr>
              <a:t>artırmak</a:t>
            </a:r>
            <a:r>
              <a:rPr lang="en-US" sz="2000" b="0" i="0" dirty="0">
                <a:effectLst/>
              </a:rPr>
              <a:t>.</a:t>
            </a:r>
            <a:endParaRPr lang="tr-TR" sz="2000" b="0" i="0" dirty="0">
              <a:effectLst/>
            </a:endParaRPr>
          </a:p>
          <a:p>
            <a:r>
              <a:rPr lang="en-US" sz="2000" b="0" i="0" dirty="0" err="1">
                <a:effectLst/>
              </a:rPr>
              <a:t>Satış</a:t>
            </a:r>
            <a:r>
              <a:rPr lang="en-US" sz="2000" b="0" i="0" dirty="0">
                <a:effectLst/>
              </a:rPr>
              <a:t> </a:t>
            </a:r>
            <a:r>
              <a:rPr lang="en-US" sz="2000" b="0" i="0" dirty="0" err="1">
                <a:effectLst/>
              </a:rPr>
              <a:t>istatistikleri</a:t>
            </a:r>
            <a:r>
              <a:rPr lang="en-US" sz="2000" b="0" i="0" dirty="0">
                <a:effectLst/>
              </a:rPr>
              <a:t>, </a:t>
            </a:r>
            <a:r>
              <a:rPr lang="en-US" sz="2000" b="0" i="0" dirty="0" err="1">
                <a:effectLst/>
              </a:rPr>
              <a:t>sefer</a:t>
            </a:r>
            <a:r>
              <a:rPr lang="en-US" sz="2000" b="0" i="0" dirty="0">
                <a:effectLst/>
              </a:rPr>
              <a:t> </a:t>
            </a:r>
            <a:r>
              <a:rPr lang="en-US" sz="2000" b="0" i="0" dirty="0" err="1">
                <a:effectLst/>
              </a:rPr>
              <a:t>verimliliği</a:t>
            </a:r>
            <a:r>
              <a:rPr lang="en-US" sz="2000" b="0" i="0" dirty="0">
                <a:effectLst/>
              </a:rPr>
              <a:t> </a:t>
            </a:r>
            <a:r>
              <a:rPr lang="en-US" sz="2000" b="0" i="0" dirty="0" err="1">
                <a:effectLst/>
              </a:rPr>
              <a:t>gibi</a:t>
            </a:r>
            <a:r>
              <a:rPr lang="en-US" sz="2000" b="0" i="0" dirty="0">
                <a:effectLst/>
              </a:rPr>
              <a:t> </a:t>
            </a:r>
            <a:r>
              <a:rPr lang="en-US" sz="2000" b="0" i="0" dirty="0" err="1">
                <a:effectLst/>
              </a:rPr>
              <a:t>anahtar</a:t>
            </a:r>
            <a:r>
              <a:rPr lang="en-US" sz="2000" b="0" i="0" dirty="0">
                <a:effectLst/>
              </a:rPr>
              <a:t> </a:t>
            </a:r>
            <a:r>
              <a:rPr lang="en-US" sz="2000" b="0" i="0" dirty="0" err="1">
                <a:effectLst/>
              </a:rPr>
              <a:t>performans</a:t>
            </a:r>
            <a:r>
              <a:rPr lang="en-US" sz="2000" b="0" i="0" dirty="0">
                <a:effectLst/>
              </a:rPr>
              <a:t> </a:t>
            </a:r>
            <a:r>
              <a:rPr lang="en-US" sz="2000" b="0" i="0" dirty="0" err="1">
                <a:effectLst/>
              </a:rPr>
              <a:t>göstergelerini</a:t>
            </a:r>
            <a:r>
              <a:rPr lang="en-US" sz="2000" b="0" i="0" dirty="0">
                <a:effectLst/>
              </a:rPr>
              <a:t> </a:t>
            </a:r>
            <a:r>
              <a:rPr lang="en-US" sz="2000" b="0" i="0" dirty="0" err="1">
                <a:effectLst/>
              </a:rPr>
              <a:t>takip</a:t>
            </a:r>
            <a:r>
              <a:rPr lang="en-US" sz="2000" b="0" i="0" dirty="0">
                <a:effectLst/>
              </a:rPr>
              <a:t> </a:t>
            </a:r>
            <a:r>
              <a:rPr lang="en-US" sz="2000" b="0" i="0" dirty="0" err="1">
                <a:effectLst/>
              </a:rPr>
              <a:t>etmek</a:t>
            </a:r>
            <a:r>
              <a:rPr lang="en-US" sz="2000" b="0" i="0" dirty="0">
                <a:effectLst/>
              </a:rPr>
              <a:t>.</a:t>
            </a:r>
            <a:endParaRPr lang="tr-TR" sz="2000" b="0" i="0" dirty="0">
              <a:effectLst/>
            </a:endParaRPr>
          </a:p>
          <a:p>
            <a:r>
              <a:rPr lang="en-US" sz="2000" b="0" i="0" dirty="0" err="1">
                <a:effectLst/>
              </a:rPr>
              <a:t>Belirlenen</a:t>
            </a:r>
            <a:r>
              <a:rPr lang="en-US" sz="2000" b="0" i="0" dirty="0">
                <a:effectLst/>
              </a:rPr>
              <a:t> </a:t>
            </a:r>
            <a:r>
              <a:rPr lang="en-US" sz="2000" b="0" i="0" dirty="0" err="1">
                <a:effectLst/>
              </a:rPr>
              <a:t>bütçe</a:t>
            </a:r>
            <a:r>
              <a:rPr lang="en-US" sz="2000" b="0" i="0" dirty="0">
                <a:effectLst/>
              </a:rPr>
              <a:t> </a:t>
            </a:r>
            <a:r>
              <a:rPr lang="en-US" sz="2000" b="0" i="0" dirty="0" err="1">
                <a:effectLst/>
              </a:rPr>
              <a:t>sınırları</a:t>
            </a:r>
            <a:r>
              <a:rPr lang="en-US" sz="2000" b="0" i="0" dirty="0">
                <a:effectLst/>
              </a:rPr>
              <a:t> </a:t>
            </a:r>
            <a:r>
              <a:rPr lang="en-US" sz="2000" b="0" i="0" dirty="0" err="1">
                <a:effectLst/>
              </a:rPr>
              <a:t>içinde</a:t>
            </a:r>
            <a:r>
              <a:rPr lang="en-US" sz="2000" b="0" i="0" dirty="0">
                <a:effectLst/>
              </a:rPr>
              <a:t> </a:t>
            </a:r>
            <a:r>
              <a:rPr lang="en-US" sz="2000" b="0" i="0" dirty="0" err="1">
                <a:effectLst/>
              </a:rPr>
              <a:t>kalabilmek</a:t>
            </a:r>
            <a:r>
              <a:rPr lang="en-US" sz="2000" b="0" i="0" dirty="0">
                <a:effectLst/>
              </a:rPr>
              <a:t>.</a:t>
            </a:r>
            <a:endParaRPr lang="en-US" sz="2000" dirty="0"/>
          </a:p>
        </p:txBody>
      </p:sp>
      <p:sp>
        <p:nvSpPr>
          <p:cNvPr id="10" name="Footer Placeholder 3">
            <a:extLst>
              <a:ext uri="{FF2B5EF4-FFF2-40B4-BE49-F238E27FC236}">
                <a16:creationId xmlns:a16="http://schemas.microsoft.com/office/drawing/2014/main" id="{3F2767A2-2695-DF47-3FA5-F3BE6696389F}"/>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C9E4F40A-5EE1-6B19-BFB9-629EE1417256}"/>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208106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3F04-F6C8-F644-A8CE-92CEE01E49BF}"/>
              </a:ext>
            </a:extLst>
          </p:cNvPr>
          <p:cNvSpPr>
            <a:spLocks noGrp="1"/>
          </p:cNvSpPr>
          <p:nvPr>
            <p:ph type="title"/>
          </p:nvPr>
        </p:nvSpPr>
        <p:spPr>
          <a:xfrm>
            <a:off x="1167492" y="381000"/>
            <a:ext cx="9779183" cy="1325563"/>
          </a:xfrm>
        </p:spPr>
        <p:txBody>
          <a:bodyPr anchor="b">
            <a:normAutofit/>
          </a:bodyPr>
          <a:lstStyle/>
          <a:p>
            <a:r>
              <a:rPr lang="tr-TR" dirty="0"/>
              <a:t>Kullandığımız Teknolojiler</a:t>
            </a:r>
            <a:endParaRPr lang="en-US" dirty="0"/>
          </a:p>
        </p:txBody>
      </p:sp>
      <p:sp>
        <p:nvSpPr>
          <p:cNvPr id="11" name="Footer Placeholder 3">
            <a:extLst>
              <a:ext uri="{FF2B5EF4-FFF2-40B4-BE49-F238E27FC236}">
                <a16:creationId xmlns:a16="http://schemas.microsoft.com/office/drawing/2014/main" id="{EE8BE018-E612-4FD3-354B-CD29EED6583C}"/>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6095B6AF-BDDF-8FD2-32EE-7E3213584D39}"/>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graphicFrame>
        <p:nvGraphicFramePr>
          <p:cNvPr id="7" name="Content Placeholder 2">
            <a:extLst>
              <a:ext uri="{FF2B5EF4-FFF2-40B4-BE49-F238E27FC236}">
                <a16:creationId xmlns:a16="http://schemas.microsoft.com/office/drawing/2014/main" id="{FF87B7E0-748F-36B2-DD1B-87096661E68F}"/>
              </a:ext>
            </a:extLst>
          </p:cNvPr>
          <p:cNvGraphicFramePr>
            <a:graphicFrameLocks noGrp="1"/>
          </p:cNvGraphicFramePr>
          <p:nvPr>
            <p:ph idx="1"/>
            <p:extLst>
              <p:ext uri="{D42A27DB-BD31-4B8C-83A1-F6EECF244321}">
                <p14:modId xmlns:p14="http://schemas.microsoft.com/office/powerpoint/2010/main" val="1370422236"/>
              </p:ext>
            </p:extLst>
          </p:nvPr>
        </p:nvGraphicFramePr>
        <p:xfrm>
          <a:off x="1167493" y="2087563"/>
          <a:ext cx="9779182" cy="336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17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7D04-A095-7117-ABB0-840DD0BA3343}"/>
              </a:ext>
            </a:extLst>
          </p:cNvPr>
          <p:cNvSpPr>
            <a:spLocks noGrp="1"/>
          </p:cNvSpPr>
          <p:nvPr>
            <p:ph type="title"/>
          </p:nvPr>
        </p:nvSpPr>
        <p:spPr>
          <a:xfrm>
            <a:off x="1041986" y="0"/>
            <a:ext cx="9779183" cy="1325563"/>
          </a:xfrm>
        </p:spPr>
        <p:txBody>
          <a:bodyPr/>
          <a:lstStyle/>
          <a:p>
            <a:r>
              <a:rPr lang="tr-TR" dirty="0"/>
              <a:t>ER Diyagramı</a:t>
            </a:r>
            <a:endParaRPr lang="en-US" dirty="0"/>
          </a:p>
        </p:txBody>
      </p:sp>
      <p:sp>
        <p:nvSpPr>
          <p:cNvPr id="5" name="Slide Number Placeholder 4">
            <a:extLst>
              <a:ext uri="{FF2B5EF4-FFF2-40B4-BE49-F238E27FC236}">
                <a16:creationId xmlns:a16="http://schemas.microsoft.com/office/drawing/2014/main" id="{2A98D8F4-6561-C4A3-7832-D83FC585485A}"/>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7" name="Picture 6">
            <a:extLst>
              <a:ext uri="{FF2B5EF4-FFF2-40B4-BE49-F238E27FC236}">
                <a16:creationId xmlns:a16="http://schemas.microsoft.com/office/drawing/2014/main" id="{54DA17ED-7C0F-7659-F628-D137547D732E}"/>
              </a:ext>
            </a:extLst>
          </p:cNvPr>
          <p:cNvPicPr>
            <a:picLocks noChangeAspect="1"/>
          </p:cNvPicPr>
          <p:nvPr/>
        </p:nvPicPr>
        <p:blipFill>
          <a:blip r:embed="rId2"/>
          <a:stretch>
            <a:fillRect/>
          </a:stretch>
        </p:blipFill>
        <p:spPr>
          <a:xfrm>
            <a:off x="2959421" y="1383062"/>
            <a:ext cx="5944311" cy="5155850"/>
          </a:xfrm>
          <a:prstGeom prst="rect">
            <a:avLst/>
          </a:prstGeom>
        </p:spPr>
      </p:pic>
    </p:spTree>
    <p:extLst>
      <p:ext uri="{BB962C8B-B14F-4D97-AF65-F5344CB8AC3E}">
        <p14:creationId xmlns:p14="http://schemas.microsoft.com/office/powerpoint/2010/main" val="78277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2A4C-8D80-2860-0684-A676C237B8CD}"/>
              </a:ext>
            </a:extLst>
          </p:cNvPr>
          <p:cNvSpPr>
            <a:spLocks noGrp="1"/>
          </p:cNvSpPr>
          <p:nvPr>
            <p:ph type="title"/>
          </p:nvPr>
        </p:nvSpPr>
        <p:spPr>
          <a:xfrm>
            <a:off x="1071466" y="52549"/>
            <a:ext cx="9779183" cy="1325563"/>
          </a:xfrm>
        </p:spPr>
        <p:txBody>
          <a:bodyPr anchor="b">
            <a:normAutofit/>
          </a:bodyPr>
          <a:lstStyle/>
          <a:p>
            <a:r>
              <a:rPr lang="tr-TR" dirty="0"/>
              <a:t>Kanban Yapılacaklar Listesi</a:t>
            </a:r>
            <a:endParaRPr lang="en-US" dirty="0"/>
          </a:p>
        </p:txBody>
      </p:sp>
      <p:sp>
        <p:nvSpPr>
          <p:cNvPr id="4" name="Footer Placeholder 3">
            <a:extLst>
              <a:ext uri="{FF2B5EF4-FFF2-40B4-BE49-F238E27FC236}">
                <a16:creationId xmlns:a16="http://schemas.microsoft.com/office/drawing/2014/main" id="{BEC3E5CC-1079-F4F3-4947-DB7CAF0BCD92}"/>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D5398D4C-7C08-65C6-B9A1-80C7C88A00B9}"/>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pic>
        <p:nvPicPr>
          <p:cNvPr id="9" name="Picture 8">
            <a:extLst>
              <a:ext uri="{FF2B5EF4-FFF2-40B4-BE49-F238E27FC236}">
                <a16:creationId xmlns:a16="http://schemas.microsoft.com/office/drawing/2014/main" id="{14117BC6-EC12-5869-0F9C-688260E4660C}"/>
              </a:ext>
            </a:extLst>
          </p:cNvPr>
          <p:cNvPicPr>
            <a:picLocks noChangeAspect="1"/>
          </p:cNvPicPr>
          <p:nvPr/>
        </p:nvPicPr>
        <p:blipFill>
          <a:blip r:embed="rId2"/>
          <a:stretch>
            <a:fillRect/>
          </a:stretch>
        </p:blipFill>
        <p:spPr>
          <a:xfrm>
            <a:off x="1071466" y="1511784"/>
            <a:ext cx="10300996" cy="4794869"/>
          </a:xfrm>
          <a:prstGeom prst="rect">
            <a:avLst/>
          </a:prstGeom>
        </p:spPr>
      </p:pic>
    </p:spTree>
    <p:extLst>
      <p:ext uri="{BB962C8B-B14F-4D97-AF65-F5344CB8AC3E}">
        <p14:creationId xmlns:p14="http://schemas.microsoft.com/office/powerpoint/2010/main" val="162588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1B80-F017-F163-E9E4-30460D5B03FE}"/>
              </a:ext>
            </a:extLst>
          </p:cNvPr>
          <p:cNvSpPr>
            <a:spLocks noGrp="1"/>
          </p:cNvSpPr>
          <p:nvPr>
            <p:ph type="title"/>
          </p:nvPr>
        </p:nvSpPr>
        <p:spPr>
          <a:xfrm>
            <a:off x="992154" y="394832"/>
            <a:ext cx="9779183" cy="1325563"/>
          </a:xfrm>
        </p:spPr>
        <p:txBody>
          <a:bodyPr/>
          <a:lstStyle/>
          <a:p>
            <a:pPr algn="ctr"/>
            <a:r>
              <a:rPr lang="tr-TR" dirty="0"/>
              <a:t>Katılım Matrisi ve Görev Dağılımı</a:t>
            </a:r>
            <a:endParaRPr lang="en-US" dirty="0"/>
          </a:p>
        </p:txBody>
      </p:sp>
      <p:graphicFrame>
        <p:nvGraphicFramePr>
          <p:cNvPr id="6" name="Content Placeholder 5">
            <a:extLst>
              <a:ext uri="{FF2B5EF4-FFF2-40B4-BE49-F238E27FC236}">
                <a16:creationId xmlns:a16="http://schemas.microsoft.com/office/drawing/2014/main" id="{FBD085F2-DE5C-256E-7ADB-A70B36697998}"/>
              </a:ext>
            </a:extLst>
          </p:cNvPr>
          <p:cNvGraphicFramePr>
            <a:graphicFrameLocks noGrp="1"/>
          </p:cNvGraphicFramePr>
          <p:nvPr>
            <p:ph idx="1"/>
            <p:extLst>
              <p:ext uri="{D42A27DB-BD31-4B8C-83A1-F6EECF244321}">
                <p14:modId xmlns:p14="http://schemas.microsoft.com/office/powerpoint/2010/main" val="1177377120"/>
              </p:ext>
            </p:extLst>
          </p:nvPr>
        </p:nvGraphicFramePr>
        <p:xfrm>
          <a:off x="992154" y="2425959"/>
          <a:ext cx="10207692" cy="2519264"/>
        </p:xfrm>
        <a:graphic>
          <a:graphicData uri="http://schemas.openxmlformats.org/drawingml/2006/table">
            <a:tbl>
              <a:tblPr>
                <a:tableStyleId>{5C22544A-7EE6-4342-B048-85BDC9FD1C3A}</a:tableStyleId>
              </a:tblPr>
              <a:tblGrid>
                <a:gridCol w="1701282">
                  <a:extLst>
                    <a:ext uri="{9D8B030D-6E8A-4147-A177-3AD203B41FA5}">
                      <a16:colId xmlns:a16="http://schemas.microsoft.com/office/drawing/2014/main" val="654445391"/>
                    </a:ext>
                  </a:extLst>
                </a:gridCol>
                <a:gridCol w="1701282">
                  <a:extLst>
                    <a:ext uri="{9D8B030D-6E8A-4147-A177-3AD203B41FA5}">
                      <a16:colId xmlns:a16="http://schemas.microsoft.com/office/drawing/2014/main" val="3798489965"/>
                    </a:ext>
                  </a:extLst>
                </a:gridCol>
                <a:gridCol w="1701282">
                  <a:extLst>
                    <a:ext uri="{9D8B030D-6E8A-4147-A177-3AD203B41FA5}">
                      <a16:colId xmlns:a16="http://schemas.microsoft.com/office/drawing/2014/main" val="428871505"/>
                    </a:ext>
                  </a:extLst>
                </a:gridCol>
                <a:gridCol w="1701282">
                  <a:extLst>
                    <a:ext uri="{9D8B030D-6E8A-4147-A177-3AD203B41FA5}">
                      <a16:colId xmlns:a16="http://schemas.microsoft.com/office/drawing/2014/main" val="94408631"/>
                    </a:ext>
                  </a:extLst>
                </a:gridCol>
                <a:gridCol w="1701282">
                  <a:extLst>
                    <a:ext uri="{9D8B030D-6E8A-4147-A177-3AD203B41FA5}">
                      <a16:colId xmlns:a16="http://schemas.microsoft.com/office/drawing/2014/main" val="2462793482"/>
                    </a:ext>
                  </a:extLst>
                </a:gridCol>
                <a:gridCol w="1701282">
                  <a:extLst>
                    <a:ext uri="{9D8B030D-6E8A-4147-A177-3AD203B41FA5}">
                      <a16:colId xmlns:a16="http://schemas.microsoft.com/office/drawing/2014/main" val="1929835263"/>
                    </a:ext>
                  </a:extLst>
                </a:gridCol>
              </a:tblGrid>
              <a:tr h="213692">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800" u="none" strike="noStrike">
                          <a:effectLst/>
                        </a:rPr>
                        <a:t>Project Planning and Research</a:t>
                      </a:r>
                      <a:endParaRPr lang="en-US" sz="800" b="0" i="0" u="none"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800" u="none" strike="noStrike">
                          <a:effectLst/>
                        </a:rPr>
                        <a:t>Sprint I ( 29.10.2023 - 11.11.2023)</a:t>
                      </a:r>
                      <a:endParaRPr lang="en-US" sz="800" b="0" i="0" u="none"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800" u="none" strike="noStrike">
                          <a:effectLst/>
                        </a:rPr>
                        <a:t>Sprint II (27.11.2023 - 16.12.2023)</a:t>
                      </a:r>
                      <a:endParaRPr lang="en-US" sz="800" b="0" i="0" u="none"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800" u="none" strike="noStrike">
                          <a:effectLst/>
                        </a:rPr>
                        <a:t>Sprint III (26.12.2023 - 08.01.2024)</a:t>
                      </a:r>
                      <a:endParaRPr lang="en-US" sz="800" b="0" i="0" u="none"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800" u="none" strike="noStrike">
                          <a:effectLst/>
                        </a:rPr>
                        <a:t>Documantation</a:t>
                      </a:r>
                      <a:endParaRPr lang="en-US" sz="800" b="0" i="0" u="none" strike="noStrike">
                        <a:solidFill>
                          <a:srgbClr val="000000"/>
                        </a:solidFill>
                        <a:effectLst/>
                        <a:latin typeface="Calibri" panose="020F0502020204030204" pitchFamily="34" charset="0"/>
                      </a:endParaRPr>
                    </a:p>
                  </a:txBody>
                  <a:tcPr marL="6503" marR="6503" marT="6503" marB="0" anchor="b"/>
                </a:tc>
                <a:extLst>
                  <a:ext uri="{0D108BD9-81ED-4DB2-BD59-A6C34878D82A}">
                    <a16:rowId xmlns:a16="http://schemas.microsoft.com/office/drawing/2014/main" val="2585184991"/>
                  </a:ext>
                </a:extLst>
              </a:tr>
              <a:tr h="576393">
                <a:tc>
                  <a:txBody>
                    <a:bodyPr/>
                    <a:lstStyle/>
                    <a:p>
                      <a:pPr algn="l" fontAlgn="b"/>
                      <a:r>
                        <a:rPr lang="en-US" sz="800" u="none" strike="noStrike">
                          <a:effectLst/>
                        </a:rPr>
                        <a:t>Mehmet Aytaç Aktan (Project Manager)</a:t>
                      </a:r>
                      <a:endParaRPr lang="en-US" sz="800" b="0" i="0" u="none"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6</a:t>
                      </a:r>
                      <a:endParaRPr lang="en-US" sz="1600" b="1" i="0" u="sng"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2</a:t>
                      </a:r>
                      <a:endParaRPr lang="en-US" sz="1600" b="1" i="0" u="sng"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1</a:t>
                      </a:r>
                      <a:endParaRPr lang="en-US" sz="1600" b="1" i="0" u="sng"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2</a:t>
                      </a:r>
                      <a:endParaRPr lang="en-US" sz="1600" b="1" i="0" u="sng"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4</a:t>
                      </a:r>
                      <a:endParaRPr lang="en-US" sz="1600" b="1" i="0" u="sng" strike="noStrike">
                        <a:solidFill>
                          <a:srgbClr val="000000"/>
                        </a:solidFill>
                        <a:effectLst/>
                        <a:latin typeface="Calibri" panose="020F0502020204030204" pitchFamily="34" charset="0"/>
                      </a:endParaRPr>
                    </a:p>
                  </a:txBody>
                  <a:tcPr marL="6503" marR="6503" marT="6503" marB="0" anchor="b"/>
                </a:tc>
                <a:extLst>
                  <a:ext uri="{0D108BD9-81ED-4DB2-BD59-A6C34878D82A}">
                    <a16:rowId xmlns:a16="http://schemas.microsoft.com/office/drawing/2014/main" val="2673993344"/>
                  </a:ext>
                </a:extLst>
              </a:tr>
              <a:tr h="576393">
                <a:tc>
                  <a:txBody>
                    <a:bodyPr/>
                    <a:lstStyle/>
                    <a:p>
                      <a:pPr algn="l" fontAlgn="b"/>
                      <a:r>
                        <a:rPr lang="en-US" sz="800" u="none" strike="noStrike">
                          <a:effectLst/>
                        </a:rPr>
                        <a:t>Halil Dayı (Data Analyst)</a:t>
                      </a:r>
                      <a:endParaRPr lang="en-US" sz="800" b="0" i="0" u="none"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3</a:t>
                      </a:r>
                      <a:endParaRPr lang="en-US" sz="1600" b="1" i="0" u="sng"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0</a:t>
                      </a:r>
                      <a:endParaRPr lang="en-US" sz="1600" b="1" i="0" u="sng"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dirty="0">
                          <a:effectLst/>
                        </a:rPr>
                        <a:t>0</a:t>
                      </a:r>
                      <a:endParaRPr lang="en-US" sz="1600" b="1" i="0" u="sng" strike="noStrike" dirty="0">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5</a:t>
                      </a:r>
                      <a:endParaRPr lang="en-US" sz="1600" b="1" i="0" u="sng"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6</a:t>
                      </a:r>
                      <a:endParaRPr lang="en-US" sz="1600" b="1" i="0" u="sng" strike="noStrike">
                        <a:solidFill>
                          <a:srgbClr val="000000"/>
                        </a:solidFill>
                        <a:effectLst/>
                        <a:latin typeface="Calibri" panose="020F0502020204030204" pitchFamily="34" charset="0"/>
                      </a:endParaRPr>
                    </a:p>
                  </a:txBody>
                  <a:tcPr marL="6503" marR="6503" marT="6503" marB="0" anchor="b"/>
                </a:tc>
                <a:extLst>
                  <a:ext uri="{0D108BD9-81ED-4DB2-BD59-A6C34878D82A}">
                    <a16:rowId xmlns:a16="http://schemas.microsoft.com/office/drawing/2014/main" val="1962915875"/>
                  </a:ext>
                </a:extLst>
              </a:tr>
              <a:tr h="576393">
                <a:tc>
                  <a:txBody>
                    <a:bodyPr/>
                    <a:lstStyle/>
                    <a:p>
                      <a:pPr algn="l" fontAlgn="b"/>
                      <a:r>
                        <a:rPr lang="en-US" sz="800" u="none" strike="noStrike">
                          <a:effectLst/>
                        </a:rPr>
                        <a:t>Semih Yılmaz (Front-End Developer)</a:t>
                      </a:r>
                      <a:endParaRPr lang="en-US" sz="800" b="0" i="0" u="none"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0</a:t>
                      </a:r>
                      <a:endParaRPr lang="en-US" sz="1600" b="1" i="0" u="sng"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7</a:t>
                      </a:r>
                      <a:endParaRPr lang="en-US" sz="1600" b="1" i="0" u="sng"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dirty="0">
                          <a:effectLst/>
                        </a:rPr>
                        <a:t>5</a:t>
                      </a:r>
                      <a:endParaRPr lang="en-US" sz="1600" b="1" i="0" u="sng" strike="noStrike" dirty="0">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3</a:t>
                      </a:r>
                      <a:endParaRPr lang="en-US" sz="1600" b="1" i="0" u="sng"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0</a:t>
                      </a:r>
                      <a:endParaRPr lang="en-US" sz="1600" b="1" i="0" u="sng" strike="noStrike">
                        <a:solidFill>
                          <a:srgbClr val="000000"/>
                        </a:solidFill>
                        <a:effectLst/>
                        <a:latin typeface="Calibri" panose="020F0502020204030204" pitchFamily="34" charset="0"/>
                      </a:endParaRPr>
                    </a:p>
                  </a:txBody>
                  <a:tcPr marL="6503" marR="6503" marT="6503" marB="0" anchor="b"/>
                </a:tc>
                <a:extLst>
                  <a:ext uri="{0D108BD9-81ED-4DB2-BD59-A6C34878D82A}">
                    <a16:rowId xmlns:a16="http://schemas.microsoft.com/office/drawing/2014/main" val="4101498702"/>
                  </a:ext>
                </a:extLst>
              </a:tr>
              <a:tr h="576393">
                <a:tc>
                  <a:txBody>
                    <a:bodyPr/>
                    <a:lstStyle/>
                    <a:p>
                      <a:pPr algn="l" fontAlgn="b"/>
                      <a:r>
                        <a:rPr lang="en-US" sz="800" u="none" strike="noStrike">
                          <a:effectLst/>
                        </a:rPr>
                        <a:t>Bahadır Emre Yıldız (Back-End Developer)</a:t>
                      </a:r>
                      <a:endParaRPr lang="en-US" sz="800" b="0" i="0" u="none"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0</a:t>
                      </a:r>
                      <a:endParaRPr lang="en-US" sz="1600" b="1" i="0" u="sng"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1</a:t>
                      </a:r>
                      <a:endParaRPr lang="en-US" sz="1600" b="1" i="0" u="sng"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2</a:t>
                      </a:r>
                      <a:endParaRPr lang="en-US" sz="1600" b="1" i="0" u="sng"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a:effectLst/>
                        </a:rPr>
                        <a:t>0</a:t>
                      </a:r>
                      <a:endParaRPr lang="en-US" sz="1600" b="1" i="0" u="sng" strike="noStrike">
                        <a:solidFill>
                          <a:srgbClr val="000000"/>
                        </a:solidFill>
                        <a:effectLst/>
                        <a:latin typeface="Calibri" panose="020F0502020204030204" pitchFamily="34" charset="0"/>
                      </a:endParaRPr>
                    </a:p>
                  </a:txBody>
                  <a:tcPr marL="6503" marR="6503" marT="6503" marB="0" anchor="b"/>
                </a:tc>
                <a:tc>
                  <a:txBody>
                    <a:bodyPr/>
                    <a:lstStyle/>
                    <a:p>
                      <a:pPr algn="ctr" fontAlgn="b"/>
                      <a:r>
                        <a:rPr lang="en-US" sz="1600" u="sng" strike="noStrike" dirty="0">
                          <a:effectLst/>
                        </a:rPr>
                        <a:t>0</a:t>
                      </a:r>
                      <a:endParaRPr lang="en-US" sz="1600" b="1" i="0" u="sng" strike="noStrike" dirty="0">
                        <a:solidFill>
                          <a:srgbClr val="000000"/>
                        </a:solidFill>
                        <a:effectLst/>
                        <a:latin typeface="Calibri" panose="020F0502020204030204" pitchFamily="34" charset="0"/>
                      </a:endParaRPr>
                    </a:p>
                  </a:txBody>
                  <a:tcPr marL="6503" marR="6503" marT="6503" marB="0" anchor="b"/>
                </a:tc>
                <a:extLst>
                  <a:ext uri="{0D108BD9-81ED-4DB2-BD59-A6C34878D82A}">
                    <a16:rowId xmlns:a16="http://schemas.microsoft.com/office/drawing/2014/main" val="1332309191"/>
                  </a:ext>
                </a:extLst>
              </a:tr>
            </a:tbl>
          </a:graphicData>
        </a:graphic>
      </p:graphicFrame>
      <p:sp>
        <p:nvSpPr>
          <p:cNvPr id="5" name="Slide Number Placeholder 4">
            <a:extLst>
              <a:ext uri="{FF2B5EF4-FFF2-40B4-BE49-F238E27FC236}">
                <a16:creationId xmlns:a16="http://schemas.microsoft.com/office/drawing/2014/main" id="{EDBE6B54-CBBE-1C04-95C7-79BA6820B6C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89605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8D926B7-A463-F138-9C87-3054D89070B3}"/>
              </a:ext>
            </a:extLst>
          </p:cNvPr>
          <p:cNvSpPr>
            <a:spLocks noGrp="1"/>
          </p:cNvSpPr>
          <p:nvPr>
            <p:ph type="title"/>
          </p:nvPr>
        </p:nvSpPr>
        <p:spPr>
          <a:xfrm>
            <a:off x="800878" y="136525"/>
            <a:ext cx="9779183" cy="1325563"/>
          </a:xfrm>
        </p:spPr>
        <p:txBody>
          <a:bodyPr/>
          <a:lstStyle/>
          <a:p>
            <a:pPr algn="ctr"/>
            <a:r>
              <a:rPr lang="tr-TR" dirty="0"/>
              <a:t>Katılım Matrisinin Grafiği</a:t>
            </a:r>
            <a:endParaRPr lang="en-US" dirty="0"/>
          </a:p>
        </p:txBody>
      </p:sp>
      <p:sp>
        <p:nvSpPr>
          <p:cNvPr id="5" name="Slide Number Placeholder 4">
            <a:extLst>
              <a:ext uri="{FF2B5EF4-FFF2-40B4-BE49-F238E27FC236}">
                <a16:creationId xmlns:a16="http://schemas.microsoft.com/office/drawing/2014/main" id="{153D4829-5A80-32AC-B45E-D1C2A94E6EC7}"/>
              </a:ext>
            </a:extLst>
          </p:cNvPr>
          <p:cNvSpPr>
            <a:spLocks noGrp="1"/>
          </p:cNvSpPr>
          <p:nvPr>
            <p:ph type="sldNum" sz="quarter" idx="4"/>
          </p:nvPr>
        </p:nvSpPr>
        <p:spPr/>
        <p:txBody>
          <a:bodyPr anchor="ctr">
            <a:normAutofit/>
          </a:bodyPr>
          <a:lstStyle/>
          <a:p>
            <a:pPr>
              <a:spcAft>
                <a:spcPts val="600"/>
              </a:spcAft>
            </a:pPr>
            <a:fld id="{294A09A9-5501-47C1-A89A-A340965A2BE2}" type="slidenum">
              <a:rPr lang="en-US" smtClean="0"/>
              <a:pPr>
                <a:spcAft>
                  <a:spcPts val="600"/>
                </a:spcAft>
              </a:pPr>
              <a:t>9</a:t>
            </a:fld>
            <a:endParaRPr lang="en-US"/>
          </a:p>
        </p:txBody>
      </p:sp>
      <p:graphicFrame>
        <p:nvGraphicFramePr>
          <p:cNvPr id="6" name="Chart 5">
            <a:extLst>
              <a:ext uri="{FF2B5EF4-FFF2-40B4-BE49-F238E27FC236}">
                <a16:creationId xmlns:a16="http://schemas.microsoft.com/office/drawing/2014/main" id="{541AC712-B2C6-3ED4-C737-E75EAE9AD40D}"/>
              </a:ext>
            </a:extLst>
          </p:cNvPr>
          <p:cNvGraphicFramePr>
            <a:graphicFrameLocks/>
          </p:cNvGraphicFramePr>
          <p:nvPr>
            <p:extLst>
              <p:ext uri="{D42A27DB-BD31-4B8C-83A1-F6EECF244321}">
                <p14:modId xmlns:p14="http://schemas.microsoft.com/office/powerpoint/2010/main" val="3325424617"/>
              </p:ext>
            </p:extLst>
          </p:nvPr>
        </p:nvGraphicFramePr>
        <p:xfrm>
          <a:off x="457200" y="1462089"/>
          <a:ext cx="11232501" cy="46912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395419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{75696142-B871-4523-9CFD-272D23543E8A}tf45331398_win32</Template>
  <TotalTime>43</TotalTime>
  <Words>305</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Tenorite</vt:lpstr>
      <vt:lpstr>Wingdings</vt:lpstr>
      <vt:lpstr>Office Theme</vt:lpstr>
      <vt:lpstr>Otobüs Bileti Yönetim Sistemi</vt:lpstr>
      <vt:lpstr>Agenda</vt:lpstr>
      <vt:lpstr>Otobüs Bileti Yönetim Sistemi</vt:lpstr>
      <vt:lpstr>Hedefimiz</vt:lpstr>
      <vt:lpstr>Kullandığımız Teknolojiler</vt:lpstr>
      <vt:lpstr>ER Diyagramı</vt:lpstr>
      <vt:lpstr>Kanban Yapılacaklar Listesi</vt:lpstr>
      <vt:lpstr>Katılım Matrisi ve Görev Dağılımı</vt:lpstr>
      <vt:lpstr>Katılım Matrisinin Grafiği</vt:lpstr>
      <vt:lpstr>İş Bitirme Çizelgesi</vt:lpstr>
      <vt:lpstr>Gantt Çizelgesi</vt:lpstr>
      <vt:lpstr>Dinlediğiniz için teşekkürler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Otobüs Bileti Yönetim Sistemi</dc:title>
  <dc:creator>MEHMET AYTAÇ AKTAN</dc:creator>
  <cp:lastModifiedBy>MEHMET AYTAÇ AKTAN</cp:lastModifiedBy>
  <cp:revision>2</cp:revision>
  <dcterms:created xsi:type="dcterms:W3CDTF">2024-01-09T02:25:35Z</dcterms:created>
  <dcterms:modified xsi:type="dcterms:W3CDTF">2024-01-09T10:21:41Z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