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08E5E-8AC8-4BDA-BC2F-9E5A6218904A}" v="2" dt="2021-02-21T00:32:04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4CD-95DE-4409-95D9-CFF38CA0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CST-247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9D954-29C9-41B3-8BB1-6F25012A6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Presentation with Shawn and Richard</a:t>
            </a:r>
          </a:p>
        </p:txBody>
      </p:sp>
    </p:spTree>
    <p:extLst>
      <p:ext uri="{BB962C8B-B14F-4D97-AF65-F5344CB8AC3E}">
        <p14:creationId xmlns:p14="http://schemas.microsoft.com/office/powerpoint/2010/main" val="427549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DCF6-FD03-420A-BE13-C59CB22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Functionality: Controllers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2F8AB-6762-4399-8E9B-E8AF5BCA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574551"/>
            <a:ext cx="3494597" cy="23655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47018-B583-425E-9FAB-0DCA3130B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961015"/>
            <a:ext cx="3494597" cy="137211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2028-62D2-4423-9164-38E85E23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019300"/>
            <a:ext cx="6012832" cy="3771901"/>
          </a:xfrm>
        </p:spPr>
        <p:txBody>
          <a:bodyPr>
            <a:normAutofit/>
          </a:bodyPr>
          <a:lstStyle/>
          <a:p>
            <a:r>
              <a:rPr lang="en-US" dirty="0"/>
              <a:t>Controllers receive request to an action which handles view selection and data validation.</a:t>
            </a:r>
          </a:p>
          <a:p>
            <a:pPr lvl="1"/>
            <a:r>
              <a:rPr lang="en-US" dirty="0"/>
              <a:t>Models have annotations which denote which fields must be filled out controller verifies there was not a failure in the given data in a POST.</a:t>
            </a:r>
          </a:p>
          <a:p>
            <a:pPr lvl="1"/>
            <a:r>
              <a:rPr lang="en-US" dirty="0"/>
              <a:t>Model is retrieved via Services and then passed to views</a:t>
            </a:r>
          </a:p>
          <a:p>
            <a:r>
              <a:rPr lang="en-US" dirty="0"/>
              <a:t>Services handle most of the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12513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C46C-D346-4377-96C3-5319D609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Functionality: Layout and Views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0054-39FC-4064-BDE9-F3C42D087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8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1D10-ACFF-4AF4-8065-8DAAAE9E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Uniform layout design handles the templating which is _</a:t>
            </a:r>
            <a:r>
              <a:rPr lang="en-US" dirty="0" err="1"/>
              <a:t>Layout.cshtml</a:t>
            </a:r>
            <a:endParaRPr lang="en-US" dirty="0"/>
          </a:p>
          <a:p>
            <a:pPr lvl="1"/>
            <a:r>
              <a:rPr lang="en-US" dirty="0"/>
              <a:t>Breaks down into Header, body, footer</a:t>
            </a:r>
          </a:p>
          <a:p>
            <a:pPr lvl="1"/>
            <a:r>
              <a:rPr lang="en-US" dirty="0"/>
              <a:t>Subsequent views only render the body portion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GameBoard</a:t>
            </a:r>
            <a:r>
              <a:rPr lang="en-US" dirty="0"/>
              <a:t> view uses partial views for reactive loading of data needed, opposed to loading the full page.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6574-9571-4349-BF67-E8ECFF0F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AFAC-805E-48F0-B3BE-8EB9E68D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Styling could be improved to be more appealing</a:t>
            </a:r>
          </a:p>
          <a:p>
            <a:r>
              <a:rPr lang="en-US" dirty="0"/>
              <a:t>Initially we had issues where the game did not show the expected cells upon clicking a bomb.</a:t>
            </a:r>
          </a:p>
          <a:p>
            <a:r>
              <a:rPr lang="en-US" dirty="0"/>
              <a:t>Testing issues in browsers, no one used internet explorer</a:t>
            </a:r>
          </a:p>
          <a:p>
            <a:r>
              <a:rPr lang="en-US" dirty="0"/>
              <a:t>Had issues trying to secure the REST API using basic authentication</a:t>
            </a:r>
          </a:p>
          <a:p>
            <a:pPr lvl="1"/>
            <a:r>
              <a:rPr lang="en-US" dirty="0"/>
              <a:t>Spent 4 – 5 hours going through read me and how </a:t>
            </a:r>
            <a:r>
              <a:rPr lang="en-US" dirty="0" err="1"/>
              <a:t>to’s</a:t>
            </a:r>
            <a:r>
              <a:rPr lang="en-US" dirty="0"/>
              <a:t> to still not have functioning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50049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6732-8C6B-417B-8E22-42B5E06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C694-45AF-443D-B288-9A9023F8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943" y="2249487"/>
            <a:ext cx="1326468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59258-386A-4CB8-A8FD-5066843F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45" y="2097088"/>
            <a:ext cx="5057541" cy="431378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139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E554-D7EB-4ECE-B762-3BC49998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F01C-6F11-41EB-AC9F-4A8BFB3B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Technical Design</a:t>
            </a:r>
          </a:p>
          <a:p>
            <a:pPr lvl="1"/>
            <a:r>
              <a:rPr lang="en-US" dirty="0"/>
              <a:t>UML</a:t>
            </a:r>
          </a:p>
          <a:p>
            <a:pPr lvl="1"/>
            <a:r>
              <a:rPr lang="en-US" dirty="0"/>
              <a:t>ERD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Database and Models</a:t>
            </a:r>
          </a:p>
          <a:p>
            <a:pPr lvl="1"/>
            <a:r>
              <a:rPr lang="en-US" dirty="0"/>
              <a:t>Controllers and Services</a:t>
            </a:r>
          </a:p>
          <a:p>
            <a:pPr lvl="1"/>
            <a:r>
              <a:rPr lang="en-US" dirty="0"/>
              <a:t>Layout and Views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Demo of Product</a:t>
            </a:r>
          </a:p>
        </p:txBody>
      </p:sp>
    </p:spTree>
    <p:extLst>
      <p:ext uri="{BB962C8B-B14F-4D97-AF65-F5344CB8AC3E}">
        <p14:creationId xmlns:p14="http://schemas.microsoft.com/office/powerpoint/2010/main" val="99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7EC-080E-409D-B63C-5662EED9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Application: milestone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7700D1-F682-4C7C-8B4B-D270373E4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22" y="2097088"/>
            <a:ext cx="465263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B0B15FD-7893-4B04-B753-7578492F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016" y="2097088"/>
            <a:ext cx="4652633" cy="35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7EC-080E-409D-B63C-5662EED9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Application: milestone 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B5799D-B4E2-40D9-9AAB-686EAAB4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3" y="2399251"/>
            <a:ext cx="3861761" cy="293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9285B67-6A18-4FE9-A8A0-3BEC4F60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281" y="2396605"/>
            <a:ext cx="3763350" cy="29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19CBF7E-A09B-4A83-A4C3-CA7B24EE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20" y="2399251"/>
            <a:ext cx="2653036" cy="293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0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7EC-080E-409D-B63C-5662EED9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Application: milestone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00A2-EF40-4D1B-9085-F2F389DB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9530CD-5298-4E7B-AF9F-0D8461F5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47390"/>
            <a:ext cx="4917390" cy="383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3338E02-CC1F-471B-B061-2FF123BA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10" y="2247390"/>
            <a:ext cx="4917389" cy="383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7EC-080E-409D-B63C-5662EED9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Application: milestone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FB92-CB7A-4CD0-B825-5897A584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7C654E-AE5C-4DBB-914C-BCBB76A6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49486"/>
            <a:ext cx="5326500" cy="35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C2DFB7-9264-4621-8E0C-9DFF0BDF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04" y="2249486"/>
            <a:ext cx="4441766" cy="35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1BB8-D44C-49C2-8560-0A32A5C5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46" y="145552"/>
            <a:ext cx="9905998" cy="651732"/>
          </a:xfrm>
        </p:spPr>
        <p:txBody>
          <a:bodyPr/>
          <a:lstStyle/>
          <a:p>
            <a:r>
              <a:rPr lang="en-US" dirty="0"/>
              <a:t>Technical Design: UML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50BC5A2B-25D1-40EE-8F8F-CAF550907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899" y="951346"/>
            <a:ext cx="9134202" cy="5456742"/>
          </a:xfrm>
        </p:spPr>
      </p:pic>
    </p:spTree>
    <p:extLst>
      <p:ext uri="{BB962C8B-B14F-4D97-AF65-F5344CB8AC3E}">
        <p14:creationId xmlns:p14="http://schemas.microsoft.com/office/powerpoint/2010/main" val="360394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ADC8-2628-4C2A-945B-4BD98E71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9243"/>
            <a:ext cx="9905998" cy="673128"/>
          </a:xfrm>
        </p:spPr>
        <p:txBody>
          <a:bodyPr>
            <a:normAutofit/>
          </a:bodyPr>
          <a:lstStyle/>
          <a:p>
            <a:r>
              <a:rPr lang="en-US" dirty="0"/>
              <a:t>Technical Design: ERD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69F8308-3BC4-422A-B160-6D7FFA1A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604" y="1204460"/>
            <a:ext cx="8808161" cy="5239016"/>
          </a:xfrm>
        </p:spPr>
      </p:pic>
    </p:spTree>
    <p:extLst>
      <p:ext uri="{BB962C8B-B14F-4D97-AF65-F5344CB8AC3E}">
        <p14:creationId xmlns:p14="http://schemas.microsoft.com/office/powerpoint/2010/main" val="191987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CBF8-27AF-48F4-8E67-53A78B6D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Functionality: Database and Models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3EF87-4682-4155-9C87-727D40CE9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12" b="1"/>
          <a:stretch/>
        </p:blipFill>
        <p:spPr>
          <a:xfrm>
            <a:off x="1141411" y="2249487"/>
            <a:ext cx="3525628" cy="1692529"/>
          </a:xfrm>
          <a:custGeom>
            <a:avLst/>
            <a:gdLst/>
            <a:ahLst/>
            <a:cxnLst/>
            <a:rect l="l" t="t" r="r" b="b"/>
            <a:pathLst>
              <a:path w="3525628" h="1692529">
                <a:moveTo>
                  <a:pt x="197717" y="0"/>
                </a:moveTo>
                <a:lnTo>
                  <a:pt x="3525628" y="0"/>
                </a:lnTo>
                <a:lnTo>
                  <a:pt x="3525628" y="1692529"/>
                </a:lnTo>
                <a:lnTo>
                  <a:pt x="0" y="1692529"/>
                </a:lnTo>
                <a:lnTo>
                  <a:pt x="0" y="197717"/>
                </a:lnTo>
                <a:cubicBezTo>
                  <a:pt x="0" y="88521"/>
                  <a:pt x="88521" y="0"/>
                  <a:pt x="197717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706C7-E2CC-41B8-BAD0-4F3FE151E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57" r="28235" b="3"/>
          <a:stretch/>
        </p:blipFill>
        <p:spPr>
          <a:xfrm>
            <a:off x="1141411" y="4111188"/>
            <a:ext cx="3525628" cy="1687949"/>
          </a:xfrm>
          <a:custGeom>
            <a:avLst/>
            <a:gdLst/>
            <a:ahLst/>
            <a:cxnLst/>
            <a:rect l="l" t="t" r="r" b="b"/>
            <a:pathLst>
              <a:path w="3525628" h="1687949">
                <a:moveTo>
                  <a:pt x="0" y="0"/>
                </a:moveTo>
                <a:lnTo>
                  <a:pt x="3525628" y="0"/>
                </a:lnTo>
                <a:lnTo>
                  <a:pt x="3525628" y="1490232"/>
                </a:lnTo>
                <a:cubicBezTo>
                  <a:pt x="3525628" y="1599428"/>
                  <a:pt x="3437107" y="1687949"/>
                  <a:pt x="3327911" y="1687949"/>
                </a:cubicBezTo>
                <a:lnTo>
                  <a:pt x="0" y="1687949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A855-E093-44A6-A1EE-810995F6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DAO design</a:t>
            </a:r>
          </a:p>
          <a:p>
            <a:pPr lvl="1"/>
            <a:r>
              <a:rPr lang="en-US" dirty="0"/>
              <a:t>Connection string saved as constant, counts on local running service. Using windows authentication.</a:t>
            </a:r>
          </a:p>
          <a:p>
            <a:r>
              <a:rPr lang="en-US" dirty="0"/>
              <a:t>Models are Plain C# classes</a:t>
            </a:r>
          </a:p>
          <a:p>
            <a:pPr lvl="1"/>
            <a:r>
              <a:rPr lang="en-US" dirty="0"/>
              <a:t>Use annotations for data validation and REST API JSON returns</a:t>
            </a:r>
          </a:p>
        </p:txBody>
      </p:sp>
    </p:spTree>
    <p:extLst>
      <p:ext uri="{BB962C8B-B14F-4D97-AF65-F5344CB8AC3E}">
        <p14:creationId xmlns:p14="http://schemas.microsoft.com/office/powerpoint/2010/main" val="1053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285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CST-247 Milestone</vt:lpstr>
      <vt:lpstr>Presentation Overview</vt:lpstr>
      <vt:lpstr>Progress of Application: milestone 2</vt:lpstr>
      <vt:lpstr>Progress of Application: milestone 4</vt:lpstr>
      <vt:lpstr>Progress of Application: milestone 5</vt:lpstr>
      <vt:lpstr>Progress of Application: milestone 5</vt:lpstr>
      <vt:lpstr>Technical Design: UML</vt:lpstr>
      <vt:lpstr>Technical Design: ERD</vt:lpstr>
      <vt:lpstr>Functionality: Database and Models</vt:lpstr>
      <vt:lpstr>Functionality: Controllers and Services</vt:lpstr>
      <vt:lpstr>Functionality: Layout and Views</vt:lpstr>
      <vt:lpstr>Challenges</vt:lpstr>
      <vt:lpstr>Demo of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CST-247 Milestone</dc:title>
  <dc:creator>Richard Williamson</dc:creator>
  <cp:lastModifiedBy>Richard Williamson</cp:lastModifiedBy>
  <cp:revision>8</cp:revision>
  <dcterms:created xsi:type="dcterms:W3CDTF">2021-02-21T00:12:16Z</dcterms:created>
  <dcterms:modified xsi:type="dcterms:W3CDTF">2021-02-22T00:09:37Z</dcterms:modified>
</cp:coreProperties>
</file>