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08E5E-8AC8-4BDA-BC2F-9E5A6218904A}" v="2" dt="2021-02-21T00:32:04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1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F4CD-95DE-4409-95D9-CFF38CA0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CST-247 Milestone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9D954-29C9-41B3-8BB1-6F25012A61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 Presentation with Shawn and Richard</a:t>
            </a:r>
          </a:p>
        </p:txBody>
      </p:sp>
    </p:spTree>
    <p:extLst>
      <p:ext uri="{BB962C8B-B14F-4D97-AF65-F5344CB8AC3E}">
        <p14:creationId xmlns:p14="http://schemas.microsoft.com/office/powerpoint/2010/main" val="427549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E554-D7EB-4ECE-B762-3BC499984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1F01C-6F11-41EB-AC9F-4A8BFB3B1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Technical Design</a:t>
            </a:r>
          </a:p>
          <a:p>
            <a:pPr lvl="1"/>
            <a:r>
              <a:rPr lang="en-US" dirty="0"/>
              <a:t>UML</a:t>
            </a:r>
          </a:p>
          <a:p>
            <a:pPr lvl="1"/>
            <a:r>
              <a:rPr lang="en-US" dirty="0"/>
              <a:t>ERD</a:t>
            </a:r>
          </a:p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Database and Models</a:t>
            </a:r>
          </a:p>
          <a:p>
            <a:pPr lvl="1"/>
            <a:r>
              <a:rPr lang="en-US" dirty="0"/>
              <a:t>Controllers and Services</a:t>
            </a:r>
          </a:p>
          <a:p>
            <a:pPr lvl="1"/>
            <a:r>
              <a:rPr lang="en-US" dirty="0"/>
              <a:t>Layout and Views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Demo of Product</a:t>
            </a:r>
          </a:p>
        </p:txBody>
      </p:sp>
    </p:spTree>
    <p:extLst>
      <p:ext uri="{BB962C8B-B14F-4D97-AF65-F5344CB8AC3E}">
        <p14:creationId xmlns:p14="http://schemas.microsoft.com/office/powerpoint/2010/main" val="991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1BB8-D44C-49C2-8560-0A32A5C5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46" y="145552"/>
            <a:ext cx="9905998" cy="651732"/>
          </a:xfrm>
        </p:spPr>
        <p:txBody>
          <a:bodyPr/>
          <a:lstStyle/>
          <a:p>
            <a:r>
              <a:rPr lang="en-US" dirty="0"/>
              <a:t>Technical Design: UML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D6E8123-8C80-40D4-A7BA-07C943A11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853" y="797284"/>
            <a:ext cx="9807984" cy="5846755"/>
          </a:xfrm>
          <a:ln w="25400"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0394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ADC8-2628-4C2A-945B-4BD98E71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39243"/>
            <a:ext cx="9905998" cy="673128"/>
          </a:xfrm>
        </p:spPr>
        <p:txBody>
          <a:bodyPr>
            <a:normAutofit/>
          </a:bodyPr>
          <a:lstStyle/>
          <a:p>
            <a:r>
              <a:rPr lang="en-US" dirty="0"/>
              <a:t>Technical Design: ERD</a:t>
            </a:r>
          </a:p>
        </p:txBody>
      </p:sp>
      <p:pic>
        <p:nvPicPr>
          <p:cNvPr id="5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769F8308-3BC4-422A-B160-6D7FFA1A0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8604" y="1204460"/>
            <a:ext cx="8808161" cy="5239016"/>
          </a:xfrm>
        </p:spPr>
      </p:pic>
    </p:spTree>
    <p:extLst>
      <p:ext uri="{BB962C8B-B14F-4D97-AF65-F5344CB8AC3E}">
        <p14:creationId xmlns:p14="http://schemas.microsoft.com/office/powerpoint/2010/main" val="191987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CBF8-27AF-48F4-8E67-53A78B6D3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Functionality: Database and Models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23EF87-4682-4155-9C87-727D40CE9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212" b="1"/>
          <a:stretch/>
        </p:blipFill>
        <p:spPr>
          <a:xfrm>
            <a:off x="1141411" y="2249487"/>
            <a:ext cx="3525628" cy="1692529"/>
          </a:xfrm>
          <a:custGeom>
            <a:avLst/>
            <a:gdLst/>
            <a:ahLst/>
            <a:cxnLst/>
            <a:rect l="l" t="t" r="r" b="b"/>
            <a:pathLst>
              <a:path w="3525628" h="1692529">
                <a:moveTo>
                  <a:pt x="197717" y="0"/>
                </a:moveTo>
                <a:lnTo>
                  <a:pt x="3525628" y="0"/>
                </a:lnTo>
                <a:lnTo>
                  <a:pt x="3525628" y="1692529"/>
                </a:lnTo>
                <a:lnTo>
                  <a:pt x="0" y="1692529"/>
                </a:lnTo>
                <a:lnTo>
                  <a:pt x="0" y="197717"/>
                </a:lnTo>
                <a:cubicBezTo>
                  <a:pt x="0" y="88521"/>
                  <a:pt x="88521" y="0"/>
                  <a:pt x="197717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2706C7-E2CC-41B8-BAD0-4F3FE151E4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57" r="28235" b="3"/>
          <a:stretch/>
        </p:blipFill>
        <p:spPr>
          <a:xfrm>
            <a:off x="1141411" y="4111188"/>
            <a:ext cx="3525628" cy="1687949"/>
          </a:xfrm>
          <a:custGeom>
            <a:avLst/>
            <a:gdLst/>
            <a:ahLst/>
            <a:cxnLst/>
            <a:rect l="l" t="t" r="r" b="b"/>
            <a:pathLst>
              <a:path w="3525628" h="1687949">
                <a:moveTo>
                  <a:pt x="0" y="0"/>
                </a:moveTo>
                <a:lnTo>
                  <a:pt x="3525628" y="0"/>
                </a:lnTo>
                <a:lnTo>
                  <a:pt x="3525628" y="1490232"/>
                </a:lnTo>
                <a:cubicBezTo>
                  <a:pt x="3525628" y="1599428"/>
                  <a:pt x="3437107" y="1687949"/>
                  <a:pt x="3327911" y="1687949"/>
                </a:cubicBezTo>
                <a:lnTo>
                  <a:pt x="0" y="1687949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A855-E093-44A6-A1EE-810995F65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DAO design</a:t>
            </a:r>
          </a:p>
          <a:p>
            <a:pPr lvl="1"/>
            <a:r>
              <a:rPr lang="en-US" dirty="0"/>
              <a:t>Connection string saved as constant, counts on local running service. Using windows authentication.</a:t>
            </a:r>
          </a:p>
          <a:p>
            <a:r>
              <a:rPr lang="en-US" dirty="0"/>
              <a:t>Models are Plain C# classes</a:t>
            </a:r>
          </a:p>
          <a:p>
            <a:pPr lvl="1"/>
            <a:r>
              <a:rPr lang="en-US" dirty="0"/>
              <a:t>Use annotations for data validation and REST API JSON returns</a:t>
            </a:r>
          </a:p>
        </p:txBody>
      </p:sp>
    </p:spTree>
    <p:extLst>
      <p:ext uri="{BB962C8B-B14F-4D97-AF65-F5344CB8AC3E}">
        <p14:creationId xmlns:p14="http://schemas.microsoft.com/office/powerpoint/2010/main" val="1053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DCF6-FD03-420A-BE13-C59CB22ED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Functionality: Controllers and Services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42F8AB-6762-4399-8E9B-E8AF5BCA0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3574551"/>
            <a:ext cx="3494597" cy="236557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B47018-B583-425E-9FAB-0DCA3130B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1961015"/>
            <a:ext cx="3494597" cy="137211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A2028-62D2-4423-9164-38E85E239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019300"/>
            <a:ext cx="6012832" cy="3771901"/>
          </a:xfrm>
        </p:spPr>
        <p:txBody>
          <a:bodyPr>
            <a:normAutofit/>
          </a:bodyPr>
          <a:lstStyle/>
          <a:p>
            <a:r>
              <a:rPr lang="en-US" dirty="0"/>
              <a:t>Controllers receive request to an action which handles view selection and data validation.</a:t>
            </a:r>
          </a:p>
          <a:p>
            <a:pPr lvl="1"/>
            <a:r>
              <a:rPr lang="en-US" dirty="0"/>
              <a:t>Models have annotations which denote which fields must be filled out controller verifies there was not a failure in the given data in a POST.</a:t>
            </a:r>
          </a:p>
          <a:p>
            <a:pPr lvl="1"/>
            <a:r>
              <a:rPr lang="en-US" dirty="0"/>
              <a:t>Model is retrieved via Services and then passed to views</a:t>
            </a:r>
          </a:p>
          <a:p>
            <a:r>
              <a:rPr lang="en-US" dirty="0"/>
              <a:t>Services handle most of the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4125134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0C46C-D346-4377-96C3-5319D6099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Functionality: Layout and Views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A0054-39FC-4064-BDE9-F3C42D0877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48"/>
          <a:stretch/>
        </p:blipFill>
        <p:spPr>
          <a:xfrm>
            <a:off x="1141411" y="2249487"/>
            <a:ext cx="3494597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B1D10-ACFF-4AF4-8065-8DAAAE9E7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Uniform layout design handles the templating which is _</a:t>
            </a:r>
            <a:r>
              <a:rPr lang="en-US" dirty="0" err="1"/>
              <a:t>Layout.cshtml</a:t>
            </a:r>
            <a:endParaRPr lang="en-US" dirty="0"/>
          </a:p>
          <a:p>
            <a:pPr lvl="1"/>
            <a:r>
              <a:rPr lang="en-US" dirty="0"/>
              <a:t>Breaks down into Header, body, footer</a:t>
            </a:r>
          </a:p>
          <a:p>
            <a:pPr lvl="1"/>
            <a:r>
              <a:rPr lang="en-US" dirty="0"/>
              <a:t>Subsequent views only render the body portion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GameBoard</a:t>
            </a:r>
            <a:r>
              <a:rPr lang="en-US" dirty="0"/>
              <a:t> view uses partial views for reactive loading of data needed, opposed to loading the full page.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6574-9571-4349-BF67-E8ECFF0F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AAFAC-805E-48F0-B3BE-8EB9E68DD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UI Styling could be improved to be more appealing</a:t>
            </a:r>
          </a:p>
          <a:p>
            <a:r>
              <a:rPr lang="en-US" dirty="0"/>
              <a:t>Initially we had issues where the game did not show the expected cells upon clicking a bomb.</a:t>
            </a:r>
          </a:p>
          <a:p>
            <a:r>
              <a:rPr lang="en-US" dirty="0"/>
              <a:t>Testing issues in browsers, no one used internet explorer</a:t>
            </a:r>
          </a:p>
          <a:p>
            <a:r>
              <a:rPr lang="en-US" dirty="0"/>
              <a:t>Had issues trying to secure the REST API using basic authentication</a:t>
            </a:r>
          </a:p>
          <a:p>
            <a:pPr lvl="1"/>
            <a:r>
              <a:rPr lang="en-US" dirty="0"/>
              <a:t>Spent 4 – 5 hours going through read me and how </a:t>
            </a:r>
            <a:r>
              <a:rPr lang="en-US" dirty="0" err="1"/>
              <a:t>to’s</a:t>
            </a:r>
            <a:r>
              <a:rPr lang="en-US" dirty="0"/>
              <a:t> to still not have functioning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50049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6732-8C6B-417B-8E22-42B5E065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9C694-45AF-443D-B288-9A9023F8D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0943" y="2249487"/>
            <a:ext cx="1326468" cy="354171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59258-386A-4CB8-A8FD-5066843FF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145" y="2097088"/>
            <a:ext cx="5057541" cy="431378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1391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44</TotalTime>
  <Words>261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CST-247 Milestone</vt:lpstr>
      <vt:lpstr>Presentation Overview</vt:lpstr>
      <vt:lpstr>Technical Design: UML</vt:lpstr>
      <vt:lpstr>Technical Design: ERD</vt:lpstr>
      <vt:lpstr>Functionality: Database and Models</vt:lpstr>
      <vt:lpstr>Functionality: Controllers and Services</vt:lpstr>
      <vt:lpstr>Functionality: Layout and Views</vt:lpstr>
      <vt:lpstr>Challenges</vt:lpstr>
      <vt:lpstr>Demo of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CST-247 Milestone</dc:title>
  <dc:creator>Richard Williamson</dc:creator>
  <cp:lastModifiedBy>Richard Williamson</cp:lastModifiedBy>
  <cp:revision>3</cp:revision>
  <dcterms:created xsi:type="dcterms:W3CDTF">2021-02-21T00:12:16Z</dcterms:created>
  <dcterms:modified xsi:type="dcterms:W3CDTF">2021-02-21T00:57:02Z</dcterms:modified>
</cp:coreProperties>
</file>