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Montserrat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.fntdata"/><Relationship Id="rId30" Type="http://schemas.openxmlformats.org/officeDocument/2006/relationships/font" Target="fonts/MontserratMedium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99088e1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d99088e1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99088e1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99088e1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99088e1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99088e1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d99088e1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d99088e1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d99088e1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d99088e1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99088e1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99088e1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99088e1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d99088e1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99088e1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d99088e1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99088e1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99088e1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d99088e1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d99088e1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d99088e1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d99088e1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99088e1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99088e1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d99088e1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d99088e1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b767c3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b767c3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99088e1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99088e1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99088e1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d99088e1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99088e1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d99088e1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b767c3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b767c3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b767c3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b767c3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wer BI Templat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2" y="681950"/>
            <a:ext cx="604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10150"/>
            <a:ext cx="6258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3639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Click to edit this text.</a:t>
            </a:r>
            <a:endParaRPr sz="35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2" y="681950"/>
            <a:ext cx="604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DAX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10150"/>
            <a:ext cx="6258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+ Live Demo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DAX for Excel users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Excel formulas</a:t>
            </a:r>
            <a:endParaRPr/>
          </a:p>
        </p:txBody>
      </p:sp>
      <p:sp>
        <p:nvSpPr>
          <p:cNvPr id="116" name="Google Shape;11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Cells vs Tables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Excel vs DAX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Iterators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mainly uses cell coordinates such as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A2</a:t>
            </a:r>
            <a:r>
              <a:rPr lang="en"/>
              <a:t>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D6</a:t>
            </a:r>
            <a:r>
              <a:rPr lang="en"/>
              <a:t>,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F38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Excel uses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[@column]</a:t>
            </a:r>
            <a:r>
              <a:rPr lang="en"/>
              <a:t> references to refer to a specific row.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Excel can uses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[column]</a:t>
            </a:r>
            <a:r>
              <a:rPr lang="en"/>
              <a:t> references        (</a:t>
            </a:r>
            <a:r>
              <a:rPr i="1" lang="en"/>
              <a:t>no @</a:t>
            </a:r>
            <a:r>
              <a:rPr lang="en"/>
              <a:t>) to refer to an entire column.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DAX uses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Table[Column]</a:t>
            </a:r>
            <a:r>
              <a:rPr lang="en"/>
              <a:t> to refer to either a specific row or an entire column automatically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Cells vs Tables</a:t>
            </a:r>
            <a:endParaRPr/>
          </a:p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Languages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Excel and DAX are functional languages.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expressions are function calls.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statements, loops, or jumps.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DAX, everything is an expression.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 surprising for Excel users.</a:t>
            </a:r>
            <a:endParaRPr/>
          </a:p>
        </p:txBody>
      </p:sp>
      <p:sp>
        <p:nvSpPr>
          <p:cNvPr id="130" name="Google Shape;130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uses only one calculation at a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DAX uses a more abstract concept called iterators.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Excel limits calculations to a separate cell or column for  a single calculation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DAX allows running calculations on many rows and then combining the calculations for a final result.</a:t>
            </a:r>
            <a:endParaRPr/>
          </a:p>
        </p:txBody>
      </p:sp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Iterators</a:t>
            </a:r>
            <a:endParaRPr/>
          </a:p>
        </p:txBody>
      </p:sp>
      <p:sp>
        <p:nvSpPr>
          <p:cNvPr id="137" name="Google Shape;137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DAX for SQL users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Handling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Functional vs Declarative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Both Programming &amp; Query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Subqueries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Handling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 in SQL must be explicitly identified when using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 table ON column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DAX, all relationships are inferred by the data model and are not included in the query.</a:t>
            </a:r>
            <a:endParaRPr/>
          </a:p>
        </p:txBody>
      </p:sp>
      <p:sp>
        <p:nvSpPr>
          <p:cNvPr id="151" name="Google Shape;151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vs Declarative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Functional (DAX)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perform a query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Functions within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Responsible for optimal code</a:t>
            </a:r>
            <a:endParaRPr/>
          </a:p>
        </p:txBody>
      </p:sp>
      <p:sp>
        <p:nvSpPr>
          <p:cNvPr id="158" name="Google Shape;15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Declarative (SQL)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result you need from a query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Functions not used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Limited control on optimization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Programming &amp; Query language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DAX is simpler than 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SQL, specific parts of language used for stored procedures, views,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DAX, both querying and programming use the same keywords (same language).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DAX, queries can manipulate and return tables.</a:t>
            </a:r>
            <a:endParaRPr/>
          </a:p>
        </p:txBody>
      </p:sp>
      <p:sp>
        <p:nvSpPr>
          <p:cNvPr id="165" name="Google Shape;165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Subqueries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SQL, subqueries are queries within queries.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DAX, subqueries are functions within functions. Or a function which returns a table to its outer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“Subqueries” in DAX feels much more natural than in SQL</a:t>
            </a:r>
            <a:endParaRPr/>
          </a:p>
        </p:txBody>
      </p:sp>
      <p:sp>
        <p:nvSpPr>
          <p:cNvPr id="172" name="Google Shape;172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3639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435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DAX?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use DAX in Power BI?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DAX for Excel users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DAX for SQL users</a:t>
            </a:r>
            <a:endParaRPr/>
          </a:p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was DAX developed originally?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is DAX similar to Excel functions?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are SQL queries and DAX related?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DAX?</a:t>
            </a:r>
            <a:endParaRPr/>
          </a:p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a Data Model?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Relationships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1106125"/>
            <a:ext cx="8520600" cy="31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700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lang="en" sz="8700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8700">
                <a:solidFill>
                  <a:srgbClr val="B7B7B7"/>
                </a:solidFill>
              </a:rPr>
              <a:t>ata</a:t>
            </a:r>
            <a:r>
              <a:rPr lang="en" sz="8700"/>
              <a:t> </a:t>
            </a:r>
            <a:endParaRPr sz="8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700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lang="en" sz="870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8700">
                <a:solidFill>
                  <a:srgbClr val="B7B7B7"/>
                </a:solidFill>
              </a:rPr>
              <a:t>nalysis</a:t>
            </a:r>
            <a:r>
              <a:rPr lang="en" sz="8700"/>
              <a:t> </a:t>
            </a:r>
            <a:r>
              <a:rPr lang="en" sz="8700">
                <a:solidFill>
                  <a:srgbClr val="B7B7B7"/>
                </a:solidFill>
              </a:rPr>
              <a:t>e</a:t>
            </a:r>
            <a:r>
              <a:rPr b="1" lang="en" sz="87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8700">
                <a:solidFill>
                  <a:srgbClr val="B7B7B7"/>
                </a:solidFill>
              </a:rPr>
              <a:t>pressions</a:t>
            </a:r>
            <a:endParaRPr sz="87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</a:t>
            </a:r>
            <a:endParaRPr/>
          </a:p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Language of Microsoft SQL Server Analysis Services (SSAS)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Released with PowerPivot in Excel 2010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Excel uses DAX to create Power Pivot data models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Model?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Model                                                     </a:t>
            </a:r>
            <a:r>
              <a:rPr lang="en"/>
              <a:t>A set of tables linked by relationships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/>
              <a:t>                           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                                                 </a:t>
            </a:r>
            <a:r>
              <a:rPr lang="en"/>
              <a:t>A set of rows containing data divided by columns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Relationship                                                   </a:t>
            </a:r>
            <a:r>
              <a:rPr lang="en"/>
              <a:t>A column containing the similar data in 2 related tables.</a:t>
            </a:r>
            <a:endParaRPr/>
          </a:p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Relationships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 to 1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                                                                                                   </a:t>
            </a:r>
            <a:r>
              <a:rPr lang="en"/>
              <a:t>A row of data in one table matches only one row in another 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 to Many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                                                        </a:t>
            </a:r>
            <a:r>
              <a:rPr lang="en"/>
              <a:t>A row of data in one table matches one or more rows in another table.</a:t>
            </a:r>
            <a:endParaRPr/>
          </a:p>
        </p:txBody>
      </p: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Many to 1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                                                        </a:t>
            </a:r>
            <a:r>
              <a:rPr lang="en"/>
              <a:t>One or more rows of data in one table matches only one row in another 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Many to Many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                                                        </a:t>
            </a:r>
            <a:r>
              <a:rPr lang="en"/>
              <a:t>One or more rows of data in one table matches one or more rows in another table.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DAX in Power BI?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DAX in Power BI?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Designed to use with tables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Useful for advanced data modeling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Especially useful for specialized data columns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Calculated Columns (data by row)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Measures (e.g. aggregated data)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