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75" r:id="rId1"/>
  </p:sldMasterIdLst>
  <p:notesMasterIdLst>
    <p:notesMasterId r:id="rId28"/>
  </p:notesMasterIdLst>
  <p:handoutMasterIdLst>
    <p:handoutMasterId r:id="rId29"/>
  </p:handoutMasterIdLst>
  <p:sldIdLst>
    <p:sldId id="291" r:id="rId2"/>
    <p:sldId id="295" r:id="rId3"/>
    <p:sldId id="352" r:id="rId4"/>
    <p:sldId id="328" r:id="rId5"/>
    <p:sldId id="329" r:id="rId6"/>
    <p:sldId id="330" r:id="rId7"/>
    <p:sldId id="331" r:id="rId8"/>
    <p:sldId id="332" r:id="rId9"/>
    <p:sldId id="333" r:id="rId10"/>
    <p:sldId id="355" r:id="rId11"/>
    <p:sldId id="359" r:id="rId12"/>
    <p:sldId id="342" r:id="rId13"/>
    <p:sldId id="356" r:id="rId14"/>
    <p:sldId id="357" r:id="rId15"/>
    <p:sldId id="358" r:id="rId16"/>
    <p:sldId id="360" r:id="rId17"/>
    <p:sldId id="362" r:id="rId18"/>
    <p:sldId id="365" r:id="rId19"/>
    <p:sldId id="363" r:id="rId20"/>
    <p:sldId id="364" r:id="rId21"/>
    <p:sldId id="366" r:id="rId22"/>
    <p:sldId id="367" r:id="rId23"/>
    <p:sldId id="327" r:id="rId24"/>
    <p:sldId id="340" r:id="rId25"/>
    <p:sldId id="294" r:id="rId26"/>
    <p:sldId id="354" r:id="rId2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 Delete" id="{4F648D0A-847A-448A-A1BF-3671C4A2BE6A}">
          <p14:sldIdLst>
            <p14:sldId id="291"/>
            <p14:sldId id="295"/>
            <p14:sldId id="352"/>
            <p14:sldId id="328"/>
            <p14:sldId id="329"/>
            <p14:sldId id="330"/>
            <p14:sldId id="331"/>
            <p14:sldId id="332"/>
          </p14:sldIdLst>
        </p14:section>
        <p14:section name="Presentation Layouts" id="{C73063FC-529F-4BAE-A106-4DD4E9F16092}">
          <p14:sldIdLst>
            <p14:sldId id="333"/>
            <p14:sldId id="355"/>
            <p14:sldId id="359"/>
            <p14:sldId id="342"/>
            <p14:sldId id="356"/>
            <p14:sldId id="357"/>
            <p14:sldId id="358"/>
            <p14:sldId id="360"/>
            <p14:sldId id="362"/>
            <p14:sldId id="365"/>
            <p14:sldId id="363"/>
            <p14:sldId id="364"/>
            <p14:sldId id="366"/>
            <p14:sldId id="367"/>
            <p14:sldId id="327"/>
            <p14:sldId id="340"/>
            <p14:sldId id="294"/>
            <p14:sldId id="354"/>
          </p14:sldIdLst>
        </p14:section>
      </p14:sectionLst>
    </p:ext>
    <p:ext uri="{EFAFB233-063F-42B5-8137-9DF3F51BA10A}">
      <p15:sldGuideLst xmlns:p15="http://schemas.microsoft.com/office/powerpoint/2012/main">
        <p15:guide id="1" orient="horz" pos="162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D85E"/>
    <a:srgbClr val="02D35E"/>
    <a:srgbClr val="F2F2F2"/>
    <a:srgbClr val="00B2E2"/>
    <a:srgbClr val="80D8F0"/>
    <a:srgbClr val="0007B0"/>
    <a:srgbClr val="E35205"/>
    <a:srgbClr val="00C081"/>
    <a:srgbClr val="0D2C40"/>
    <a:srgbClr val="02D3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3" autoAdjust="0"/>
    <p:restoredTop sz="96479" autoAdjust="0"/>
  </p:normalViewPr>
  <p:slideViewPr>
    <p:cSldViewPr snapToGrid="0" showGuides="1">
      <p:cViewPr varScale="1">
        <p:scale>
          <a:sx n="104" d="100"/>
          <a:sy n="104" d="100"/>
        </p:scale>
        <p:origin x="86" y="206"/>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7" d="100"/>
          <a:sy n="87" d="100"/>
        </p:scale>
        <p:origin x="304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393F1F-7F52-4E99-B661-018001979420}" type="datetimeFigureOut">
              <a:rPr lang="en-US" smtClean="0"/>
              <a:t>9/28/2017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0A7A2B-E085-41D4-9D4A-A612F7225A74}" type="slidenum">
              <a:rPr lang="en-US" smtClean="0"/>
              <a:t>‹#›</a:t>
            </a:fld>
            <a:endParaRPr lang="en-US"/>
          </a:p>
        </p:txBody>
      </p:sp>
    </p:spTree>
    <p:extLst>
      <p:ext uri="{BB962C8B-B14F-4D97-AF65-F5344CB8AC3E}">
        <p14:creationId xmlns:p14="http://schemas.microsoft.com/office/powerpoint/2010/main" val="3845915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39EE6-6CB5-4158-8481-91E159A52F78}" type="datetimeFigureOut">
              <a:rPr lang="en-US" smtClean="0"/>
              <a:t>9/28/2017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A706D-B563-4C50-8A04-59F10C8D78C3}" type="slidenum">
              <a:rPr lang="en-US" smtClean="0"/>
              <a:t>‹#›</a:t>
            </a:fld>
            <a:endParaRPr lang="en-US" dirty="0"/>
          </a:p>
        </p:txBody>
      </p:sp>
    </p:spTree>
    <p:extLst>
      <p:ext uri="{BB962C8B-B14F-4D97-AF65-F5344CB8AC3E}">
        <p14:creationId xmlns:p14="http://schemas.microsoft.com/office/powerpoint/2010/main" val="55631102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a:t>(Review agenda specific to your city </a:t>
            </a:r>
            <a:r>
              <a:rPr lang="mr-IN" baseline="0" dirty="0"/>
              <a:t>–</a:t>
            </a:r>
            <a:r>
              <a:rPr lang="en-US" baseline="0" dirty="0"/>
              <a:t> SLIDE SHOULD BE UPDATED TO REFLECT SPECIFIC CITY AGENDA)</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baseline="0" dirty="0"/>
          </a:p>
          <a:p>
            <a:r>
              <a:rPr lang="en-US" sz="900" kern="1200" dirty="0">
                <a:solidFill>
                  <a:schemeClr val="tx1"/>
                </a:solidFill>
                <a:effectLst/>
                <a:latin typeface="+mn-lt"/>
                <a:ea typeface="+mn-ea"/>
                <a:cs typeface="+mn-cs"/>
              </a:rPr>
              <a:t>Today we are going to start off with a look at the Digital Transformation that is happening and what that means for you.  Here we want to discuss your infrastructure foundation, ensuring that you build a plan with a flexible platform, so that you can ensure it will work for you tomorrow.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We will break for lunch and come back to hear from our </a:t>
            </a:r>
            <a:r>
              <a:rPr lang="en-US" sz="900" i="1" kern="1200" dirty="0">
                <a:solidFill>
                  <a:schemeClr val="tx1"/>
                </a:solidFill>
                <a:effectLst/>
                <a:latin typeface="+mn-lt"/>
                <a:ea typeface="+mn-ea"/>
                <a:cs typeface="+mn-cs"/>
              </a:rPr>
              <a:t>partner XXXX talking about YYYYY</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Then, we will dive into how you can bring the different pieces of as a Service to your customers with software-defined infrastructure solutions.</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Next, we will shift gears to talk about improving your agility using an open DevOps approach, improving how application services are delivered.</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[transition] So, let’s get started with the digital transformation and what that means to you… </a:t>
            </a:r>
          </a:p>
        </p:txBody>
      </p:sp>
      <p:sp>
        <p:nvSpPr>
          <p:cNvPr id="4" name="Slide Number Placeholder 3"/>
          <p:cNvSpPr>
            <a:spLocks noGrp="1"/>
          </p:cNvSpPr>
          <p:nvPr>
            <p:ph type="sldNum" sz="quarter" idx="10"/>
          </p:nvPr>
        </p:nvSpPr>
        <p:spPr/>
        <p:txBody>
          <a:bodyPr/>
          <a:lstStyle/>
          <a:p>
            <a:fld id="{194A706D-B563-4C50-8A04-59F10C8D78C3}" type="slidenum">
              <a:rPr lang="en-US" smtClean="0"/>
              <a:t>10</a:t>
            </a:fld>
            <a:endParaRPr lang="en-US" dirty="0"/>
          </a:p>
        </p:txBody>
      </p:sp>
    </p:spTree>
    <p:extLst>
      <p:ext uri="{BB962C8B-B14F-4D97-AF65-F5344CB8AC3E}">
        <p14:creationId xmlns:p14="http://schemas.microsoft.com/office/powerpoint/2010/main" val="14060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Speaker Not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350"/>
              </a:spcBef>
              <a:defRPr>
                <a:solidFill>
                  <a:schemeClr val="tx1"/>
                </a:solidFill>
              </a:defRPr>
            </a:lvl1pPr>
            <a:lvl2pPr>
              <a:defRPr>
                <a:solidFill>
                  <a:schemeClr val="tx1"/>
                </a:solidFill>
              </a:defRPr>
            </a:lvl2pPr>
            <a:lvl3pPr marL="227013" indent="-112713">
              <a:spcBef>
                <a:spcPts val="450"/>
              </a:spcBef>
              <a:buClr>
                <a:schemeClr val="tx1"/>
              </a:buClr>
              <a:buSzPct val="80000"/>
              <a:buFont typeface="Arial" panose="020B0604020202020204" pitchFamily="34" charset="0"/>
              <a:buChar cha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81514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 Brande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6727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1 - Gree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9144000" cy="5148618"/>
          </a:xfrm>
          <a:prstGeom prst="rect">
            <a:avLst/>
          </a:prstGeom>
        </p:spPr>
      </p:pic>
      <p:sp>
        <p:nvSpPr>
          <p:cNvPr id="2" name="Title 1"/>
          <p:cNvSpPr>
            <a:spLocks noGrp="1"/>
          </p:cNvSpPr>
          <p:nvPr>
            <p:ph type="title" hasCustomPrompt="1"/>
          </p:nvPr>
        </p:nvSpPr>
        <p:spPr>
          <a:xfrm>
            <a:off x="762000" y="1664883"/>
            <a:ext cx="7620000" cy="1813735"/>
          </a:xfrm>
        </p:spPr>
        <p:txBody>
          <a:bodyPr anchor="ctr"/>
          <a:lstStyle>
            <a:lvl1pPr>
              <a:defRPr sz="2800">
                <a:solidFill>
                  <a:schemeClr val="accent5"/>
                </a:solidFill>
              </a:defRPr>
            </a:lvl1pPr>
          </a:lstStyle>
          <a:p>
            <a:r>
              <a:rPr lang="en-US" dirty="0"/>
              <a:t>Section Title Here</a:t>
            </a:r>
          </a:p>
        </p:txBody>
      </p:sp>
      <p:sp>
        <p:nvSpPr>
          <p:cNvPr id="3" name="Oval 2"/>
          <p:cNvSpPr/>
          <p:nvPr userDrawn="1"/>
        </p:nvSpPr>
        <p:spPr>
          <a:xfrm>
            <a:off x="8714232" y="4809744"/>
            <a:ext cx="192024" cy="192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fld id="{B1AC83B0-B844-44F1-B4BE-92A8C14C00CC}" type="slidenum">
              <a:rPr kumimoji="0" lang="en-US" sz="680" b="0" i="0" u="none" strike="noStrike" kern="1200" cap="none" spc="0" normalizeH="0" baseline="0" noProof="0" smtClean="0">
                <a:ln>
                  <a:noFill/>
                </a:ln>
                <a:solidFill>
                  <a:schemeClr val="accent1"/>
                </a:solidFill>
                <a:effectLst/>
                <a:uLnTx/>
                <a:uFillTx/>
                <a:latin typeface="+mn-lt"/>
              </a:rPr>
              <a:pPr marL="0" marR="0" lvl="0" indent="0" algn="ctr" defTabSz="685800" rtl="0" eaLnBrk="1" fontAlgn="auto" latinLnBrk="0" hangingPunct="1">
                <a:lnSpc>
                  <a:spcPct val="100000"/>
                </a:lnSpc>
                <a:spcBef>
                  <a:spcPts val="0"/>
                </a:spcBef>
                <a:spcAft>
                  <a:spcPts val="0"/>
                </a:spcAft>
                <a:buClrTx/>
                <a:buSzTx/>
                <a:buFontTx/>
                <a:buNone/>
                <a:tabLst/>
                <a:defRPr/>
              </a:pPr>
              <a:t>‹#›</a:t>
            </a:fld>
            <a:endParaRPr kumimoji="0" lang="en-US" sz="680" b="0" i="0" u="none" strike="noStrike" kern="1200" cap="none" spc="0" normalizeH="0" baseline="0" noProof="0" dirty="0">
              <a:ln>
                <a:noFill/>
              </a:ln>
              <a:solidFill>
                <a:schemeClr val="accent1"/>
              </a:solidFill>
              <a:effectLst/>
              <a:uLnTx/>
              <a:uFillTx/>
              <a:latin typeface="+mn-lt"/>
            </a:endParaRPr>
          </a:p>
        </p:txBody>
      </p:sp>
    </p:spTree>
    <p:extLst>
      <p:ext uri="{BB962C8B-B14F-4D97-AF65-F5344CB8AC3E}">
        <p14:creationId xmlns:p14="http://schemas.microsoft.com/office/powerpoint/2010/main" val="323622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2 - Light">
    <p:spTree>
      <p:nvGrpSpPr>
        <p:cNvPr id="1" name=""/>
        <p:cNvGrpSpPr/>
        <p:nvPr/>
      </p:nvGrpSpPr>
      <p:grpSpPr>
        <a:xfrm>
          <a:off x="0" y="0"/>
          <a:ext cx="0" cy="0"/>
          <a:chOff x="0" y="0"/>
          <a:chExt cx="0" cy="0"/>
        </a:xfrm>
      </p:grpSpPr>
      <p:pic>
        <p:nvPicPr>
          <p:cNvPr id="7" name="Picture 6"/>
          <p:cNvPicPr>
            <a:picLocks/>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5143500"/>
          </a:xfrm>
          <a:prstGeom prst="rect">
            <a:avLst/>
          </a:prstGeom>
        </p:spPr>
      </p:pic>
      <p:sp>
        <p:nvSpPr>
          <p:cNvPr id="2" name="Title 1"/>
          <p:cNvSpPr>
            <a:spLocks noGrp="1"/>
          </p:cNvSpPr>
          <p:nvPr userDrawn="1">
            <p:ph type="title" hasCustomPrompt="1"/>
          </p:nvPr>
        </p:nvSpPr>
        <p:spPr>
          <a:xfrm>
            <a:off x="762000" y="1664883"/>
            <a:ext cx="7620000" cy="1813735"/>
          </a:xfrm>
        </p:spPr>
        <p:txBody>
          <a:bodyPr anchor="ctr"/>
          <a:lstStyle>
            <a:lvl1pPr>
              <a:defRPr sz="2800">
                <a:solidFill>
                  <a:schemeClr val="accent5"/>
                </a:solidFill>
              </a:defRPr>
            </a:lvl1pPr>
          </a:lstStyle>
          <a:p>
            <a:r>
              <a:rPr lang="en-US" dirty="0"/>
              <a:t>Section Title Here</a:t>
            </a:r>
          </a:p>
        </p:txBody>
      </p:sp>
      <p:sp>
        <p:nvSpPr>
          <p:cNvPr id="5" name="Oval 4"/>
          <p:cNvSpPr/>
          <p:nvPr userDrawn="1"/>
        </p:nvSpPr>
        <p:spPr>
          <a:xfrm>
            <a:off x="8714232" y="4809744"/>
            <a:ext cx="192024" cy="192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fld id="{B1AC83B0-B844-44F1-B4BE-92A8C14C00CC}" type="slidenum">
              <a:rPr kumimoji="0" lang="en-US" sz="680" b="0" i="0" u="none" strike="noStrike" kern="1200" cap="none" spc="0" normalizeH="0" baseline="0" noProof="0" smtClean="0">
                <a:ln>
                  <a:noFill/>
                </a:ln>
                <a:solidFill>
                  <a:schemeClr val="bg1"/>
                </a:solidFill>
                <a:effectLst/>
                <a:uLnTx/>
                <a:uFillTx/>
                <a:latin typeface="+mn-lt"/>
              </a:rPr>
              <a:pPr marL="0" marR="0" lvl="0" indent="0" algn="ctr" defTabSz="685800" rtl="0" eaLnBrk="1" fontAlgn="auto" latinLnBrk="0" hangingPunct="1">
                <a:lnSpc>
                  <a:spcPct val="100000"/>
                </a:lnSpc>
                <a:spcBef>
                  <a:spcPts val="0"/>
                </a:spcBef>
                <a:spcAft>
                  <a:spcPts val="0"/>
                </a:spcAft>
                <a:buClrTx/>
                <a:buSzTx/>
                <a:buFontTx/>
                <a:buNone/>
                <a:tabLst/>
                <a:defRPr/>
              </a:pPr>
              <a:t>‹#›</a:t>
            </a:fld>
            <a:endParaRPr kumimoji="0" lang="en-US" sz="680" b="0" i="0" u="none" strike="noStrike" kern="1200" cap="none" spc="0" normalizeH="0" baseline="0" noProof="0" dirty="0">
              <a:ln>
                <a:noFill/>
              </a:ln>
              <a:solidFill>
                <a:schemeClr val="bg1"/>
              </a:solidFill>
              <a:effectLst/>
              <a:uLnTx/>
              <a:uFillTx/>
              <a:latin typeface="+mn-lt"/>
            </a:endParaRPr>
          </a:p>
        </p:txBody>
      </p:sp>
    </p:spTree>
    <p:extLst>
      <p:ext uri="{BB962C8B-B14F-4D97-AF65-F5344CB8AC3E}">
        <p14:creationId xmlns:p14="http://schemas.microsoft.com/office/powerpoint/2010/main" val="41986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3 - Standard">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1"/>
            <a:ext cx="9143999" cy="5143501"/>
          </a:xfrm>
          <a:prstGeom prst="rect">
            <a:avLst/>
          </a:prstGeom>
        </p:spPr>
      </p:pic>
      <p:sp>
        <p:nvSpPr>
          <p:cNvPr id="2" name="Title 1"/>
          <p:cNvSpPr>
            <a:spLocks noGrp="1"/>
          </p:cNvSpPr>
          <p:nvPr>
            <p:ph type="title" hasCustomPrompt="1"/>
          </p:nvPr>
        </p:nvSpPr>
        <p:spPr>
          <a:xfrm>
            <a:off x="762000" y="1664883"/>
            <a:ext cx="7620000" cy="1813735"/>
          </a:xfrm>
        </p:spPr>
        <p:txBody>
          <a:bodyPr anchor="ctr"/>
          <a:lstStyle>
            <a:lvl1pPr>
              <a:defRPr sz="2800">
                <a:solidFill>
                  <a:schemeClr val="accent5"/>
                </a:solidFill>
              </a:defRPr>
            </a:lvl1pPr>
          </a:lstStyle>
          <a:p>
            <a:r>
              <a:rPr lang="en-US" dirty="0"/>
              <a:t>Section Title Here</a:t>
            </a:r>
          </a:p>
        </p:txBody>
      </p:sp>
      <p:sp>
        <p:nvSpPr>
          <p:cNvPr id="6" name="Oval 5"/>
          <p:cNvSpPr/>
          <p:nvPr userDrawn="1"/>
        </p:nvSpPr>
        <p:spPr>
          <a:xfrm>
            <a:off x="8714232" y="4809744"/>
            <a:ext cx="192024" cy="192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fld id="{B1AC83B0-B844-44F1-B4BE-92A8C14C00CC}" type="slidenum">
              <a:rPr kumimoji="0" lang="en-US" sz="680" b="0" i="0" u="none" strike="noStrike" kern="1200" cap="none" spc="0" normalizeH="0" baseline="0" noProof="0" smtClean="0">
                <a:ln>
                  <a:noFill/>
                </a:ln>
                <a:solidFill>
                  <a:schemeClr val="accent1"/>
                </a:solidFill>
                <a:effectLst/>
                <a:uLnTx/>
                <a:uFillTx/>
                <a:latin typeface="+mn-lt"/>
              </a:rPr>
              <a:pPr marL="0" marR="0" lvl="0" indent="0" algn="ctr" defTabSz="685800" rtl="0" eaLnBrk="1" fontAlgn="auto" latinLnBrk="0" hangingPunct="1">
                <a:lnSpc>
                  <a:spcPct val="100000"/>
                </a:lnSpc>
                <a:spcBef>
                  <a:spcPts val="0"/>
                </a:spcBef>
                <a:spcAft>
                  <a:spcPts val="0"/>
                </a:spcAft>
                <a:buClrTx/>
                <a:buSzTx/>
                <a:buFontTx/>
                <a:buNone/>
                <a:tabLst/>
                <a:defRPr/>
              </a:pPr>
              <a:t>‹#›</a:t>
            </a:fld>
            <a:endParaRPr kumimoji="0" lang="en-US" sz="680" b="0" i="0" u="none" strike="noStrike" kern="1200" cap="none" spc="0" normalizeH="0" baseline="0" noProof="0" dirty="0">
              <a:ln>
                <a:noFill/>
              </a:ln>
              <a:solidFill>
                <a:schemeClr val="accent1"/>
              </a:solidFill>
              <a:effectLst/>
              <a:uLnTx/>
              <a:uFillTx/>
              <a:latin typeface="+mn-lt"/>
            </a:endParaRPr>
          </a:p>
        </p:txBody>
      </p:sp>
    </p:spTree>
    <p:extLst>
      <p:ext uri="{BB962C8B-B14F-4D97-AF65-F5344CB8AC3E}">
        <p14:creationId xmlns:p14="http://schemas.microsoft.com/office/powerpoint/2010/main" val="352585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Break 4 - Brigh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1"/>
            <a:ext cx="9144000" cy="5169089"/>
          </a:xfrm>
          <a:prstGeom prst="rect">
            <a:avLst/>
          </a:prstGeom>
        </p:spPr>
      </p:pic>
      <p:sp>
        <p:nvSpPr>
          <p:cNvPr id="2" name="Title 1"/>
          <p:cNvSpPr>
            <a:spLocks noGrp="1"/>
          </p:cNvSpPr>
          <p:nvPr>
            <p:ph type="title" hasCustomPrompt="1"/>
          </p:nvPr>
        </p:nvSpPr>
        <p:spPr>
          <a:xfrm>
            <a:off x="762000" y="1664883"/>
            <a:ext cx="7620000" cy="1813735"/>
          </a:xfrm>
        </p:spPr>
        <p:txBody>
          <a:bodyPr anchor="ctr"/>
          <a:lstStyle>
            <a:lvl1pPr>
              <a:defRPr sz="2800">
                <a:solidFill>
                  <a:schemeClr val="accent6"/>
                </a:solidFill>
              </a:defRPr>
            </a:lvl1pPr>
          </a:lstStyle>
          <a:p>
            <a:r>
              <a:rPr lang="en-US" dirty="0"/>
              <a:t>Section Title Here</a:t>
            </a:r>
          </a:p>
        </p:txBody>
      </p:sp>
      <p:sp>
        <p:nvSpPr>
          <p:cNvPr id="5" name="Oval 4"/>
          <p:cNvSpPr/>
          <p:nvPr userDrawn="1"/>
        </p:nvSpPr>
        <p:spPr>
          <a:xfrm>
            <a:off x="8714232" y="4809744"/>
            <a:ext cx="192024" cy="192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fld id="{B1AC83B0-B844-44F1-B4BE-92A8C14C00CC}" type="slidenum">
              <a:rPr kumimoji="0" lang="en-US" sz="680" b="0" i="0" u="none" strike="noStrike" kern="1200" cap="none" spc="0" normalizeH="0" baseline="0" noProof="0" smtClean="0">
                <a:ln>
                  <a:noFill/>
                </a:ln>
                <a:solidFill>
                  <a:schemeClr val="accent1"/>
                </a:solidFill>
                <a:effectLst/>
                <a:uLnTx/>
                <a:uFillTx/>
                <a:latin typeface="+mn-lt"/>
              </a:rPr>
              <a:pPr marL="0" marR="0" lvl="0" indent="0" algn="ctr" defTabSz="685800" rtl="0" eaLnBrk="1" fontAlgn="auto" latinLnBrk="0" hangingPunct="1">
                <a:lnSpc>
                  <a:spcPct val="100000"/>
                </a:lnSpc>
                <a:spcBef>
                  <a:spcPts val="0"/>
                </a:spcBef>
                <a:spcAft>
                  <a:spcPts val="0"/>
                </a:spcAft>
                <a:buClrTx/>
                <a:buSzTx/>
                <a:buFontTx/>
                <a:buNone/>
                <a:tabLst/>
                <a:defRPr/>
              </a:pPr>
              <a:t>‹#›</a:t>
            </a:fld>
            <a:endParaRPr kumimoji="0" lang="en-US" sz="680" b="0" i="0" u="none" strike="noStrike" kern="1200" cap="none" spc="0" normalizeH="0" baseline="0" noProof="0" dirty="0">
              <a:ln>
                <a:noFill/>
              </a:ln>
              <a:solidFill>
                <a:schemeClr val="accent1"/>
              </a:solidFill>
              <a:effectLst/>
              <a:uLnTx/>
              <a:uFillTx/>
              <a:latin typeface="+mn-lt"/>
            </a:endParaRPr>
          </a:p>
        </p:txBody>
      </p:sp>
    </p:spTree>
    <p:extLst>
      <p:ext uri="{BB962C8B-B14F-4D97-AF65-F5344CB8AC3E}">
        <p14:creationId xmlns:p14="http://schemas.microsoft.com/office/powerpoint/2010/main" val="115867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ogo-Larg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1"/>
            <a:ext cx="9143999" cy="514350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66258" y="2016007"/>
            <a:ext cx="1969568" cy="1104880"/>
          </a:xfrm>
          <a:prstGeom prst="rect">
            <a:avLst/>
          </a:prstGeom>
        </p:spPr>
      </p:pic>
    </p:spTree>
    <p:extLst>
      <p:ext uri="{BB962C8B-B14F-4D97-AF65-F5344CB8AC3E}">
        <p14:creationId xmlns:p14="http://schemas.microsoft.com/office/powerpoint/2010/main" val="270202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08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473" name="Picture 147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1"/>
            <a:ext cx="9143999" cy="5143501"/>
          </a:xfrm>
          <a:prstGeom prst="rect">
            <a:avLst/>
          </a:prstGeom>
        </p:spPr>
      </p:pic>
      <p:sp>
        <p:nvSpPr>
          <p:cNvPr id="2" name="Title 1"/>
          <p:cNvSpPr>
            <a:spLocks noGrp="1"/>
          </p:cNvSpPr>
          <p:nvPr>
            <p:ph type="ctrTitle" hasCustomPrompt="1"/>
          </p:nvPr>
        </p:nvSpPr>
        <p:spPr>
          <a:xfrm>
            <a:off x="868018" y="1080311"/>
            <a:ext cx="7404446" cy="1790700"/>
          </a:xfrm>
        </p:spPr>
        <p:txBody>
          <a:bodyPr anchor="b"/>
          <a:lstStyle>
            <a:lvl1pPr algn="l">
              <a:lnSpc>
                <a:spcPct val="100000"/>
              </a:lnSpc>
              <a:defRPr sz="3200" baseline="0">
                <a:solidFill>
                  <a:schemeClr val="bg1"/>
                </a:solidFill>
              </a:defRPr>
            </a:lvl1pPr>
          </a:lstStyle>
          <a:p>
            <a:r>
              <a:rPr lang="en-US" dirty="0"/>
              <a:t>Presentation Title (32pt)</a:t>
            </a:r>
          </a:p>
        </p:txBody>
      </p:sp>
      <p:sp>
        <p:nvSpPr>
          <p:cNvPr id="3" name="Subtitle 2"/>
          <p:cNvSpPr>
            <a:spLocks noGrp="1"/>
          </p:cNvSpPr>
          <p:nvPr>
            <p:ph type="subTitle" idx="1" hasCustomPrompt="1"/>
          </p:nvPr>
        </p:nvSpPr>
        <p:spPr>
          <a:xfrm>
            <a:off x="868017" y="2926839"/>
            <a:ext cx="7404447" cy="790397"/>
          </a:xfrm>
        </p:spPr>
        <p:txBody>
          <a:bodyPr>
            <a:noAutofit/>
          </a:bodyPr>
          <a:lstStyle>
            <a:lvl1pPr marL="0" indent="0" algn="l">
              <a:spcBef>
                <a:spcPts val="0"/>
              </a:spcBef>
              <a:spcAft>
                <a:spcPts val="0"/>
              </a:spcAft>
              <a:buNone/>
              <a:defRPr sz="1600" b="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Subhead or Second Line (16pt)</a:t>
            </a:r>
          </a:p>
        </p:txBody>
      </p:sp>
      <p:sp>
        <p:nvSpPr>
          <p:cNvPr id="11" name="Text Placeholder 10"/>
          <p:cNvSpPr>
            <a:spLocks noGrp="1"/>
          </p:cNvSpPr>
          <p:nvPr>
            <p:ph type="body" sz="quarter" idx="13" hasCustomPrompt="1"/>
          </p:nvPr>
        </p:nvSpPr>
        <p:spPr>
          <a:xfrm>
            <a:off x="868017" y="4218741"/>
            <a:ext cx="3253927" cy="681871"/>
          </a:xfrm>
        </p:spPr>
        <p:txBody>
          <a:bodyPr>
            <a:noAutofit/>
          </a:bodyPr>
          <a:lstStyle>
            <a:lvl1pPr marL="0" indent="0">
              <a:spcBef>
                <a:spcPts val="0"/>
              </a:spcBef>
              <a:buFont typeface="Arial" panose="020B0604020202020204" pitchFamily="34" charset="0"/>
              <a:buNone/>
              <a:defRPr sz="1100" b="0" baseline="0">
                <a:solidFill>
                  <a:schemeClr val="bg1"/>
                </a:solidFill>
              </a:defRPr>
            </a:lvl1pPr>
            <a:lvl2pPr marL="0" indent="0">
              <a:spcBef>
                <a:spcPts val="0"/>
              </a:spcBef>
              <a:buNone/>
              <a:defRPr sz="953" b="0"/>
            </a:lvl2pPr>
            <a:lvl3pPr marL="0" indent="0">
              <a:spcBef>
                <a:spcPts val="0"/>
              </a:spcBef>
              <a:buNone/>
              <a:defRPr sz="953" b="0"/>
            </a:lvl3pPr>
            <a:lvl4pPr marL="0" indent="0">
              <a:spcBef>
                <a:spcPts val="0"/>
              </a:spcBef>
              <a:buNone/>
              <a:defRPr sz="953" b="0"/>
            </a:lvl4pPr>
            <a:lvl5pPr marL="0" indent="0">
              <a:spcBef>
                <a:spcPts val="0"/>
              </a:spcBef>
              <a:buNone/>
              <a:defRPr sz="953" b="0"/>
            </a:lvl5pPr>
          </a:lstStyle>
          <a:p>
            <a:pPr lvl="0"/>
            <a:r>
              <a:rPr lang="en-US" dirty="0"/>
              <a:t>Presenter Name</a:t>
            </a:r>
          </a:p>
          <a:p>
            <a:pPr lvl="0"/>
            <a:r>
              <a:rPr lang="en-US" dirty="0"/>
              <a:t>Presenter Title</a:t>
            </a:r>
          </a:p>
          <a:p>
            <a:pPr lvl="0"/>
            <a:r>
              <a:rPr lang="en-US" dirty="0"/>
              <a:t>Presenter Email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1980" y="486205"/>
            <a:ext cx="877417" cy="533237"/>
          </a:xfrm>
          <a:prstGeom prst="rect">
            <a:avLst/>
          </a:prstGeom>
        </p:spPr>
      </p:pic>
    </p:spTree>
    <p:extLst>
      <p:ext uri="{BB962C8B-B14F-4D97-AF65-F5344CB8AC3E}">
        <p14:creationId xmlns:p14="http://schemas.microsoft.com/office/powerpoint/2010/main" val="14624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ulle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title (28pt)</a:t>
            </a:r>
          </a:p>
        </p:txBody>
      </p:sp>
      <p:sp>
        <p:nvSpPr>
          <p:cNvPr id="3" name="Content Placeholder 2"/>
          <p:cNvSpPr>
            <a:spLocks noGrp="1"/>
          </p:cNvSpPr>
          <p:nvPr>
            <p:ph idx="1" hasCustomPrompt="1"/>
          </p:nvPr>
        </p:nvSpPr>
        <p:spPr>
          <a:xfrm>
            <a:off x="874644" y="1127342"/>
            <a:ext cx="7966144" cy="3537531"/>
          </a:xfrm>
        </p:spPr>
        <p:txBody>
          <a:bodyPr/>
          <a:lstStyle>
            <a:lvl1pPr>
              <a:defRPr baseline="0"/>
            </a:lvl1p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76542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19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9" name="Text Placeholder 8"/>
          <p:cNvSpPr>
            <a:spLocks noGrp="1"/>
          </p:cNvSpPr>
          <p:nvPr>
            <p:ph type="body" sz="quarter" idx="13" hasCustomPrompt="1"/>
          </p:nvPr>
        </p:nvSpPr>
        <p:spPr>
          <a:xfrm>
            <a:off x="874714" y="937074"/>
            <a:ext cx="7966072" cy="441669"/>
          </a:xfrm>
        </p:spPr>
        <p:txBody>
          <a:bodyPr anchor="t"/>
          <a:lstStyle>
            <a:lvl1pPr marL="0" indent="0">
              <a:lnSpc>
                <a:spcPct val="90000"/>
              </a:lnSpc>
              <a:spcBef>
                <a:spcPts val="0"/>
              </a:spcBef>
              <a:defRPr lang="en-US" sz="1500" b="1" kern="1200" baseline="0" smtClean="0">
                <a:solidFill>
                  <a:schemeClr val="accent1"/>
                </a:solidFill>
                <a:latin typeface="Arial" panose="020B0604020202020204" pitchFamily="34" charset="0"/>
                <a:ea typeface="+mn-ea"/>
                <a:cs typeface="Arial" panose="020B0604020202020204" pitchFamily="34" charset="0"/>
              </a:defRPr>
            </a:lvl1pPr>
            <a:lvl2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15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a:t>Click to edit subhead text (15pt)</a:t>
            </a:r>
          </a:p>
        </p:txBody>
      </p:sp>
      <p:sp>
        <p:nvSpPr>
          <p:cNvPr id="10" name="Content Placeholder 2"/>
          <p:cNvSpPr>
            <a:spLocks noGrp="1"/>
          </p:cNvSpPr>
          <p:nvPr>
            <p:ph idx="1" hasCustomPrompt="1"/>
          </p:nvPr>
        </p:nvSpPr>
        <p:spPr>
          <a:xfrm>
            <a:off x="874644" y="1480457"/>
            <a:ext cx="7966144" cy="3184414"/>
          </a:xfrm>
        </p:spPr>
        <p:txBody>
          <a:bodyPr/>
          <a:lstStyle>
            <a:lvl3pPr marL="228600" indent="-114300">
              <a:defRPr/>
            </a:lvl3p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5" name="Date Placeholder 4"/>
          <p:cNvSpPr>
            <a:spLocks noGrp="1"/>
          </p:cNvSpPr>
          <p:nvPr>
            <p:ph type="dt" sz="half" idx="14"/>
          </p:nvPr>
        </p:nvSpPr>
        <p:spPr/>
        <p:txBody>
          <a:bodyPr/>
          <a:lstStyle/>
          <a:p>
            <a:endParaRPr lang="en-US" dirty="0"/>
          </a:p>
        </p:txBody>
      </p:sp>
      <p:sp>
        <p:nvSpPr>
          <p:cNvPr id="7" name="Footer Placeholder 6"/>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347421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3" name="Content Placeholder 2"/>
          <p:cNvSpPr>
            <a:spLocks noGrp="1"/>
          </p:cNvSpPr>
          <p:nvPr>
            <p:ph idx="1" hasCustomPrompt="1"/>
          </p:nvPr>
        </p:nvSpPr>
        <p:spPr>
          <a:xfrm>
            <a:off x="874643" y="1123950"/>
            <a:ext cx="3896895" cy="3540921"/>
          </a:xfrm>
        </p:spPr>
        <p:txBody>
          <a:bodyPr/>
          <a:lstStyle>
            <a:lvl1pPr marL="0" indent="0">
              <a:buFont typeface="Arial" panose="020B0604020202020204" pitchFamily="34" charset="0"/>
              <a:buNone/>
              <a:defRPr sz="1800" b="1"/>
            </a:lvl1pPr>
            <a:lvl2pPr marL="114300" indent="-114300">
              <a:buFont typeface="Arial" panose="020B0604020202020204" pitchFamily="34" charset="0"/>
              <a:buChar char="•"/>
              <a:defRPr sz="1400" b="0"/>
            </a:lvl2pPr>
            <a:lvl3pPr marL="228600" indent="-114300">
              <a:defRPr sz="1200"/>
            </a:lvl3pPr>
            <a:lvl4pPr marL="342900" indent="-114300">
              <a:defRPr sz="1100"/>
            </a:lvl4pPr>
            <a:lvl5pPr marL="457200" indent="-114300">
              <a:tabLst>
                <a:tab pos="685800" algn="l"/>
              </a:tabLst>
              <a:defRPr sz="1000"/>
            </a:lvl5p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10" name="Content Placeholder 2"/>
          <p:cNvSpPr>
            <a:spLocks noGrp="1"/>
          </p:cNvSpPr>
          <p:nvPr>
            <p:ph idx="14" hasCustomPrompt="1"/>
          </p:nvPr>
        </p:nvSpPr>
        <p:spPr>
          <a:xfrm>
            <a:off x="4943431" y="1124673"/>
            <a:ext cx="3900533" cy="3540921"/>
          </a:xfrm>
        </p:spPr>
        <p:txBody>
          <a:bodyPr/>
          <a:lstStyle>
            <a:lvl1pPr marL="0" indent="0">
              <a:buFont typeface="Arial" panose="020B0604020202020204" pitchFamily="34" charset="0"/>
              <a:buNone/>
              <a:defRPr sz="1800" b="1"/>
            </a:lvl1pPr>
            <a:lvl2pPr marL="114300" indent="-114300">
              <a:buFont typeface="Arial" panose="020B0604020202020204" pitchFamily="34" charset="0"/>
              <a:buChar char="•"/>
              <a:defRPr sz="1400" b="0"/>
            </a:lvl2pPr>
            <a:lvl3pPr marL="228600" indent="-114300">
              <a:defRPr sz="1200"/>
            </a:lvl3pPr>
            <a:lvl4pPr marL="342900" indent="-114300">
              <a:defRPr sz="1100"/>
            </a:lvl4pPr>
            <a:lvl5pPr marL="457200" indent="-114300">
              <a:defRPr sz="1000"/>
            </a:lvl5p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7" name="Date Placeholder 6"/>
          <p:cNvSpPr>
            <a:spLocks noGrp="1"/>
          </p:cNvSpPr>
          <p:nvPr>
            <p:ph type="dt" sz="half" idx="16"/>
          </p:nvPr>
        </p:nvSpPr>
        <p:spPr/>
        <p:txBody>
          <a:bodyPr/>
          <a:lstStyle/>
          <a:p>
            <a:endParaRPr lang="en-US" dirty="0"/>
          </a:p>
        </p:txBody>
      </p:sp>
      <p:sp>
        <p:nvSpPr>
          <p:cNvPr id="8" name="Footer Placeholder 7"/>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166382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s w Tit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3" name="Content Placeholder 2"/>
          <p:cNvSpPr>
            <a:spLocks noGrp="1"/>
          </p:cNvSpPr>
          <p:nvPr>
            <p:ph idx="1" hasCustomPrompt="1"/>
          </p:nvPr>
        </p:nvSpPr>
        <p:spPr>
          <a:xfrm>
            <a:off x="874643" y="1381540"/>
            <a:ext cx="3896895" cy="3283331"/>
          </a:xfrm>
        </p:spPr>
        <p:txBody>
          <a:bodyPr/>
          <a:lstStyle>
            <a:lvl1pPr marL="0" indent="0">
              <a:buFont typeface="Arial" panose="020B0604020202020204" pitchFamily="34" charset="0"/>
              <a:buNone/>
              <a:defRPr sz="1800" b="1"/>
            </a:lvl1pPr>
            <a:lvl2pPr marL="114300" indent="-114300">
              <a:buFont typeface="Arial" panose="020B0604020202020204" pitchFamily="34" charset="0"/>
              <a:buChar char="•"/>
              <a:defRPr sz="1400" b="0"/>
            </a:lvl2pPr>
            <a:lvl3pPr marL="228600" indent="-114300">
              <a:defRPr sz="1200"/>
            </a:lvl3pPr>
            <a:lvl4pPr marL="342900" indent="-114300">
              <a:defRPr sz="1100"/>
            </a:lvl4pPr>
            <a:lvl5pPr marL="457200" indent="-114300">
              <a:tabLst>
                <a:tab pos="685800" algn="l"/>
              </a:tabLst>
              <a:defRPr sz="1000"/>
            </a:lvl5p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9" name="Text Placeholder 8"/>
          <p:cNvSpPr>
            <a:spLocks noGrp="1"/>
          </p:cNvSpPr>
          <p:nvPr>
            <p:ph type="body" sz="quarter" idx="13" hasCustomPrompt="1"/>
          </p:nvPr>
        </p:nvSpPr>
        <p:spPr>
          <a:xfrm>
            <a:off x="874714" y="990446"/>
            <a:ext cx="3896859" cy="328613"/>
          </a:xfrm>
        </p:spPr>
        <p:txBody>
          <a:bodyPr anchor="ctr"/>
          <a:lstStyle>
            <a:lvl1pPr marL="0" indent="0" algn="ctr">
              <a:defRPr lang="en-US" sz="1500" b="1" kern="1200" baseline="0" smtClean="0">
                <a:solidFill>
                  <a:schemeClr val="tx2"/>
                </a:solidFill>
                <a:latin typeface="Arial" panose="020B0604020202020204" pitchFamily="34" charset="0"/>
                <a:ea typeface="+mn-ea"/>
                <a:cs typeface="Arial" panose="020B0604020202020204" pitchFamily="34" charset="0"/>
              </a:defRPr>
            </a:lvl1pPr>
            <a:lvl2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15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a:t>Column 1 Subhead (15pt)</a:t>
            </a:r>
          </a:p>
        </p:txBody>
      </p:sp>
      <p:sp>
        <p:nvSpPr>
          <p:cNvPr id="10" name="Content Placeholder 2"/>
          <p:cNvSpPr>
            <a:spLocks noGrp="1"/>
          </p:cNvSpPr>
          <p:nvPr>
            <p:ph idx="14" hasCustomPrompt="1"/>
          </p:nvPr>
        </p:nvSpPr>
        <p:spPr>
          <a:xfrm>
            <a:off x="4943431" y="1382263"/>
            <a:ext cx="3900533" cy="3283331"/>
          </a:xfrm>
        </p:spPr>
        <p:txBody>
          <a:bodyPr/>
          <a:lstStyle>
            <a:lvl1pPr marL="0" indent="0">
              <a:buFont typeface="Arial" panose="020B0604020202020204" pitchFamily="34" charset="0"/>
              <a:buNone/>
              <a:defRPr sz="1800" b="1"/>
            </a:lvl1pPr>
            <a:lvl2pPr marL="114300" indent="-114300">
              <a:buFont typeface="Arial" panose="020B0604020202020204" pitchFamily="34" charset="0"/>
              <a:buChar char="•"/>
              <a:defRPr sz="1400" b="0"/>
            </a:lvl2pPr>
            <a:lvl3pPr marL="228600" indent="-114300">
              <a:defRPr sz="1200"/>
            </a:lvl3pPr>
            <a:lvl4pPr marL="342900" indent="-114300">
              <a:defRPr sz="1100"/>
            </a:lvl4pPr>
            <a:lvl5pPr marL="457200" indent="-114300">
              <a:defRPr sz="1000"/>
            </a:lvl5p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11" name="Text Placeholder 8"/>
          <p:cNvSpPr>
            <a:spLocks noGrp="1"/>
          </p:cNvSpPr>
          <p:nvPr>
            <p:ph type="body" sz="quarter" idx="15" hasCustomPrompt="1"/>
          </p:nvPr>
        </p:nvSpPr>
        <p:spPr>
          <a:xfrm>
            <a:off x="4943500" y="990446"/>
            <a:ext cx="3900533" cy="328613"/>
          </a:xfrm>
        </p:spPr>
        <p:txBody>
          <a:bodyPr anchor="ctr"/>
          <a:lstStyle>
            <a:lvl1pPr marL="0" indent="0" algn="ctr">
              <a:defRPr lang="en-US" sz="1500" b="1" kern="1200" baseline="0" smtClean="0">
                <a:solidFill>
                  <a:schemeClr val="tx2"/>
                </a:solidFill>
                <a:latin typeface="Arial" panose="020B0604020202020204" pitchFamily="34" charset="0"/>
                <a:ea typeface="+mn-ea"/>
                <a:cs typeface="Arial" panose="020B0604020202020204" pitchFamily="34" charset="0"/>
              </a:defRPr>
            </a:lvl1pPr>
            <a:lvl2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15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a:t>Column 2 Subhead (15pt)</a:t>
            </a:r>
          </a:p>
        </p:txBody>
      </p:sp>
      <p:sp>
        <p:nvSpPr>
          <p:cNvPr id="7" name="Date Placeholder 6"/>
          <p:cNvSpPr>
            <a:spLocks noGrp="1"/>
          </p:cNvSpPr>
          <p:nvPr>
            <p:ph type="dt" sz="half" idx="16"/>
          </p:nvPr>
        </p:nvSpPr>
        <p:spPr/>
        <p:txBody>
          <a:bodyPr/>
          <a:lstStyle/>
          <a:p>
            <a:endParaRPr lang="en-US" dirty="0"/>
          </a:p>
        </p:txBody>
      </p:sp>
      <p:sp>
        <p:nvSpPr>
          <p:cNvPr id="8" name="Footer Placeholder 7"/>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393841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s w Tit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3" name="Content Placeholder 2"/>
          <p:cNvSpPr>
            <a:spLocks noGrp="1"/>
          </p:cNvSpPr>
          <p:nvPr>
            <p:ph idx="1" hasCustomPrompt="1"/>
          </p:nvPr>
        </p:nvSpPr>
        <p:spPr>
          <a:xfrm>
            <a:off x="874645" y="1376571"/>
            <a:ext cx="2560320" cy="3283331"/>
          </a:xfrm>
        </p:spPr>
        <p:txBody>
          <a:bodyPr/>
          <a:lstStyle>
            <a:lvl1pPr marL="0" indent="0">
              <a:buFont typeface="Arial" panose="020B0604020202020204" pitchFamily="34" charset="0"/>
              <a:buNone/>
              <a:defRPr sz="1400" b="1"/>
            </a:lvl1pPr>
            <a:lvl2pPr marL="114300" indent="-114300">
              <a:buFont typeface="Arial" panose="020B0604020202020204" pitchFamily="34" charset="0"/>
              <a:buChar char="•"/>
              <a:defRPr sz="1100" b="0"/>
            </a:lvl2pPr>
            <a:lvl3pPr marL="228600" indent="-114300">
              <a:buFont typeface="Arial" panose="020B0604020202020204" pitchFamily="34" charset="0"/>
              <a:buChar char="-"/>
              <a:defRPr sz="900"/>
            </a:lvl3pPr>
            <a:lvl4pPr marL="342900" indent="-114300">
              <a:buFont typeface="Arial" panose="020B0604020202020204" pitchFamily="34" charset="0"/>
              <a:buChar char="•"/>
              <a:defRPr sz="750"/>
            </a:lvl4pPr>
            <a:lvl5pPr marL="457200" indent="-114300">
              <a:buFont typeface="Arial" panose="020B0604020202020204" pitchFamily="34" charset="0"/>
              <a:buChar char="•"/>
              <a:defRPr sz="750"/>
            </a:lvl5pPr>
          </a:lstStyle>
          <a:p>
            <a:pPr lvl="0"/>
            <a:r>
              <a:rPr lang="en-US" dirty="0"/>
              <a:t>First level bullet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hasCustomPrompt="1"/>
          </p:nvPr>
        </p:nvSpPr>
        <p:spPr>
          <a:xfrm>
            <a:off x="874715" y="988322"/>
            <a:ext cx="2560320" cy="328613"/>
          </a:xfrm>
        </p:spPr>
        <p:txBody>
          <a:bodyPr anchor="ctr"/>
          <a:lstStyle>
            <a:lvl1pPr marL="0" indent="0" algn="ctr">
              <a:defRPr lang="en-US" sz="1500" b="1" kern="1200" baseline="0" smtClean="0">
                <a:solidFill>
                  <a:schemeClr val="tx2"/>
                </a:solidFill>
                <a:latin typeface="Arial" panose="020B0604020202020204" pitchFamily="34" charset="0"/>
                <a:ea typeface="+mn-ea"/>
                <a:cs typeface="Arial" panose="020B0604020202020204" pitchFamily="34" charset="0"/>
              </a:defRPr>
            </a:lvl1pPr>
            <a:lvl2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15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a:t>Column 1 Sub</a:t>
            </a:r>
          </a:p>
        </p:txBody>
      </p:sp>
      <p:sp>
        <p:nvSpPr>
          <p:cNvPr id="12" name="Content Placeholder 2"/>
          <p:cNvSpPr>
            <a:spLocks noGrp="1"/>
          </p:cNvSpPr>
          <p:nvPr>
            <p:ph idx="14" hasCustomPrompt="1"/>
          </p:nvPr>
        </p:nvSpPr>
        <p:spPr>
          <a:xfrm>
            <a:off x="3577627" y="1376571"/>
            <a:ext cx="2560320" cy="3283331"/>
          </a:xfrm>
        </p:spPr>
        <p:txBody>
          <a:bodyPr/>
          <a:lstStyle>
            <a:lvl1pPr marL="0" indent="0">
              <a:buFont typeface="Arial" panose="020B0604020202020204" pitchFamily="34" charset="0"/>
              <a:buNone/>
              <a:defRPr lang="en-US" sz="1400" b="1" kern="1200" baseline="0" dirty="0" smtClean="0">
                <a:solidFill>
                  <a:schemeClr val="tx2"/>
                </a:solidFill>
                <a:latin typeface="Arial" panose="020B0604020202020204" pitchFamily="34" charset="0"/>
                <a:ea typeface="+mn-ea"/>
                <a:cs typeface="Arial" panose="020B0604020202020204" pitchFamily="34" charset="0"/>
              </a:defRPr>
            </a:lvl1pPr>
            <a:lvl2pPr marL="171450" indent="-171450">
              <a:buFont typeface="Arial" panose="020B0604020202020204" pitchFamily="34" charset="0"/>
              <a:buNone/>
              <a:defRPr lang="en-US" sz="1100" b="0" kern="1200" dirty="0" smtClean="0">
                <a:solidFill>
                  <a:schemeClr val="tx2"/>
                </a:solidFill>
                <a:latin typeface="Arial" panose="020B0604020202020204" pitchFamily="34" charset="0"/>
                <a:ea typeface="+mn-ea"/>
                <a:cs typeface="Arial" panose="020B0604020202020204" pitchFamily="34" charset="0"/>
              </a:defRPr>
            </a:lvl2pPr>
            <a:lvl3pPr marL="285750" indent="-171450">
              <a:buNone/>
              <a:defRPr lang="en-US" sz="900" kern="1200" dirty="0" smtClean="0">
                <a:solidFill>
                  <a:schemeClr val="tx2"/>
                </a:solidFill>
                <a:latin typeface="Arial" panose="020B0604020202020204" pitchFamily="34" charset="0"/>
                <a:ea typeface="+mn-ea"/>
                <a:cs typeface="Arial" panose="020B0604020202020204" pitchFamily="34" charset="0"/>
              </a:defRPr>
            </a:lvl3pPr>
            <a:lvl4pPr marL="400050" indent="-171450">
              <a:buNone/>
              <a:defRPr lang="en-US" sz="750" kern="1200" dirty="0" smtClean="0">
                <a:solidFill>
                  <a:schemeClr val="tx2"/>
                </a:solidFill>
                <a:latin typeface="Arial" panose="020B0604020202020204" pitchFamily="34" charset="0"/>
                <a:ea typeface="+mn-ea"/>
                <a:cs typeface="Arial" panose="020B0604020202020204" pitchFamily="34" charset="0"/>
              </a:defRPr>
            </a:lvl4pPr>
            <a:lvl5pPr marL="514350" indent="-171450">
              <a:buNone/>
              <a:defRPr lang="en-US" sz="750" kern="1200" dirty="0">
                <a:solidFill>
                  <a:schemeClr val="tx2"/>
                </a:solidFill>
                <a:latin typeface="Arial" panose="020B0604020202020204" pitchFamily="34" charset="0"/>
                <a:ea typeface="+mn-ea"/>
                <a:cs typeface="Arial" panose="020B0604020202020204" pitchFamily="34" charset="0"/>
              </a:defRPr>
            </a:lvl5pPr>
          </a:lstStyle>
          <a:p>
            <a:pPr marL="0" lvl="0" indent="0" algn="l" defTabSz="514350" rtl="0" eaLnBrk="1" latinLnBrk="0" hangingPunct="1">
              <a:lnSpc>
                <a:spcPct val="100000"/>
              </a:lnSpc>
              <a:spcBef>
                <a:spcPts val="0"/>
              </a:spcBef>
              <a:spcAft>
                <a:spcPts val="400"/>
              </a:spcAft>
              <a:buFont typeface="Arial" panose="020B0604020202020204" pitchFamily="34" charset="0"/>
              <a:buNone/>
            </a:pPr>
            <a:r>
              <a:rPr lang="en-US" dirty="0"/>
              <a:t>First level bullet</a:t>
            </a:r>
          </a:p>
          <a:p>
            <a:pPr marL="114300" lvl="1" indent="-114300" algn="l" defTabSz="514350" rtl="0" eaLnBrk="1" latinLnBrk="0" hangingPunct="1">
              <a:lnSpc>
                <a:spcPct val="100000"/>
              </a:lnSpc>
              <a:spcBef>
                <a:spcPts val="0"/>
              </a:spcBef>
              <a:spcAft>
                <a:spcPts val="400"/>
              </a:spcAft>
              <a:buFont typeface="Arial" panose="020B0604020202020204" pitchFamily="34" charset="0"/>
              <a:buChar char="•"/>
            </a:pPr>
            <a:r>
              <a:rPr lang="en-US" dirty="0"/>
              <a:t>Second level</a:t>
            </a:r>
          </a:p>
          <a:p>
            <a:pPr marL="228600" lvl="2" indent="-114300" algn="l" defTabSz="516731" rtl="0" eaLnBrk="1" latinLnBrk="0" hangingPunct="1">
              <a:lnSpc>
                <a:spcPct val="100000"/>
              </a:lnSpc>
              <a:spcBef>
                <a:spcPts val="0"/>
              </a:spcBef>
              <a:spcAft>
                <a:spcPts val="400"/>
              </a:spcAft>
              <a:buFont typeface="Arial" panose="020B0604020202020204" pitchFamily="34" charset="0"/>
              <a:buChar char="-"/>
            </a:pPr>
            <a:r>
              <a:rPr lang="en-US" dirty="0"/>
              <a:t>Third level</a:t>
            </a:r>
          </a:p>
          <a:p>
            <a:pPr marL="342900" lvl="3" indent="-114300" algn="l" defTabSz="514350" rtl="0" eaLnBrk="1" latinLnBrk="0" hangingPunct="1">
              <a:lnSpc>
                <a:spcPct val="100000"/>
              </a:lnSpc>
              <a:spcBef>
                <a:spcPts val="0"/>
              </a:spcBef>
              <a:spcAft>
                <a:spcPts val="400"/>
              </a:spcAft>
              <a:buFont typeface="Arial" panose="020B0604020202020204" pitchFamily="34" charset="0"/>
              <a:buChar char="•"/>
            </a:pPr>
            <a:r>
              <a:rPr lang="en-US" dirty="0"/>
              <a:t>Fourth level</a:t>
            </a:r>
          </a:p>
          <a:p>
            <a:pPr marL="457200" lvl="4" indent="-114300" algn="l" defTabSz="514350" rtl="0" eaLnBrk="1" latinLnBrk="0" hangingPunct="1">
              <a:lnSpc>
                <a:spcPct val="100000"/>
              </a:lnSpc>
              <a:spcBef>
                <a:spcPts val="0"/>
              </a:spcBef>
              <a:spcAft>
                <a:spcPts val="400"/>
              </a:spcAft>
              <a:buFont typeface="Arial" panose="020B0604020202020204" pitchFamily="34" charset="0"/>
              <a:buChar char="•"/>
            </a:pPr>
            <a:r>
              <a:rPr lang="en-US" dirty="0"/>
              <a:t>Fifth level</a:t>
            </a:r>
          </a:p>
        </p:txBody>
      </p:sp>
      <p:sp>
        <p:nvSpPr>
          <p:cNvPr id="13" name="Text Placeholder 8"/>
          <p:cNvSpPr>
            <a:spLocks noGrp="1"/>
          </p:cNvSpPr>
          <p:nvPr>
            <p:ph type="body" sz="quarter" idx="15" hasCustomPrompt="1"/>
          </p:nvPr>
        </p:nvSpPr>
        <p:spPr>
          <a:xfrm>
            <a:off x="3577627" y="988322"/>
            <a:ext cx="2560320" cy="328613"/>
          </a:xfrm>
        </p:spPr>
        <p:txBody>
          <a:bodyPr anchor="ctr"/>
          <a:lstStyle>
            <a:lvl1pPr marL="0" indent="0" algn="ctr">
              <a:defRPr lang="en-US" sz="1500" b="1" kern="1200" baseline="0" smtClean="0">
                <a:solidFill>
                  <a:schemeClr val="tx2"/>
                </a:solidFill>
                <a:latin typeface="Arial" panose="020B0604020202020204" pitchFamily="34" charset="0"/>
                <a:ea typeface="+mn-ea"/>
                <a:cs typeface="Arial" panose="020B0604020202020204" pitchFamily="34" charset="0"/>
              </a:defRPr>
            </a:lvl1pPr>
            <a:lvl2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15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a:t>Column 2 Sub</a:t>
            </a:r>
          </a:p>
        </p:txBody>
      </p:sp>
      <p:sp>
        <p:nvSpPr>
          <p:cNvPr id="14" name="Content Placeholder 2"/>
          <p:cNvSpPr>
            <a:spLocks noGrp="1"/>
          </p:cNvSpPr>
          <p:nvPr>
            <p:ph idx="16" hasCustomPrompt="1"/>
          </p:nvPr>
        </p:nvSpPr>
        <p:spPr>
          <a:xfrm>
            <a:off x="6280470" y="1376571"/>
            <a:ext cx="2560320" cy="3283331"/>
          </a:xfrm>
        </p:spPr>
        <p:txBody>
          <a:bodyPr/>
          <a:lstStyle>
            <a:lvl1pPr marL="0" indent="0">
              <a:buFont typeface="Arial" panose="020B0604020202020204" pitchFamily="34" charset="0"/>
              <a:buNone/>
              <a:defRPr lang="en-US" sz="1400" b="1" kern="1200" baseline="0" dirty="0" smtClean="0">
                <a:solidFill>
                  <a:schemeClr val="tx2"/>
                </a:solidFill>
                <a:latin typeface="Arial" panose="020B0604020202020204" pitchFamily="34" charset="0"/>
                <a:ea typeface="+mn-ea"/>
                <a:cs typeface="Arial" panose="020B0604020202020204" pitchFamily="34" charset="0"/>
              </a:defRPr>
            </a:lvl1pPr>
            <a:lvl2pPr marL="171450" indent="-171450">
              <a:buFont typeface="Arial" panose="020B0604020202020204" pitchFamily="34" charset="0"/>
              <a:buNone/>
              <a:defRPr lang="en-US" sz="1100" b="0" kern="1200" dirty="0" smtClean="0">
                <a:solidFill>
                  <a:schemeClr val="tx2"/>
                </a:solidFill>
                <a:latin typeface="Arial" panose="020B0604020202020204" pitchFamily="34" charset="0"/>
                <a:ea typeface="+mn-ea"/>
                <a:cs typeface="Arial" panose="020B0604020202020204" pitchFamily="34" charset="0"/>
              </a:defRPr>
            </a:lvl2pPr>
            <a:lvl3pPr marL="285750" indent="-171450">
              <a:buNone/>
              <a:defRPr lang="en-US" sz="900" kern="1200" dirty="0" smtClean="0">
                <a:solidFill>
                  <a:schemeClr val="tx2"/>
                </a:solidFill>
                <a:latin typeface="Arial" panose="020B0604020202020204" pitchFamily="34" charset="0"/>
                <a:ea typeface="+mn-ea"/>
                <a:cs typeface="Arial" panose="020B0604020202020204" pitchFamily="34" charset="0"/>
              </a:defRPr>
            </a:lvl3pPr>
            <a:lvl4pPr marL="400050" indent="-171450">
              <a:buNone/>
              <a:defRPr lang="en-US" sz="750" kern="1200" dirty="0" smtClean="0">
                <a:solidFill>
                  <a:schemeClr val="tx2"/>
                </a:solidFill>
                <a:latin typeface="Arial" panose="020B0604020202020204" pitchFamily="34" charset="0"/>
                <a:ea typeface="+mn-ea"/>
                <a:cs typeface="Arial" panose="020B0604020202020204" pitchFamily="34" charset="0"/>
              </a:defRPr>
            </a:lvl4pPr>
            <a:lvl5pPr marL="514350" indent="-171450">
              <a:buNone/>
              <a:defRPr lang="en-US" sz="750" kern="1200" dirty="0">
                <a:solidFill>
                  <a:schemeClr val="tx2"/>
                </a:solidFill>
                <a:latin typeface="Arial" panose="020B0604020202020204" pitchFamily="34" charset="0"/>
                <a:ea typeface="+mn-ea"/>
                <a:cs typeface="Arial" panose="020B0604020202020204" pitchFamily="34" charset="0"/>
              </a:defRPr>
            </a:lvl5pPr>
          </a:lstStyle>
          <a:p>
            <a:pPr marL="0" lvl="0" indent="0" algn="l" defTabSz="514350" rtl="0" eaLnBrk="1" latinLnBrk="0" hangingPunct="1">
              <a:lnSpc>
                <a:spcPct val="100000"/>
              </a:lnSpc>
              <a:spcBef>
                <a:spcPts val="0"/>
              </a:spcBef>
              <a:spcAft>
                <a:spcPts val="400"/>
              </a:spcAft>
              <a:buFont typeface="Arial" panose="020B0604020202020204" pitchFamily="34" charset="0"/>
              <a:buNone/>
            </a:pPr>
            <a:r>
              <a:rPr lang="en-US" dirty="0"/>
              <a:t>First level bullet</a:t>
            </a:r>
          </a:p>
          <a:p>
            <a:pPr marL="114300" lvl="1" indent="-114300" algn="l" defTabSz="514350" rtl="0" eaLnBrk="1" latinLnBrk="0" hangingPunct="1">
              <a:lnSpc>
                <a:spcPct val="100000"/>
              </a:lnSpc>
              <a:spcBef>
                <a:spcPts val="0"/>
              </a:spcBef>
              <a:spcAft>
                <a:spcPts val="400"/>
              </a:spcAft>
              <a:buFont typeface="Arial" panose="020B0604020202020204" pitchFamily="34" charset="0"/>
              <a:buChar char="•"/>
            </a:pPr>
            <a:r>
              <a:rPr lang="en-US" dirty="0"/>
              <a:t>Second level</a:t>
            </a:r>
          </a:p>
          <a:p>
            <a:pPr marL="228600" lvl="2" indent="-114300" algn="l" defTabSz="516731" rtl="0" eaLnBrk="1" latinLnBrk="0" hangingPunct="1">
              <a:lnSpc>
                <a:spcPct val="100000"/>
              </a:lnSpc>
              <a:spcBef>
                <a:spcPts val="0"/>
              </a:spcBef>
              <a:spcAft>
                <a:spcPts val="400"/>
              </a:spcAft>
              <a:buFont typeface="Arial" panose="020B0604020202020204" pitchFamily="34" charset="0"/>
              <a:buChar char="-"/>
            </a:pPr>
            <a:r>
              <a:rPr lang="en-US" dirty="0"/>
              <a:t>Third level</a:t>
            </a:r>
          </a:p>
          <a:p>
            <a:pPr marL="342900" lvl="3" indent="-114300" algn="l" defTabSz="514350" rtl="0" eaLnBrk="1" latinLnBrk="0" hangingPunct="1">
              <a:lnSpc>
                <a:spcPct val="100000"/>
              </a:lnSpc>
              <a:spcBef>
                <a:spcPts val="0"/>
              </a:spcBef>
              <a:spcAft>
                <a:spcPts val="400"/>
              </a:spcAft>
              <a:buFont typeface="Arial" panose="020B0604020202020204" pitchFamily="34" charset="0"/>
              <a:buChar char="•"/>
            </a:pPr>
            <a:r>
              <a:rPr lang="en-US" dirty="0"/>
              <a:t>Fourth level</a:t>
            </a:r>
          </a:p>
          <a:p>
            <a:pPr marL="457200" lvl="4" indent="-114300" algn="l" defTabSz="514350" rtl="0" eaLnBrk="1" latinLnBrk="0" hangingPunct="1">
              <a:lnSpc>
                <a:spcPct val="100000"/>
              </a:lnSpc>
              <a:spcBef>
                <a:spcPts val="0"/>
              </a:spcBef>
              <a:spcAft>
                <a:spcPts val="400"/>
              </a:spcAft>
              <a:buFont typeface="Arial" panose="020B0604020202020204" pitchFamily="34" charset="0"/>
              <a:buChar char="•"/>
            </a:pPr>
            <a:r>
              <a:rPr lang="en-US" dirty="0"/>
              <a:t>Fifth level</a:t>
            </a:r>
          </a:p>
        </p:txBody>
      </p:sp>
      <p:sp>
        <p:nvSpPr>
          <p:cNvPr id="15" name="Text Placeholder 8"/>
          <p:cNvSpPr>
            <a:spLocks noGrp="1"/>
          </p:cNvSpPr>
          <p:nvPr>
            <p:ph type="body" sz="quarter" idx="17" hasCustomPrompt="1"/>
          </p:nvPr>
        </p:nvSpPr>
        <p:spPr>
          <a:xfrm>
            <a:off x="6280539" y="988322"/>
            <a:ext cx="2560320" cy="328613"/>
          </a:xfrm>
        </p:spPr>
        <p:txBody>
          <a:bodyPr anchor="ctr"/>
          <a:lstStyle>
            <a:lvl1pPr marL="0" indent="0" algn="ctr">
              <a:defRPr lang="en-US" sz="1500" b="1" kern="1200" baseline="0" smtClean="0">
                <a:solidFill>
                  <a:schemeClr val="tx2"/>
                </a:solidFill>
                <a:latin typeface="Arial" panose="020B0604020202020204" pitchFamily="34" charset="0"/>
                <a:ea typeface="+mn-ea"/>
                <a:cs typeface="Arial" panose="020B0604020202020204" pitchFamily="34" charset="0"/>
              </a:defRPr>
            </a:lvl1pPr>
            <a:lvl2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15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1500" b="1" kern="1200" baseline="0">
                <a:solidFill>
                  <a:schemeClr val="tx2"/>
                </a:solidFill>
                <a:latin typeface="Arial" panose="020B0604020202020204" pitchFamily="34" charset="0"/>
                <a:ea typeface="+mn-ea"/>
                <a:cs typeface="Arial" panose="020B0604020202020204" pitchFamily="34" charset="0"/>
              </a:defRPr>
            </a:lvl5pPr>
          </a:lstStyle>
          <a:p>
            <a:pPr lvl="0"/>
            <a:r>
              <a:rPr lang="en-US"/>
              <a:t>Column 3 Sub</a:t>
            </a:r>
          </a:p>
        </p:txBody>
      </p:sp>
      <p:sp>
        <p:nvSpPr>
          <p:cNvPr id="7" name="Date Placeholder 6"/>
          <p:cNvSpPr>
            <a:spLocks noGrp="1"/>
          </p:cNvSpPr>
          <p:nvPr>
            <p:ph type="dt" sz="half" idx="18"/>
          </p:nvPr>
        </p:nvSpPr>
        <p:spPr/>
        <p:txBody>
          <a:bodyPr/>
          <a:lstStyle/>
          <a:p>
            <a:endParaRPr lang="en-US" dirty="0"/>
          </a:p>
        </p:txBody>
      </p:sp>
      <p:sp>
        <p:nvSpPr>
          <p:cNvPr id="8" name="Footer Placeholder 7"/>
          <p:cNvSpPr>
            <a:spLocks noGrp="1"/>
          </p:cNvSpPr>
          <p:nvPr>
            <p:ph type="ftr" sz="quarter" idx="19"/>
          </p:nvPr>
        </p:nvSpPr>
        <p:spPr/>
        <p:txBody>
          <a:bodyPr/>
          <a:lstStyle/>
          <a:p>
            <a:endParaRPr lang="en-US" dirty="0"/>
          </a:p>
        </p:txBody>
      </p:sp>
    </p:spTree>
    <p:extLst>
      <p:ext uri="{BB962C8B-B14F-4D97-AF65-F5344CB8AC3E}">
        <p14:creationId xmlns:p14="http://schemas.microsoft.com/office/powerpoint/2010/main" val="46540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3" name="Content Placeholder 2"/>
          <p:cNvSpPr>
            <a:spLocks noGrp="1"/>
          </p:cNvSpPr>
          <p:nvPr>
            <p:ph idx="1" hasCustomPrompt="1"/>
          </p:nvPr>
        </p:nvSpPr>
        <p:spPr>
          <a:xfrm>
            <a:off x="874644" y="986971"/>
            <a:ext cx="1920240" cy="3677899"/>
          </a:xfrm>
        </p:spPr>
        <p:txBody>
          <a:bodyPr/>
          <a:lstStyle>
            <a:lvl1pPr marL="0" indent="0">
              <a:buFont typeface="Arial" panose="020B0604020202020204" pitchFamily="34" charset="0"/>
              <a:buNone/>
              <a:defRPr sz="1300" b="1"/>
            </a:lvl1pPr>
            <a:lvl2pPr marL="115888" indent="-115888">
              <a:buFont typeface="Arial" panose="020B0604020202020204" pitchFamily="34" charset="0"/>
              <a:buChar char="•"/>
              <a:defRPr sz="1050" b="0"/>
            </a:lvl2pPr>
            <a:lvl3pPr marL="231775" indent="-115888">
              <a:buFont typeface="Arial" panose="020B0604020202020204" pitchFamily="34" charset="0"/>
              <a:buChar char="-"/>
              <a:defRPr sz="900"/>
            </a:lvl3pPr>
            <a:lvl4pPr marL="341313" indent="-115888">
              <a:buFont typeface="Arial" panose="020B0604020202020204" pitchFamily="34" charset="0"/>
              <a:buChar char="•"/>
              <a:defRPr sz="750"/>
            </a:lvl4pPr>
            <a:lvl5pPr marL="457200" indent="-115888">
              <a:buFont typeface="Arial" panose="020B0604020202020204" pitchFamily="34" charset="0"/>
              <a:buChar char="•"/>
              <a:defRPr sz="750"/>
            </a:lvl5pPr>
          </a:lstStyle>
          <a:p>
            <a:pPr lvl="0"/>
            <a:r>
              <a:rPr lang="en-US" dirty="0"/>
              <a:t>Column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3" hasCustomPrompt="1"/>
          </p:nvPr>
        </p:nvSpPr>
        <p:spPr>
          <a:xfrm>
            <a:off x="2889945" y="986971"/>
            <a:ext cx="1920240" cy="3677900"/>
          </a:xfrm>
        </p:spPr>
        <p:txBody>
          <a:bodyPr/>
          <a:lstStyle>
            <a:lvl1pPr marL="0" indent="0">
              <a:buFont typeface="Arial" panose="020B0604020202020204" pitchFamily="34" charset="0"/>
              <a:buNone/>
              <a:defRPr sz="1300" b="1"/>
            </a:lvl1pPr>
            <a:lvl2pPr marL="171450" indent="-171450">
              <a:buFont typeface="Arial" panose="020B0604020202020204" pitchFamily="34" charset="0"/>
              <a:buNone/>
              <a:defRPr lang="en-US" sz="1050" b="0" kern="1200" dirty="0" smtClean="0">
                <a:solidFill>
                  <a:schemeClr val="tx2"/>
                </a:solidFill>
                <a:latin typeface="Arial" panose="020B0604020202020204" pitchFamily="34" charset="0"/>
                <a:ea typeface="+mn-ea"/>
                <a:cs typeface="Arial" panose="020B0604020202020204" pitchFamily="34" charset="0"/>
              </a:defRPr>
            </a:lvl2pPr>
            <a:lvl3pPr marL="287337" indent="-171450">
              <a:buNone/>
              <a:defRPr lang="en-US" sz="900" kern="1200" dirty="0" smtClean="0">
                <a:solidFill>
                  <a:schemeClr val="tx2"/>
                </a:solidFill>
                <a:latin typeface="Arial" panose="020B0604020202020204" pitchFamily="34" charset="0"/>
                <a:ea typeface="+mn-ea"/>
                <a:cs typeface="Arial" panose="020B0604020202020204" pitchFamily="34" charset="0"/>
              </a:defRPr>
            </a:lvl3pPr>
            <a:lvl4pPr marL="396875" indent="-171450">
              <a:buNone/>
              <a:defRPr lang="en-US" sz="750" kern="1200" dirty="0" smtClean="0">
                <a:solidFill>
                  <a:schemeClr val="tx2"/>
                </a:solidFill>
                <a:latin typeface="Arial" panose="020B0604020202020204" pitchFamily="34" charset="0"/>
                <a:ea typeface="+mn-ea"/>
                <a:cs typeface="Arial" panose="020B0604020202020204" pitchFamily="34" charset="0"/>
              </a:defRPr>
            </a:lvl4pPr>
            <a:lvl5pPr marL="512762" indent="-171450">
              <a:buNone/>
              <a:defRPr lang="en-US" sz="750" kern="1200" dirty="0">
                <a:solidFill>
                  <a:schemeClr val="tx2"/>
                </a:solidFill>
                <a:latin typeface="Arial" panose="020B0604020202020204" pitchFamily="34" charset="0"/>
                <a:ea typeface="+mn-ea"/>
                <a:cs typeface="Arial" panose="020B0604020202020204" pitchFamily="34" charset="0"/>
              </a:defRPr>
            </a:lvl5pPr>
          </a:lstStyle>
          <a:p>
            <a:pPr lvl="0"/>
            <a:r>
              <a:rPr lang="en-US" dirty="0"/>
              <a:t>Column 2</a:t>
            </a:r>
          </a:p>
          <a:p>
            <a:pPr marL="115888" lvl="1"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Second level</a:t>
            </a:r>
          </a:p>
          <a:p>
            <a:pPr marL="231775" lvl="2" indent="-115888" algn="l" defTabSz="516731" rtl="0" eaLnBrk="1" latinLnBrk="0" hangingPunct="1">
              <a:lnSpc>
                <a:spcPct val="100000"/>
              </a:lnSpc>
              <a:spcBef>
                <a:spcPts val="0"/>
              </a:spcBef>
              <a:spcAft>
                <a:spcPts val="400"/>
              </a:spcAft>
              <a:buFont typeface="Arial" panose="020B0604020202020204" pitchFamily="34" charset="0"/>
              <a:buChar char="-"/>
            </a:pPr>
            <a:r>
              <a:rPr lang="en-US" dirty="0"/>
              <a:t>Third level</a:t>
            </a:r>
          </a:p>
          <a:p>
            <a:pPr marL="341313" lvl="3"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Fourth level</a:t>
            </a:r>
          </a:p>
          <a:p>
            <a:pPr marL="457200" lvl="4"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Fifth level</a:t>
            </a:r>
          </a:p>
        </p:txBody>
      </p:sp>
      <p:sp>
        <p:nvSpPr>
          <p:cNvPr id="17" name="Content Placeholder 2"/>
          <p:cNvSpPr>
            <a:spLocks noGrp="1"/>
          </p:cNvSpPr>
          <p:nvPr>
            <p:ph idx="14" hasCustomPrompt="1"/>
          </p:nvPr>
        </p:nvSpPr>
        <p:spPr>
          <a:xfrm>
            <a:off x="4905246" y="986971"/>
            <a:ext cx="1920240" cy="3677900"/>
          </a:xfrm>
        </p:spPr>
        <p:txBody>
          <a:bodyPr/>
          <a:lstStyle>
            <a:lvl1pPr marL="0" indent="0">
              <a:buFont typeface="Arial" panose="020B0604020202020204" pitchFamily="34" charset="0"/>
              <a:buNone/>
              <a:defRPr sz="1300" b="1"/>
            </a:lvl1pPr>
            <a:lvl2pPr marL="171450" indent="-171450">
              <a:buFont typeface="Arial" panose="020B0604020202020204" pitchFamily="34" charset="0"/>
              <a:buNone/>
              <a:defRPr lang="en-US" sz="1050" b="0" kern="1200" dirty="0" smtClean="0">
                <a:solidFill>
                  <a:schemeClr val="tx2"/>
                </a:solidFill>
                <a:latin typeface="Arial" panose="020B0604020202020204" pitchFamily="34" charset="0"/>
                <a:ea typeface="+mn-ea"/>
                <a:cs typeface="Arial" panose="020B0604020202020204" pitchFamily="34" charset="0"/>
              </a:defRPr>
            </a:lvl2pPr>
            <a:lvl3pPr marL="287337" indent="-171450">
              <a:buNone/>
              <a:defRPr lang="en-US" sz="900" kern="1200" dirty="0" smtClean="0">
                <a:solidFill>
                  <a:schemeClr val="tx2"/>
                </a:solidFill>
                <a:latin typeface="Arial" panose="020B0604020202020204" pitchFamily="34" charset="0"/>
                <a:ea typeface="+mn-ea"/>
                <a:cs typeface="Arial" panose="020B0604020202020204" pitchFamily="34" charset="0"/>
              </a:defRPr>
            </a:lvl3pPr>
            <a:lvl4pPr marL="396875" indent="-171450">
              <a:buNone/>
              <a:defRPr lang="en-US" sz="750" kern="1200" dirty="0" smtClean="0">
                <a:solidFill>
                  <a:schemeClr val="tx2"/>
                </a:solidFill>
                <a:latin typeface="Arial" panose="020B0604020202020204" pitchFamily="34" charset="0"/>
                <a:ea typeface="+mn-ea"/>
                <a:cs typeface="Arial" panose="020B0604020202020204" pitchFamily="34" charset="0"/>
              </a:defRPr>
            </a:lvl4pPr>
            <a:lvl5pPr marL="512762" indent="-171450">
              <a:buNone/>
              <a:defRPr lang="en-US" sz="750" kern="1200" dirty="0">
                <a:solidFill>
                  <a:schemeClr val="tx2"/>
                </a:solidFill>
                <a:latin typeface="Arial" panose="020B0604020202020204" pitchFamily="34" charset="0"/>
                <a:ea typeface="+mn-ea"/>
                <a:cs typeface="Arial" panose="020B0604020202020204" pitchFamily="34" charset="0"/>
              </a:defRPr>
            </a:lvl5pPr>
          </a:lstStyle>
          <a:p>
            <a:pPr lvl="0"/>
            <a:r>
              <a:rPr lang="en-US" dirty="0"/>
              <a:t>Column 3</a:t>
            </a:r>
          </a:p>
          <a:p>
            <a:pPr marL="115888" lvl="1"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Second level</a:t>
            </a:r>
          </a:p>
          <a:p>
            <a:pPr marL="231775" lvl="2" indent="-115888" algn="l" defTabSz="516731" rtl="0" eaLnBrk="1" latinLnBrk="0" hangingPunct="1">
              <a:lnSpc>
                <a:spcPct val="100000"/>
              </a:lnSpc>
              <a:spcBef>
                <a:spcPts val="0"/>
              </a:spcBef>
              <a:spcAft>
                <a:spcPts val="400"/>
              </a:spcAft>
              <a:buFont typeface="Arial" panose="020B0604020202020204" pitchFamily="34" charset="0"/>
              <a:buChar char="-"/>
            </a:pPr>
            <a:r>
              <a:rPr lang="en-US" dirty="0"/>
              <a:t>Third level</a:t>
            </a:r>
          </a:p>
          <a:p>
            <a:pPr marL="341313" lvl="3"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Fourth level</a:t>
            </a:r>
          </a:p>
          <a:p>
            <a:pPr marL="457200" lvl="4"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Fifth level</a:t>
            </a:r>
          </a:p>
        </p:txBody>
      </p:sp>
      <p:sp>
        <p:nvSpPr>
          <p:cNvPr id="18" name="Content Placeholder 2"/>
          <p:cNvSpPr>
            <a:spLocks noGrp="1"/>
          </p:cNvSpPr>
          <p:nvPr>
            <p:ph idx="15" hasCustomPrompt="1"/>
          </p:nvPr>
        </p:nvSpPr>
        <p:spPr>
          <a:xfrm>
            <a:off x="6920548" y="986971"/>
            <a:ext cx="1920240" cy="3677900"/>
          </a:xfrm>
        </p:spPr>
        <p:txBody>
          <a:bodyPr/>
          <a:lstStyle>
            <a:lvl1pPr marL="0" indent="0">
              <a:buFont typeface="Arial" panose="020B0604020202020204" pitchFamily="34" charset="0"/>
              <a:buNone/>
              <a:defRPr sz="1300" b="1"/>
            </a:lvl1pPr>
            <a:lvl2pPr marL="171450" indent="-171450">
              <a:buFont typeface="Arial" panose="020B0604020202020204" pitchFamily="34" charset="0"/>
              <a:buNone/>
              <a:defRPr lang="en-US" sz="1050" b="0" kern="1200" dirty="0" smtClean="0">
                <a:solidFill>
                  <a:schemeClr val="tx2"/>
                </a:solidFill>
                <a:latin typeface="Arial" panose="020B0604020202020204" pitchFamily="34" charset="0"/>
                <a:ea typeface="+mn-ea"/>
                <a:cs typeface="Arial" panose="020B0604020202020204" pitchFamily="34" charset="0"/>
              </a:defRPr>
            </a:lvl2pPr>
            <a:lvl3pPr marL="287337" indent="-171450">
              <a:buNone/>
              <a:defRPr lang="en-US" sz="900" kern="1200" dirty="0" smtClean="0">
                <a:solidFill>
                  <a:schemeClr val="tx2"/>
                </a:solidFill>
                <a:latin typeface="Arial" panose="020B0604020202020204" pitchFamily="34" charset="0"/>
                <a:ea typeface="+mn-ea"/>
                <a:cs typeface="Arial" panose="020B0604020202020204" pitchFamily="34" charset="0"/>
              </a:defRPr>
            </a:lvl3pPr>
            <a:lvl4pPr marL="396875" indent="-171450">
              <a:buNone/>
              <a:defRPr lang="en-US" sz="750" kern="1200" dirty="0" smtClean="0">
                <a:solidFill>
                  <a:schemeClr val="tx2"/>
                </a:solidFill>
                <a:latin typeface="Arial" panose="020B0604020202020204" pitchFamily="34" charset="0"/>
                <a:ea typeface="+mn-ea"/>
                <a:cs typeface="Arial" panose="020B0604020202020204" pitchFamily="34" charset="0"/>
              </a:defRPr>
            </a:lvl4pPr>
            <a:lvl5pPr marL="512762" indent="-171450">
              <a:buNone/>
              <a:defRPr lang="en-US" sz="750" kern="1200" dirty="0">
                <a:solidFill>
                  <a:schemeClr val="tx2"/>
                </a:solidFill>
                <a:latin typeface="Arial" panose="020B0604020202020204" pitchFamily="34" charset="0"/>
                <a:ea typeface="+mn-ea"/>
                <a:cs typeface="Arial" panose="020B0604020202020204" pitchFamily="34" charset="0"/>
              </a:defRPr>
            </a:lvl5pPr>
          </a:lstStyle>
          <a:p>
            <a:pPr lvl="0"/>
            <a:r>
              <a:rPr lang="en-US" dirty="0"/>
              <a:t>Column 4</a:t>
            </a:r>
          </a:p>
          <a:p>
            <a:pPr marL="115888" lvl="1"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Second level</a:t>
            </a:r>
          </a:p>
          <a:p>
            <a:pPr marL="231775" lvl="2" indent="-115888" algn="l" defTabSz="516731" rtl="0" eaLnBrk="1" latinLnBrk="0" hangingPunct="1">
              <a:lnSpc>
                <a:spcPct val="100000"/>
              </a:lnSpc>
              <a:spcBef>
                <a:spcPts val="0"/>
              </a:spcBef>
              <a:spcAft>
                <a:spcPts val="400"/>
              </a:spcAft>
              <a:buFont typeface="Arial" panose="020B0604020202020204" pitchFamily="34" charset="0"/>
              <a:buChar char="-"/>
            </a:pPr>
            <a:r>
              <a:rPr lang="en-US" dirty="0"/>
              <a:t>Third level</a:t>
            </a:r>
          </a:p>
          <a:p>
            <a:pPr marL="341313" lvl="3"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Fourth level</a:t>
            </a:r>
          </a:p>
          <a:p>
            <a:pPr marL="457200" lvl="4" indent="-115888" algn="l" defTabSz="514350" rtl="0" eaLnBrk="1" latinLnBrk="0" hangingPunct="1">
              <a:lnSpc>
                <a:spcPct val="100000"/>
              </a:lnSpc>
              <a:spcBef>
                <a:spcPts val="0"/>
              </a:spcBef>
              <a:spcAft>
                <a:spcPts val="400"/>
              </a:spcAft>
              <a:buFont typeface="Arial" panose="020B0604020202020204" pitchFamily="34" charset="0"/>
              <a:buChar char="•"/>
            </a:pPr>
            <a:r>
              <a:rPr lang="en-US" dirty="0"/>
              <a:t>Fifth level</a:t>
            </a:r>
          </a:p>
        </p:txBody>
      </p:sp>
      <p:sp>
        <p:nvSpPr>
          <p:cNvPr id="7" name="Date Placeholder 6"/>
          <p:cNvSpPr>
            <a:spLocks noGrp="1"/>
          </p:cNvSpPr>
          <p:nvPr>
            <p:ph type="dt" sz="half" idx="16"/>
          </p:nvPr>
        </p:nvSpPr>
        <p:spPr/>
        <p:txBody>
          <a:bodyPr/>
          <a:lstStyle/>
          <a:p>
            <a:endParaRPr lang="en-US" dirty="0"/>
          </a:p>
        </p:txBody>
      </p:sp>
      <p:sp>
        <p:nvSpPr>
          <p:cNvPr id="8" name="Footer Placeholder 7"/>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310565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6" name="Date Placeholder 5"/>
          <p:cNvSpPr>
            <a:spLocks noGrp="1"/>
          </p:cNvSpPr>
          <p:nvPr>
            <p:ph type="dt" sz="half" idx="10"/>
          </p:nvPr>
        </p:nvSpPr>
        <p:spPr/>
        <p:txBody>
          <a:bodyPr/>
          <a:lstStyle/>
          <a:p>
            <a:endParaRPr lang="en-US" dirty="0"/>
          </a:p>
        </p:txBody>
      </p:sp>
      <p:sp>
        <p:nvSpPr>
          <p:cNvPr id="7" name="Footer Placeholder 6"/>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2992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4645" y="342900"/>
            <a:ext cx="7966145" cy="585787"/>
          </a:xfrm>
          <a:prstGeom prst="rect">
            <a:avLst/>
          </a:prstGeom>
        </p:spPr>
        <p:txBody>
          <a:bodyPr vert="horz" lIns="91440" tIns="45720" rIns="91440" bIns="45720" rtlCol="0" anchor="ctr" anchorCtr="0">
            <a:noAutofit/>
          </a:bodyPr>
          <a:lstStyle/>
          <a:p>
            <a:r>
              <a:rPr lang="en-US" dirty="0"/>
              <a:t>Click to add title (28pt)</a:t>
            </a:r>
          </a:p>
        </p:txBody>
      </p:sp>
      <p:sp>
        <p:nvSpPr>
          <p:cNvPr id="3" name="Text Placeholder 2"/>
          <p:cNvSpPr>
            <a:spLocks noGrp="1"/>
          </p:cNvSpPr>
          <p:nvPr>
            <p:ph type="body" idx="1"/>
          </p:nvPr>
        </p:nvSpPr>
        <p:spPr>
          <a:xfrm>
            <a:off x="874644" y="1123950"/>
            <a:ext cx="7966144" cy="3540922"/>
          </a:xfrm>
          <a:prstGeom prst="rect">
            <a:avLst/>
          </a:prstGeom>
        </p:spPr>
        <p:txBody>
          <a:bodyPr vert="horz" lIns="91440" tIns="45720" rIns="91440" bIns="45720" rtlCol="0">
            <a:noAutofit/>
          </a:body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4" name="Date Placeholder 3"/>
          <p:cNvSpPr>
            <a:spLocks noGrp="1"/>
          </p:cNvSpPr>
          <p:nvPr>
            <p:ph type="dt" sz="half" idx="2"/>
          </p:nvPr>
        </p:nvSpPr>
        <p:spPr>
          <a:xfrm>
            <a:off x="874644" y="4767264"/>
            <a:ext cx="1811406" cy="273844"/>
          </a:xfrm>
          <a:prstGeom prst="rect">
            <a:avLst/>
          </a:prstGeom>
        </p:spPr>
        <p:txBody>
          <a:bodyPr vert="horz" lIns="91440" tIns="45720" rIns="91440" bIns="45720" rtlCol="0" anchor="ctr"/>
          <a:lstStyle>
            <a:lvl1pPr algn="l">
              <a:defRPr sz="675">
                <a:solidFill>
                  <a:schemeClr val="tx2"/>
                </a:solidFill>
              </a:defRPr>
            </a:lvl1pPr>
          </a:lstStyle>
          <a:p>
            <a:endParaRPr lang="en-US" dirty="0"/>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675">
                <a:solidFill>
                  <a:schemeClr val="tx2"/>
                </a:solidFill>
              </a:defRPr>
            </a:lvl1pPr>
          </a:lstStyle>
          <a:p>
            <a:endParaRPr lang="en-US" dirty="0"/>
          </a:p>
        </p:txBody>
      </p:sp>
      <p:pic>
        <p:nvPicPr>
          <p:cNvPr id="11" name="Picture 10"/>
          <p:cNvPicPr>
            <a:picLocks noChangeAspect="1"/>
          </p:cNvPicPr>
          <p:nvPr/>
        </p:nvPicPr>
        <p:blipFill rotWithShape="1">
          <a:blip r:embed="rId18" cstate="print">
            <a:extLst>
              <a:ext uri="{28A0092B-C50C-407E-A947-70E740481C1C}">
                <a14:useLocalDpi xmlns:a14="http://schemas.microsoft.com/office/drawing/2010/main" val="0"/>
              </a:ext>
            </a:extLst>
          </a:blip>
          <a:srcRect r="-30239"/>
          <a:stretch/>
        </p:blipFill>
        <p:spPr>
          <a:xfrm>
            <a:off x="0" y="0"/>
            <a:ext cx="414338" cy="5143500"/>
          </a:xfrm>
          <a:prstGeom prst="rect">
            <a:avLst/>
          </a:prstGeom>
        </p:spPr>
      </p:pic>
      <p:sp>
        <p:nvSpPr>
          <p:cNvPr id="6" name="Oval 5"/>
          <p:cNvSpPr/>
          <p:nvPr/>
        </p:nvSpPr>
        <p:spPr>
          <a:xfrm>
            <a:off x="8714232" y="4809744"/>
            <a:ext cx="192024" cy="192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fld id="{B1AC83B0-B844-44F1-B4BE-92A8C14C00CC}" type="slidenum">
              <a:rPr lang="en-US" sz="680" smtClean="0"/>
              <a:pPr/>
              <a:t>‹#›</a:t>
            </a:fld>
            <a:endParaRPr lang="en-US" sz="680" dirty="0"/>
          </a:p>
        </p:txBody>
      </p:sp>
    </p:spTree>
    <p:extLst>
      <p:ext uri="{BB962C8B-B14F-4D97-AF65-F5344CB8AC3E}">
        <p14:creationId xmlns:p14="http://schemas.microsoft.com/office/powerpoint/2010/main" val="3682050999"/>
      </p:ext>
    </p:extLst>
  </p:cSld>
  <p:clrMap bg1="lt1" tx1="dk1" bg2="lt2" tx2="dk2" accent1="accent1" accent2="accent2" accent3="accent3" accent4="accent4" accent5="accent5" accent6="accent6" hlink="hlink" folHlink="folHlink"/>
  <p:sldLayoutIdLst>
    <p:sldLayoutId id="2147483788" r:id="rId1"/>
    <p:sldLayoutId id="2147483797" r:id="rId2"/>
    <p:sldLayoutId id="2147483777" r:id="rId3"/>
    <p:sldLayoutId id="2147483782" r:id="rId4"/>
    <p:sldLayoutId id="2147483826" r:id="rId5"/>
    <p:sldLayoutId id="2147483779" r:id="rId6"/>
    <p:sldLayoutId id="2147483780" r:id="rId7"/>
    <p:sldLayoutId id="2147483781" r:id="rId8"/>
    <p:sldLayoutId id="2147483784" r:id="rId9"/>
    <p:sldLayoutId id="2147483825" r:id="rId10"/>
    <p:sldLayoutId id="2147483776" r:id="rId11"/>
    <p:sldLayoutId id="2147483823" r:id="rId12"/>
    <p:sldLayoutId id="2147483802" r:id="rId13"/>
    <p:sldLayoutId id="2147483805" r:id="rId14"/>
    <p:sldLayoutId id="2147483799" r:id="rId15"/>
    <p:sldLayoutId id="214748382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514350" rtl="0" eaLnBrk="1" latinLnBrk="0" hangingPunct="1">
        <a:lnSpc>
          <a:spcPts val="2520"/>
        </a:lnSpc>
        <a:spcBef>
          <a:spcPct val="0"/>
        </a:spcBef>
        <a:buNone/>
        <a:defRPr sz="2800" b="1" kern="1200" baseline="0">
          <a:solidFill>
            <a:schemeClr val="tx2"/>
          </a:solidFill>
          <a:latin typeface="Arial" panose="020B0604020202020204" pitchFamily="34" charset="0"/>
          <a:ea typeface="+mj-ea"/>
          <a:cs typeface="Arial" panose="020B0604020202020204" pitchFamily="34" charset="0"/>
        </a:defRPr>
      </a:lvl1pPr>
    </p:titleStyle>
    <p:bodyStyle>
      <a:lvl1pPr marL="0" indent="0" algn="l" defTabSz="514350" rtl="0" eaLnBrk="1" latinLnBrk="0" hangingPunct="1">
        <a:lnSpc>
          <a:spcPct val="100000"/>
        </a:lnSpc>
        <a:spcBef>
          <a:spcPts val="0"/>
        </a:spcBef>
        <a:spcAft>
          <a:spcPts val="400"/>
        </a:spcAft>
        <a:buFont typeface="Arial" panose="020B0604020202020204" pitchFamily="34"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114300" indent="-114300" algn="l" defTabSz="514350" rtl="0" eaLnBrk="1" latinLnBrk="0" hangingPunct="1">
        <a:lnSpc>
          <a:spcPct val="100000"/>
        </a:lnSpc>
        <a:spcBef>
          <a:spcPts val="0"/>
        </a:spcBef>
        <a:spcAft>
          <a:spcPts val="40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2pPr>
      <a:lvl3pPr marL="228600" indent="-114300" algn="l" defTabSz="516731" rtl="0" eaLnBrk="1" latinLnBrk="0" hangingPunct="1">
        <a:lnSpc>
          <a:spcPct val="100000"/>
        </a:lnSpc>
        <a:spcBef>
          <a:spcPts val="0"/>
        </a:spcBef>
        <a:spcAft>
          <a:spcPts val="40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3pPr>
      <a:lvl4pPr marL="342900" indent="-114300" algn="l" defTabSz="514350" rtl="0" eaLnBrk="1" latinLnBrk="0" hangingPunct="1">
        <a:lnSpc>
          <a:spcPct val="100000"/>
        </a:lnSpc>
        <a:spcBef>
          <a:spcPts val="0"/>
        </a:spcBef>
        <a:spcAft>
          <a:spcPts val="400"/>
        </a:spcAft>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4pPr>
      <a:lvl5pPr marL="457200" indent="-114300" algn="l" defTabSz="514350" rtl="0" eaLnBrk="1" latinLnBrk="0" hangingPunct="1">
        <a:lnSpc>
          <a:spcPct val="100000"/>
        </a:lnSpc>
        <a:spcBef>
          <a:spcPts val="0"/>
        </a:spcBef>
        <a:spcAft>
          <a:spcPts val="400"/>
        </a:spcAft>
        <a:buFont typeface="Arial" panose="020B0604020202020204" pitchFamily="34" charset="0"/>
        <a:buChar char="•"/>
        <a:defRPr sz="1000" kern="1200">
          <a:solidFill>
            <a:schemeClr val="tx2"/>
          </a:solidFill>
          <a:latin typeface="Arial" panose="020B0604020202020204" pitchFamily="34" charset="0"/>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44" userDrawn="1">
          <p15:clr>
            <a:srgbClr val="F26B43"/>
          </p15:clr>
        </p15:guide>
        <p15:guide id="2" pos="199" userDrawn="1">
          <p15:clr>
            <a:srgbClr val="F26B43"/>
          </p15:clr>
        </p15:guide>
        <p15:guide id="3" pos="5569" userDrawn="1">
          <p15:clr>
            <a:srgbClr val="F26B43"/>
          </p15:clr>
        </p15:guide>
        <p15:guide id="4" pos="549" userDrawn="1">
          <p15:clr>
            <a:srgbClr val="F26B43"/>
          </p15:clr>
        </p15:guide>
        <p15:guide id="5" pos="5211" userDrawn="1">
          <p15:clr>
            <a:srgbClr val="F26B43"/>
          </p15:clr>
        </p15:guide>
        <p15:guide id="6" orient="horz" pos="585" userDrawn="1">
          <p15:clr>
            <a:srgbClr val="F26B43"/>
          </p15:clr>
        </p15:guide>
        <p15:guide id="7" orient="horz" pos="2940" userDrawn="1">
          <p15:clr>
            <a:srgbClr val="F26B43"/>
          </p15:clr>
        </p15:guide>
        <p15:guide id="8" orient="horz" pos="215" userDrawn="1">
          <p15:clr>
            <a:srgbClr val="F26B43"/>
          </p15:clr>
        </p15:guide>
        <p15:guide id="9" orient="horz" pos="7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darthzen/conferences/tree/master/susecon/2017/HO126885/"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www.suse.com/brandcentral/suse/download/all_suse_icons.zip"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SUSE</a:t>
            </a:r>
            <a:r>
              <a:rPr lang="en-US" sz="1200" baseline="-1000" dirty="0"/>
              <a:t>®</a:t>
            </a:r>
            <a:r>
              <a:rPr lang="en-US" dirty="0"/>
              <a:t> Presentation (32pt)</a:t>
            </a:r>
          </a:p>
        </p:txBody>
      </p:sp>
      <p:sp>
        <p:nvSpPr>
          <p:cNvPr id="3" name="Subtitle 2"/>
          <p:cNvSpPr>
            <a:spLocks noGrp="1"/>
          </p:cNvSpPr>
          <p:nvPr>
            <p:ph type="subTitle" idx="1"/>
          </p:nvPr>
        </p:nvSpPr>
        <p:spPr/>
        <p:txBody>
          <a:bodyPr/>
          <a:lstStyle/>
          <a:p>
            <a:r>
              <a:rPr lang="en-US" dirty="0"/>
              <a:t>Guidelines and Template (16pt)</a:t>
            </a:r>
          </a:p>
        </p:txBody>
      </p:sp>
      <p:sp>
        <p:nvSpPr>
          <p:cNvPr id="4" name="Text Placeholder 3"/>
          <p:cNvSpPr>
            <a:spLocks noGrp="1"/>
          </p:cNvSpPr>
          <p:nvPr>
            <p:ph type="body" sz="quarter" idx="13"/>
          </p:nvPr>
        </p:nvSpPr>
        <p:spPr/>
        <p:txBody>
          <a:bodyPr/>
          <a:lstStyle/>
          <a:p>
            <a:r>
              <a:rPr lang="en-US" dirty="0"/>
              <a:t>Presenter’s Name (11pt)</a:t>
            </a:r>
            <a:br>
              <a:rPr lang="en-US" dirty="0"/>
            </a:br>
            <a:r>
              <a:rPr lang="en-US" dirty="0"/>
              <a:t>Title</a:t>
            </a:r>
            <a:br>
              <a:rPr lang="en-US" dirty="0"/>
            </a:br>
            <a:r>
              <a:rPr lang="en-US" dirty="0"/>
              <a:t>Company/Email</a:t>
            </a:r>
          </a:p>
        </p:txBody>
      </p:sp>
    </p:spTree>
    <p:extLst>
      <p:ext uri="{BB962C8B-B14F-4D97-AF65-F5344CB8AC3E}">
        <p14:creationId xmlns:p14="http://schemas.microsoft.com/office/powerpoint/2010/main" val="582595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837"/>
          <a:stretch/>
        </p:blipFill>
        <p:spPr>
          <a:xfrm flipH="1">
            <a:off x="313507" y="0"/>
            <a:ext cx="8830489" cy="5143500"/>
          </a:xfrm>
          <a:prstGeom prst="rect">
            <a:avLst/>
          </a:prstGeom>
        </p:spPr>
      </p:pic>
      <p:pic>
        <p:nvPicPr>
          <p:cNvPr id="7" name="Picture 6"/>
          <p:cNvPicPr>
            <a:picLocks noChangeAspect="1"/>
          </p:cNvPicPr>
          <p:nvPr/>
        </p:nvPicPr>
        <p:blipFill>
          <a:blip r:embed="rId4"/>
          <a:stretch>
            <a:fillRect/>
          </a:stretch>
        </p:blipFill>
        <p:spPr>
          <a:xfrm>
            <a:off x="277351" y="9952"/>
            <a:ext cx="8858256" cy="5133547"/>
          </a:xfrm>
          <a:prstGeom prst="rect">
            <a:avLst/>
          </a:prstGeom>
        </p:spPr>
      </p:pic>
      <p:sp>
        <p:nvSpPr>
          <p:cNvPr id="3" name="Title 2"/>
          <p:cNvSpPr>
            <a:spLocks noGrp="1"/>
          </p:cNvSpPr>
          <p:nvPr>
            <p:ph type="title"/>
          </p:nvPr>
        </p:nvSpPr>
        <p:spPr/>
        <p:txBody>
          <a:bodyPr/>
          <a:lstStyle/>
          <a:p>
            <a:r>
              <a:rPr lang="en-US" dirty="0">
                <a:solidFill>
                  <a:schemeClr val="bg1"/>
                </a:solidFill>
              </a:rPr>
              <a:t>Agenda</a:t>
            </a:r>
          </a:p>
        </p:txBody>
      </p:sp>
      <p:grpSp>
        <p:nvGrpSpPr>
          <p:cNvPr id="4" name="Group 3"/>
          <p:cNvGrpSpPr/>
          <p:nvPr/>
        </p:nvGrpSpPr>
        <p:grpSpPr>
          <a:xfrm>
            <a:off x="874644" y="1115138"/>
            <a:ext cx="7966144" cy="3184414"/>
            <a:chOff x="874644" y="1115138"/>
            <a:chExt cx="7966144" cy="3184414"/>
          </a:xfrm>
        </p:grpSpPr>
        <p:sp>
          <p:nvSpPr>
            <p:cNvPr id="5" name="Content Placeholder 3"/>
            <p:cNvSpPr txBox="1">
              <a:spLocks/>
            </p:cNvSpPr>
            <p:nvPr/>
          </p:nvSpPr>
          <p:spPr>
            <a:xfrm>
              <a:off x="874644" y="1115138"/>
              <a:ext cx="7966144" cy="3184414"/>
            </a:xfrm>
            <a:prstGeom prst="rect">
              <a:avLst/>
            </a:prstGeom>
          </p:spPr>
          <p:txBody>
            <a:bodyPr vert="horz" lIns="91440" tIns="45720" rIns="91440" bIns="45720" rtlCol="0">
              <a:noAutofit/>
            </a:bodyPr>
            <a:lstStyle>
              <a:lvl1pPr marL="0" indent="0" algn="l" defTabSz="514350" rtl="0" eaLnBrk="1" latinLnBrk="0" hangingPunct="1">
                <a:lnSpc>
                  <a:spcPct val="100000"/>
                </a:lnSpc>
                <a:spcBef>
                  <a:spcPts val="0"/>
                </a:spcBef>
                <a:spcAft>
                  <a:spcPts val="400"/>
                </a:spcAft>
                <a:buFont typeface="Arial" panose="020B0604020202020204" pitchFamily="34"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114300" indent="-114300" algn="l" defTabSz="514350" rtl="0" eaLnBrk="1" latinLnBrk="0" hangingPunct="1">
                <a:lnSpc>
                  <a:spcPct val="100000"/>
                </a:lnSpc>
                <a:spcBef>
                  <a:spcPts val="0"/>
                </a:spcBef>
                <a:spcAft>
                  <a:spcPts val="400"/>
                </a:spcAft>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2pPr>
              <a:lvl3pPr marL="228600" indent="-114300" algn="l" defTabSz="516731" rtl="0" eaLnBrk="1" latinLnBrk="0" hangingPunct="1">
                <a:lnSpc>
                  <a:spcPct val="100000"/>
                </a:lnSpc>
                <a:spcBef>
                  <a:spcPts val="0"/>
                </a:spcBef>
                <a:spcAft>
                  <a:spcPts val="400"/>
                </a:spcAft>
                <a:buFont typeface="Arial" panose="020B0604020202020204" pitchFamily="34" charset="0"/>
                <a:buChar char="-"/>
                <a:defRPr sz="1200" kern="1200">
                  <a:solidFill>
                    <a:schemeClr val="tx2"/>
                  </a:solidFill>
                  <a:latin typeface="Arial" panose="020B0604020202020204" pitchFamily="34" charset="0"/>
                  <a:ea typeface="+mn-ea"/>
                  <a:cs typeface="Arial" panose="020B0604020202020204" pitchFamily="34" charset="0"/>
                </a:defRPr>
              </a:lvl3pPr>
              <a:lvl4pPr marL="342900" indent="-114300" algn="l" defTabSz="514350" rtl="0" eaLnBrk="1" latinLnBrk="0" hangingPunct="1">
                <a:lnSpc>
                  <a:spcPct val="100000"/>
                </a:lnSpc>
                <a:spcBef>
                  <a:spcPts val="0"/>
                </a:spcBef>
                <a:spcAft>
                  <a:spcPts val="400"/>
                </a:spcAft>
                <a:buFont typeface="Arial" panose="020B0604020202020204" pitchFamily="34" charset="0"/>
                <a:buChar char="•"/>
                <a:defRPr sz="1100" kern="1200">
                  <a:solidFill>
                    <a:schemeClr val="tx2"/>
                  </a:solidFill>
                  <a:latin typeface="Arial" panose="020B0604020202020204" pitchFamily="34" charset="0"/>
                  <a:ea typeface="+mn-ea"/>
                  <a:cs typeface="Arial" panose="020B0604020202020204" pitchFamily="34" charset="0"/>
                </a:defRPr>
              </a:lvl4pPr>
              <a:lvl5pPr marL="457200" indent="-114300" algn="l" defTabSz="514350" rtl="0" eaLnBrk="1" latinLnBrk="0" hangingPunct="1">
                <a:lnSpc>
                  <a:spcPct val="100000"/>
                </a:lnSpc>
                <a:spcBef>
                  <a:spcPts val="0"/>
                </a:spcBef>
                <a:spcAft>
                  <a:spcPts val="400"/>
                </a:spcAft>
                <a:buFont typeface="Arial" panose="020B0604020202020204" pitchFamily="34" charset="0"/>
                <a:buChar char="•"/>
                <a:defRPr sz="1000" kern="1200">
                  <a:solidFill>
                    <a:schemeClr val="tx2"/>
                  </a:solidFill>
                  <a:latin typeface="Arial" panose="020B0604020202020204" pitchFamily="34" charset="0"/>
                  <a:ea typeface="+mn-ea"/>
                  <a:cs typeface="Arial" panose="020B0604020202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spcBef>
                  <a:spcPts val="600"/>
                </a:spcBef>
                <a:spcAft>
                  <a:spcPts val="600"/>
                </a:spcAft>
              </a:pPr>
              <a:r>
                <a:rPr lang="en-US" sz="1400" b="0" dirty="0">
                  <a:solidFill>
                    <a:schemeClr val="bg1"/>
                  </a:solidFill>
                </a:rPr>
                <a:t>What’s the problem?</a:t>
              </a:r>
            </a:p>
            <a:p>
              <a:pPr>
                <a:spcBef>
                  <a:spcPts val="600"/>
                </a:spcBef>
                <a:spcAft>
                  <a:spcPts val="600"/>
                </a:spcAft>
              </a:pPr>
              <a:r>
                <a:rPr lang="en-US" sz="1400" b="0" dirty="0">
                  <a:solidFill>
                    <a:schemeClr val="bg1"/>
                  </a:solidFill>
                </a:rPr>
                <a:t>Why is Kiwi the answer?</a:t>
              </a:r>
            </a:p>
            <a:p>
              <a:pPr>
                <a:spcBef>
                  <a:spcPts val="600"/>
                </a:spcBef>
                <a:spcAft>
                  <a:spcPts val="600"/>
                </a:spcAft>
              </a:pPr>
              <a:r>
                <a:rPr lang="en-US" sz="1400" b="0" dirty="0">
                  <a:solidFill>
                    <a:schemeClr val="bg1"/>
                  </a:solidFill>
                </a:rPr>
                <a:t>Kiwi Overview</a:t>
              </a:r>
              <a:endParaRPr lang="en-US" sz="1200" b="0" i="1" dirty="0">
                <a:solidFill>
                  <a:schemeClr val="bg1"/>
                </a:solidFill>
              </a:endParaRPr>
            </a:p>
            <a:p>
              <a:pPr>
                <a:spcAft>
                  <a:spcPts val="0"/>
                </a:spcAft>
              </a:pPr>
              <a:r>
                <a:rPr lang="en-US" sz="1400" b="0" dirty="0">
                  <a:solidFill>
                    <a:schemeClr val="bg1"/>
                  </a:solidFill>
                </a:rPr>
                <a:t>Advanced Kiwi</a:t>
              </a:r>
              <a:br>
                <a:rPr lang="en-US" sz="1400" b="0" dirty="0">
                  <a:solidFill>
                    <a:schemeClr val="bg1"/>
                  </a:solidFill>
                </a:rPr>
              </a:br>
              <a:r>
                <a:rPr lang="en-US" b="0" dirty="0">
                  <a:solidFill>
                    <a:schemeClr val="bg1"/>
                  </a:solidFill>
                </a:rPr>
                <a:t>	</a:t>
              </a:r>
              <a:r>
                <a:rPr lang="en-US" sz="1200" b="0" i="1" dirty="0">
                  <a:solidFill>
                    <a:schemeClr val="bg1"/>
                  </a:solidFill>
                </a:rPr>
                <a:t>Embedded </a:t>
              </a:r>
              <a:r>
                <a:rPr lang="en-US" sz="1200" b="0" i="1" dirty="0" err="1">
                  <a:solidFill>
                    <a:schemeClr val="bg1"/>
                  </a:solidFill>
                </a:rPr>
                <a:t>Autoyast</a:t>
              </a:r>
              <a:endParaRPr lang="en-US" sz="1200" b="0" i="1" dirty="0">
                <a:solidFill>
                  <a:schemeClr val="bg1"/>
                </a:solidFill>
              </a:endParaRPr>
            </a:p>
            <a:p>
              <a:pPr>
                <a:spcAft>
                  <a:spcPts val="0"/>
                </a:spcAft>
              </a:pPr>
              <a:r>
                <a:rPr lang="en-US" sz="1200" b="0" i="1" dirty="0">
                  <a:solidFill>
                    <a:schemeClr val="bg1"/>
                  </a:solidFill>
                </a:rPr>
                <a:t>	Multiple image types</a:t>
              </a:r>
            </a:p>
            <a:p>
              <a:pPr>
                <a:spcAft>
                  <a:spcPts val="0"/>
                </a:spcAft>
              </a:pPr>
              <a:r>
                <a:rPr lang="en-US" sz="1200" b="0" i="1" dirty="0">
                  <a:solidFill>
                    <a:schemeClr val="bg1"/>
                  </a:solidFill>
                </a:rPr>
                <a:t>	Using profiles</a:t>
              </a:r>
            </a:p>
            <a:p>
              <a:pPr>
                <a:spcAft>
                  <a:spcPts val="0"/>
                </a:spcAft>
              </a:pPr>
              <a:r>
                <a:rPr lang="en-US" sz="1200" b="0" i="1" dirty="0">
                  <a:solidFill>
                    <a:schemeClr val="bg1"/>
                  </a:solidFill>
                </a:rPr>
                <a:t>	Hooks </a:t>
              </a:r>
            </a:p>
            <a:p>
              <a:pPr>
                <a:spcBef>
                  <a:spcPts val="600"/>
                </a:spcBef>
                <a:spcAft>
                  <a:spcPts val="600"/>
                </a:spcAft>
              </a:pPr>
              <a:r>
                <a:rPr lang="en-US" sz="1400" b="0" spc="-1" dirty="0">
                  <a:solidFill>
                    <a:schemeClr val="bg1"/>
                  </a:solidFill>
                  <a:uFill>
                    <a:solidFill>
                      <a:srgbClr val="FFFFFF"/>
                    </a:solidFill>
                  </a:uFill>
                  <a:latin typeface="Arial"/>
                </a:rPr>
                <a:t>Hands-On Time!</a:t>
              </a:r>
              <a:endParaRPr lang="en-US" b="0" spc="-1" dirty="0">
                <a:solidFill>
                  <a:schemeClr val="bg1"/>
                </a:solidFill>
                <a:uFill>
                  <a:solidFill>
                    <a:srgbClr val="FFFFFF"/>
                  </a:solidFill>
                </a:uFill>
                <a:latin typeface="Arial"/>
              </a:endParaRPr>
            </a:p>
          </p:txBody>
        </p:sp>
        <p:grpSp>
          <p:nvGrpSpPr>
            <p:cNvPr id="2" name="Group 1"/>
            <p:cNvGrpSpPr/>
            <p:nvPr/>
          </p:nvGrpSpPr>
          <p:grpSpPr>
            <a:xfrm>
              <a:off x="970241" y="1435561"/>
              <a:ext cx="4914028" cy="1826553"/>
              <a:chOff x="970241" y="1435561"/>
              <a:chExt cx="4914028" cy="1826553"/>
            </a:xfrm>
          </p:grpSpPr>
          <p:cxnSp>
            <p:nvCxnSpPr>
              <p:cNvPr id="9" name="Straight Connector 8"/>
              <p:cNvCxnSpPr/>
              <p:nvPr/>
            </p:nvCxnSpPr>
            <p:spPr>
              <a:xfrm>
                <a:off x="970241" y="1435561"/>
                <a:ext cx="4914028" cy="0"/>
              </a:xfrm>
              <a:prstGeom prst="line">
                <a:avLst/>
              </a:prstGeom>
              <a:ln w="952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70241" y="2160353"/>
                <a:ext cx="4914028" cy="0"/>
              </a:xfrm>
              <a:prstGeom prst="line">
                <a:avLst/>
              </a:prstGeom>
              <a:ln w="952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70241" y="3262114"/>
                <a:ext cx="4914028" cy="0"/>
              </a:xfrm>
              <a:prstGeom prst="line">
                <a:avLst/>
              </a:prstGeom>
              <a:ln w="952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70241" y="1797366"/>
                <a:ext cx="4914028" cy="0"/>
              </a:xfrm>
              <a:prstGeom prst="line">
                <a:avLst/>
              </a:prstGeom>
              <a:ln w="952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2273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D4B7B0-956B-4C18-A5A8-D95F0BCE6456}"/>
              </a:ext>
            </a:extLst>
          </p:cNvPr>
          <p:cNvSpPr>
            <a:spLocks noGrp="1"/>
          </p:cNvSpPr>
          <p:nvPr>
            <p:ph type="title"/>
          </p:nvPr>
        </p:nvSpPr>
        <p:spPr/>
        <p:txBody>
          <a:bodyPr/>
          <a:lstStyle/>
          <a:p>
            <a:r>
              <a:rPr lang="en-US" dirty="0">
                <a:solidFill>
                  <a:schemeClr val="bg1"/>
                </a:solidFill>
              </a:rPr>
              <a:t>Let’s get started</a:t>
            </a:r>
          </a:p>
        </p:txBody>
      </p:sp>
    </p:spTree>
    <p:extLst>
      <p:ext uri="{BB962C8B-B14F-4D97-AF65-F5344CB8AC3E}">
        <p14:creationId xmlns:p14="http://schemas.microsoft.com/office/powerpoint/2010/main" val="265398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What’s the problem?</a:t>
            </a:r>
          </a:p>
        </p:txBody>
      </p:sp>
      <p:sp>
        <p:nvSpPr>
          <p:cNvPr id="7" name="Content Placeholder 6"/>
          <p:cNvSpPr>
            <a:spLocks noGrp="1"/>
          </p:cNvSpPr>
          <p:nvPr>
            <p:ph idx="1"/>
          </p:nvPr>
        </p:nvSpPr>
        <p:spPr>
          <a:xfrm>
            <a:off x="874644" y="1127342"/>
            <a:ext cx="3240156" cy="3537531"/>
          </a:xfrm>
        </p:spPr>
        <p:txBody>
          <a:bodyPr/>
          <a:lstStyle/>
          <a:p>
            <a:r>
              <a:rPr lang="en-US" dirty="0"/>
              <a:t>Creating disk image templates in Linux has traditionally been a manual process</a:t>
            </a:r>
          </a:p>
        </p:txBody>
      </p:sp>
      <p:pic>
        <p:nvPicPr>
          <p:cNvPr id="6" name="Picture 5">
            <a:extLst>
              <a:ext uri="{FF2B5EF4-FFF2-40B4-BE49-F238E27FC236}">
                <a16:creationId xmlns:a16="http://schemas.microsoft.com/office/drawing/2014/main" id="{79E56174-D8A6-4BD1-B4F8-4DE652160F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6460" y="1533785"/>
            <a:ext cx="3962408" cy="3529591"/>
          </a:xfrm>
          <a:prstGeom prst="rect">
            <a:avLst/>
          </a:prstGeom>
        </p:spPr>
      </p:pic>
      <p:pic>
        <p:nvPicPr>
          <p:cNvPr id="9" name="Picture 8">
            <a:extLst>
              <a:ext uri="{FF2B5EF4-FFF2-40B4-BE49-F238E27FC236}">
                <a16:creationId xmlns:a16="http://schemas.microsoft.com/office/drawing/2014/main" id="{23316747-0B69-4451-8A4D-D3EEB480B1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1051" y="176460"/>
            <a:ext cx="2510175" cy="2308207"/>
          </a:xfrm>
          <a:prstGeom prst="rect">
            <a:avLst/>
          </a:prstGeom>
        </p:spPr>
      </p:pic>
    </p:spTree>
    <p:extLst>
      <p:ext uri="{BB962C8B-B14F-4D97-AF65-F5344CB8AC3E}">
        <p14:creationId xmlns:p14="http://schemas.microsoft.com/office/powerpoint/2010/main" val="1431727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54D84-F991-45D3-A551-FD4861DB1AE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400" t="7836" r="18042" b="3006"/>
          <a:stretch/>
        </p:blipFill>
        <p:spPr>
          <a:xfrm>
            <a:off x="6346094" y="2180484"/>
            <a:ext cx="2688492" cy="2579078"/>
          </a:xfrm>
          <a:prstGeom prst="rect">
            <a:avLst/>
          </a:prstGeom>
        </p:spPr>
      </p:pic>
      <p:sp>
        <p:nvSpPr>
          <p:cNvPr id="2" name="Title 1">
            <a:extLst>
              <a:ext uri="{FF2B5EF4-FFF2-40B4-BE49-F238E27FC236}">
                <a16:creationId xmlns:a16="http://schemas.microsoft.com/office/drawing/2014/main" id="{4D343D2B-F336-49C9-B1C0-3F0617985294}"/>
              </a:ext>
            </a:extLst>
          </p:cNvPr>
          <p:cNvSpPr>
            <a:spLocks noGrp="1"/>
          </p:cNvSpPr>
          <p:nvPr>
            <p:ph type="title"/>
          </p:nvPr>
        </p:nvSpPr>
        <p:spPr/>
        <p:txBody>
          <a:bodyPr/>
          <a:lstStyle/>
          <a:p>
            <a:r>
              <a:rPr lang="en-US" dirty="0"/>
              <a:t>Why is Kiwi the answer?</a:t>
            </a:r>
          </a:p>
        </p:txBody>
      </p:sp>
      <p:sp>
        <p:nvSpPr>
          <p:cNvPr id="3" name="Content Placeholder 2">
            <a:extLst>
              <a:ext uri="{FF2B5EF4-FFF2-40B4-BE49-F238E27FC236}">
                <a16:creationId xmlns:a16="http://schemas.microsoft.com/office/drawing/2014/main" id="{0A748437-8983-471E-A0B4-E9B816329A44}"/>
              </a:ext>
            </a:extLst>
          </p:cNvPr>
          <p:cNvSpPr>
            <a:spLocks noGrp="1"/>
          </p:cNvSpPr>
          <p:nvPr>
            <p:ph idx="1"/>
          </p:nvPr>
        </p:nvSpPr>
        <p:spPr>
          <a:xfrm>
            <a:off x="874644" y="1127342"/>
            <a:ext cx="5321440" cy="3537531"/>
          </a:xfrm>
        </p:spPr>
        <p:txBody>
          <a:bodyPr/>
          <a:lstStyle/>
          <a:p>
            <a:r>
              <a:rPr lang="en-US" dirty="0"/>
              <a:t>Kiwi simplifies the process of building images</a:t>
            </a:r>
          </a:p>
          <a:p>
            <a:endParaRPr lang="en-US" dirty="0"/>
          </a:p>
          <a:p>
            <a:r>
              <a:rPr lang="en-US" dirty="0"/>
              <a:t>Benefits:</a:t>
            </a:r>
          </a:p>
          <a:p>
            <a:pPr marL="285750" indent="-285750">
              <a:buFont typeface="Arial" panose="020B0604020202020204" pitchFamily="34" charset="0"/>
              <a:buChar char="•"/>
            </a:pPr>
            <a:r>
              <a:rPr lang="en-US" dirty="0"/>
              <a:t>Consistent images across multiple platforms from single source</a:t>
            </a:r>
          </a:p>
          <a:p>
            <a:pPr marL="285750" indent="-285750">
              <a:buFont typeface="Arial" panose="020B0604020202020204" pitchFamily="34" charset="0"/>
              <a:buChar char="•"/>
            </a:pPr>
            <a:r>
              <a:rPr lang="en-US" dirty="0"/>
              <a:t>Easily managed via version-control systems</a:t>
            </a:r>
          </a:p>
          <a:p>
            <a:pPr marL="285750" indent="-285750">
              <a:buFont typeface="Arial" panose="020B0604020202020204" pitchFamily="34" charset="0"/>
              <a:buChar char="•"/>
            </a:pPr>
            <a:r>
              <a:rPr lang="en-US" dirty="0"/>
              <a:t>Application-based images make self-service deployment faster, more responsive</a:t>
            </a:r>
          </a:p>
          <a:p>
            <a:pPr marL="285750" indent="-285750">
              <a:buFont typeface="Arial" panose="020B0604020202020204" pitchFamily="34" charset="0"/>
              <a:buChar char="•"/>
            </a:pPr>
            <a:r>
              <a:rPr lang="en-US" dirty="0"/>
              <a:t>Integrated into Open Build Service</a:t>
            </a:r>
          </a:p>
        </p:txBody>
      </p:sp>
    </p:spTree>
    <p:extLst>
      <p:ext uri="{BB962C8B-B14F-4D97-AF65-F5344CB8AC3E}">
        <p14:creationId xmlns:p14="http://schemas.microsoft.com/office/powerpoint/2010/main" val="54082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4856-EC47-45CB-9121-904CBB520075}"/>
              </a:ext>
            </a:extLst>
          </p:cNvPr>
          <p:cNvSpPr>
            <a:spLocks noGrp="1"/>
          </p:cNvSpPr>
          <p:nvPr>
            <p:ph type="title"/>
          </p:nvPr>
        </p:nvSpPr>
        <p:spPr>
          <a:xfrm>
            <a:off x="874645" y="342900"/>
            <a:ext cx="7966145" cy="585787"/>
          </a:xfrm>
        </p:spPr>
        <p:txBody>
          <a:bodyPr/>
          <a:lstStyle/>
          <a:p>
            <a:r>
              <a:rPr lang="en-US" dirty="0"/>
              <a:t>Kiwi Overview</a:t>
            </a:r>
          </a:p>
        </p:txBody>
      </p:sp>
      <p:sp>
        <p:nvSpPr>
          <p:cNvPr id="3" name="Content Placeholder 2">
            <a:extLst>
              <a:ext uri="{FF2B5EF4-FFF2-40B4-BE49-F238E27FC236}">
                <a16:creationId xmlns:a16="http://schemas.microsoft.com/office/drawing/2014/main" id="{C4DF7C0D-B435-44B5-9893-70987DF99A61}"/>
              </a:ext>
            </a:extLst>
          </p:cNvPr>
          <p:cNvSpPr>
            <a:spLocks noGrp="1"/>
          </p:cNvSpPr>
          <p:nvPr>
            <p:ph idx="1"/>
          </p:nvPr>
        </p:nvSpPr>
        <p:spPr>
          <a:xfrm>
            <a:off x="874644" y="1127342"/>
            <a:ext cx="4331537" cy="3537531"/>
          </a:xfrm>
        </p:spPr>
        <p:txBody>
          <a:bodyPr/>
          <a:lstStyle/>
          <a:p>
            <a:r>
              <a:rPr lang="en-US" dirty="0"/>
              <a:t>Image Directory</a:t>
            </a:r>
          </a:p>
          <a:p>
            <a:pPr marL="342900" indent="-342900">
              <a:buFont typeface="+mj-lt"/>
              <a:buAutoNum type="arabicPeriod"/>
            </a:pPr>
            <a:r>
              <a:rPr lang="en-US" dirty="0"/>
              <a:t>Kiwi file</a:t>
            </a:r>
          </a:p>
          <a:p>
            <a:pPr marL="457200" lvl="1" indent="-342900"/>
            <a:r>
              <a:rPr lang="en-US" dirty="0"/>
              <a:t>config.xml – or – &lt;custom name&gt;.kiwi</a:t>
            </a:r>
          </a:p>
          <a:p>
            <a:pPr marL="342900" indent="-342900">
              <a:buFont typeface="+mj-lt"/>
              <a:buAutoNum type="arabicPeriod"/>
            </a:pPr>
            <a:r>
              <a:rPr lang="en-US" dirty="0"/>
              <a:t>Overlay</a:t>
            </a:r>
          </a:p>
          <a:p>
            <a:pPr marL="457200" lvl="1" indent="-342900"/>
            <a:r>
              <a:rPr lang="en-US" dirty="0"/>
              <a:t>“root” directory = /</a:t>
            </a:r>
          </a:p>
          <a:p>
            <a:pPr marL="342900" indent="-342900">
              <a:buFont typeface="+mj-lt"/>
              <a:buAutoNum type="arabicPeriod"/>
            </a:pPr>
            <a:r>
              <a:rPr lang="en-US" dirty="0"/>
              <a:t>Config script</a:t>
            </a:r>
          </a:p>
          <a:p>
            <a:pPr marL="457200" lvl="1" indent="-342900"/>
            <a:r>
              <a:rPr lang="en-US" dirty="0"/>
              <a:t>config.sh</a:t>
            </a:r>
          </a:p>
          <a:p>
            <a:pPr marL="342900" indent="-342900">
              <a:buFont typeface="+mj-lt"/>
              <a:buAutoNum type="arabicPeriod"/>
            </a:pPr>
            <a:r>
              <a:rPr lang="en-US" dirty="0"/>
              <a:t>Optional: Image build directory</a:t>
            </a:r>
          </a:p>
          <a:p>
            <a:pPr marL="457200" lvl="1" indent="-342900"/>
            <a:r>
              <a:rPr lang="en-US" dirty="0"/>
              <a:t>Keeps build “stuff” organized with configs</a:t>
            </a:r>
          </a:p>
          <a:p>
            <a:pPr marL="457200" lvl="1" indent="-342900"/>
            <a:r>
              <a:rPr lang="en-US" dirty="0"/>
              <a:t>I call mine “image”</a:t>
            </a:r>
          </a:p>
          <a:p>
            <a:pPr marL="457200" lvl="1" indent="-342900"/>
            <a:r>
              <a:rPr lang="en-US" dirty="0"/>
              <a:t>Tip: “build” directory inside “image” directory can be </a:t>
            </a:r>
            <a:r>
              <a:rPr lang="en-US" dirty="0" err="1"/>
              <a:t>tmpfs</a:t>
            </a:r>
            <a:endParaRPr lang="en-US" dirty="0"/>
          </a:p>
        </p:txBody>
      </p:sp>
      <p:grpSp>
        <p:nvGrpSpPr>
          <p:cNvPr id="20" name="Group 19">
            <a:extLst>
              <a:ext uri="{FF2B5EF4-FFF2-40B4-BE49-F238E27FC236}">
                <a16:creationId xmlns:a16="http://schemas.microsoft.com/office/drawing/2014/main" id="{1C4DBD49-5873-413B-853C-13DA5A0522DC}"/>
              </a:ext>
            </a:extLst>
          </p:cNvPr>
          <p:cNvGrpSpPr/>
          <p:nvPr/>
        </p:nvGrpSpPr>
        <p:grpSpPr>
          <a:xfrm>
            <a:off x="5722378" y="925462"/>
            <a:ext cx="2625212" cy="2267565"/>
            <a:chOff x="5309420" y="1090472"/>
            <a:chExt cx="2610465" cy="1519993"/>
          </a:xfrm>
        </p:grpSpPr>
        <p:sp>
          <p:nvSpPr>
            <p:cNvPr id="19" name="Rectangle: Rounded Corners 18">
              <a:extLst>
                <a:ext uri="{FF2B5EF4-FFF2-40B4-BE49-F238E27FC236}">
                  <a16:creationId xmlns:a16="http://schemas.microsoft.com/office/drawing/2014/main" id="{6C03226B-A3EB-4083-B204-EF1DBEA7E4D7}"/>
                </a:ext>
              </a:extLst>
            </p:cNvPr>
            <p:cNvSpPr/>
            <p:nvPr/>
          </p:nvSpPr>
          <p:spPr>
            <a:xfrm>
              <a:off x="5309420" y="1090472"/>
              <a:ext cx="2610465" cy="1519993"/>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5408AE2-9C3F-4F6D-A018-77C5591B260E}"/>
                </a:ext>
              </a:extLst>
            </p:cNvPr>
            <p:cNvSpPr txBox="1"/>
            <p:nvPr/>
          </p:nvSpPr>
          <p:spPr>
            <a:xfrm>
              <a:off x="5589639" y="1155236"/>
              <a:ext cx="870155" cy="206309"/>
            </a:xfrm>
            <a:prstGeom prst="rect">
              <a:avLst/>
            </a:prstGeom>
            <a:noFill/>
          </p:spPr>
          <p:txBody>
            <a:bodyPr wrap="square" rtlCol="0">
              <a:spAutoFit/>
            </a:bodyPr>
            <a:lstStyle/>
            <a:p>
              <a:pPr algn="ctr"/>
              <a:r>
                <a:rPr lang="en-US" sz="1400" b="1" dirty="0">
                  <a:solidFill>
                    <a:schemeClr val="tx2"/>
                  </a:solidFill>
                </a:rPr>
                <a:t>demo</a:t>
              </a:r>
            </a:p>
          </p:txBody>
        </p:sp>
        <p:sp>
          <p:nvSpPr>
            <p:cNvPr id="5" name="TextBox 4">
              <a:extLst>
                <a:ext uri="{FF2B5EF4-FFF2-40B4-BE49-F238E27FC236}">
                  <a16:creationId xmlns:a16="http://schemas.microsoft.com/office/drawing/2014/main" id="{7343D49F-A98E-4C31-BDA3-3760C97799D6}"/>
                </a:ext>
              </a:extLst>
            </p:cNvPr>
            <p:cNvSpPr txBox="1"/>
            <p:nvPr/>
          </p:nvSpPr>
          <p:spPr>
            <a:xfrm>
              <a:off x="6435213" y="1521808"/>
              <a:ext cx="1211826" cy="307777"/>
            </a:xfrm>
            <a:prstGeom prst="rect">
              <a:avLst/>
            </a:prstGeom>
            <a:noFill/>
          </p:spPr>
          <p:txBody>
            <a:bodyPr wrap="square" rtlCol="0">
              <a:spAutoFit/>
            </a:bodyPr>
            <a:lstStyle/>
            <a:p>
              <a:r>
                <a:rPr lang="en-US" sz="1400" b="1" dirty="0" err="1">
                  <a:solidFill>
                    <a:schemeClr val="tx2"/>
                  </a:solidFill>
                </a:rPr>
                <a:t>demo.kiwi</a:t>
              </a:r>
              <a:endParaRPr lang="en-US" sz="1400" b="1" dirty="0">
                <a:solidFill>
                  <a:schemeClr val="tx2"/>
                </a:solidFill>
              </a:endParaRPr>
            </a:p>
          </p:txBody>
        </p:sp>
        <p:sp>
          <p:nvSpPr>
            <p:cNvPr id="6" name="TextBox 5">
              <a:extLst>
                <a:ext uri="{FF2B5EF4-FFF2-40B4-BE49-F238E27FC236}">
                  <a16:creationId xmlns:a16="http://schemas.microsoft.com/office/drawing/2014/main" id="{3F0DCD87-1335-471F-8D11-26CF4D974331}"/>
                </a:ext>
              </a:extLst>
            </p:cNvPr>
            <p:cNvSpPr txBox="1"/>
            <p:nvPr/>
          </p:nvSpPr>
          <p:spPr>
            <a:xfrm>
              <a:off x="6432758" y="1755327"/>
              <a:ext cx="1211826" cy="307777"/>
            </a:xfrm>
            <a:prstGeom prst="rect">
              <a:avLst/>
            </a:prstGeom>
            <a:noFill/>
          </p:spPr>
          <p:txBody>
            <a:bodyPr wrap="square" rtlCol="0">
              <a:spAutoFit/>
            </a:bodyPr>
            <a:lstStyle/>
            <a:p>
              <a:r>
                <a:rPr lang="en-US" sz="1400" b="1" dirty="0">
                  <a:solidFill>
                    <a:schemeClr val="tx2"/>
                  </a:solidFill>
                </a:rPr>
                <a:t>root</a:t>
              </a:r>
            </a:p>
          </p:txBody>
        </p:sp>
        <p:sp>
          <p:nvSpPr>
            <p:cNvPr id="7" name="TextBox 6">
              <a:extLst>
                <a:ext uri="{FF2B5EF4-FFF2-40B4-BE49-F238E27FC236}">
                  <a16:creationId xmlns:a16="http://schemas.microsoft.com/office/drawing/2014/main" id="{7137D407-73A0-4865-A1BD-207C6CC86314}"/>
                </a:ext>
              </a:extLst>
            </p:cNvPr>
            <p:cNvSpPr txBox="1"/>
            <p:nvPr/>
          </p:nvSpPr>
          <p:spPr>
            <a:xfrm>
              <a:off x="6430302" y="1988840"/>
              <a:ext cx="1211826" cy="307777"/>
            </a:xfrm>
            <a:prstGeom prst="rect">
              <a:avLst/>
            </a:prstGeom>
            <a:noFill/>
          </p:spPr>
          <p:txBody>
            <a:bodyPr wrap="square" rtlCol="0">
              <a:spAutoFit/>
            </a:bodyPr>
            <a:lstStyle/>
            <a:p>
              <a:r>
                <a:rPr lang="en-US" sz="1400" b="1" dirty="0">
                  <a:solidFill>
                    <a:schemeClr val="tx2"/>
                  </a:solidFill>
                </a:rPr>
                <a:t>config.sh</a:t>
              </a:r>
            </a:p>
          </p:txBody>
        </p:sp>
        <p:sp>
          <p:nvSpPr>
            <p:cNvPr id="8" name="TextBox 7">
              <a:extLst>
                <a:ext uri="{FF2B5EF4-FFF2-40B4-BE49-F238E27FC236}">
                  <a16:creationId xmlns:a16="http://schemas.microsoft.com/office/drawing/2014/main" id="{AD54E37B-DAC1-4006-A189-45C9DA4AB4B9}"/>
                </a:ext>
              </a:extLst>
            </p:cNvPr>
            <p:cNvSpPr txBox="1"/>
            <p:nvPr/>
          </p:nvSpPr>
          <p:spPr>
            <a:xfrm>
              <a:off x="6427843" y="2214980"/>
              <a:ext cx="1211826" cy="307777"/>
            </a:xfrm>
            <a:prstGeom prst="rect">
              <a:avLst/>
            </a:prstGeom>
            <a:noFill/>
          </p:spPr>
          <p:txBody>
            <a:bodyPr wrap="square" rtlCol="0">
              <a:spAutoFit/>
            </a:bodyPr>
            <a:lstStyle/>
            <a:p>
              <a:r>
                <a:rPr lang="en-US" sz="1400" b="1" dirty="0">
                  <a:solidFill>
                    <a:schemeClr val="tx2"/>
                  </a:solidFill>
                </a:rPr>
                <a:t>image</a:t>
              </a:r>
            </a:p>
          </p:txBody>
        </p:sp>
        <p:cxnSp>
          <p:nvCxnSpPr>
            <p:cNvPr id="10" name="Straight Connector 9">
              <a:extLst>
                <a:ext uri="{FF2B5EF4-FFF2-40B4-BE49-F238E27FC236}">
                  <a16:creationId xmlns:a16="http://schemas.microsoft.com/office/drawing/2014/main" id="{D88ED43F-6677-4C80-8E63-D6F43BB4A846}"/>
                </a:ext>
              </a:extLst>
            </p:cNvPr>
            <p:cNvCxnSpPr>
              <a:cxnSpLocks/>
              <a:stCxn id="4" idx="2"/>
            </p:cNvCxnSpPr>
            <p:nvPr/>
          </p:nvCxnSpPr>
          <p:spPr>
            <a:xfrm flipH="1">
              <a:off x="6005052" y="1361545"/>
              <a:ext cx="19665" cy="948005"/>
            </a:xfrm>
            <a:prstGeom prst="line">
              <a:avLst/>
            </a:prstGeom>
            <a:ln w="19050" cap="rnd">
              <a:roun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AB2946-6B5D-49E8-99D4-A62D8F56C140}"/>
                </a:ext>
              </a:extLst>
            </p:cNvPr>
            <p:cNvCxnSpPr>
              <a:cxnSpLocks/>
            </p:cNvCxnSpPr>
            <p:nvPr/>
          </p:nvCxnSpPr>
          <p:spPr>
            <a:xfrm>
              <a:off x="6007470" y="2319438"/>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4EA947-67CC-408F-8429-4E140F09235B}"/>
                </a:ext>
              </a:extLst>
            </p:cNvPr>
            <p:cNvCxnSpPr>
              <a:cxnSpLocks/>
            </p:cNvCxnSpPr>
            <p:nvPr/>
          </p:nvCxnSpPr>
          <p:spPr>
            <a:xfrm>
              <a:off x="6005054" y="2103131"/>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C7419D-18D0-4671-ACAF-A406BE215EBC}"/>
                </a:ext>
              </a:extLst>
            </p:cNvPr>
            <p:cNvCxnSpPr>
              <a:cxnSpLocks/>
            </p:cNvCxnSpPr>
            <p:nvPr/>
          </p:nvCxnSpPr>
          <p:spPr>
            <a:xfrm>
              <a:off x="6012431" y="1874531"/>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5696BD-8D9C-4FB1-A7CF-2EDC5C594F53}"/>
                </a:ext>
              </a:extLst>
            </p:cNvPr>
            <p:cNvCxnSpPr>
              <a:cxnSpLocks/>
            </p:cNvCxnSpPr>
            <p:nvPr/>
          </p:nvCxnSpPr>
          <p:spPr>
            <a:xfrm>
              <a:off x="6019801" y="1638552"/>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455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D4B7B0-956B-4C18-A5A8-D95F0BCE6456}"/>
              </a:ext>
            </a:extLst>
          </p:cNvPr>
          <p:cNvSpPr>
            <a:spLocks noGrp="1"/>
          </p:cNvSpPr>
          <p:nvPr>
            <p:ph type="title"/>
          </p:nvPr>
        </p:nvSpPr>
        <p:spPr/>
        <p:txBody>
          <a:bodyPr/>
          <a:lstStyle/>
          <a:p>
            <a:r>
              <a:rPr lang="en-US" dirty="0">
                <a:solidFill>
                  <a:schemeClr val="bg1"/>
                </a:solidFill>
              </a:rPr>
              <a:t>Advanced Kiwi</a:t>
            </a:r>
          </a:p>
        </p:txBody>
      </p:sp>
    </p:spTree>
    <p:extLst>
      <p:ext uri="{BB962C8B-B14F-4D97-AF65-F5344CB8AC3E}">
        <p14:creationId xmlns:p14="http://schemas.microsoft.com/office/powerpoint/2010/main" val="350058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4856-EC47-45CB-9121-904CBB520075}"/>
              </a:ext>
            </a:extLst>
          </p:cNvPr>
          <p:cNvSpPr>
            <a:spLocks noGrp="1"/>
          </p:cNvSpPr>
          <p:nvPr>
            <p:ph type="title"/>
          </p:nvPr>
        </p:nvSpPr>
        <p:spPr>
          <a:xfrm>
            <a:off x="874645" y="342900"/>
            <a:ext cx="7966145" cy="585787"/>
          </a:xfrm>
        </p:spPr>
        <p:txBody>
          <a:bodyPr/>
          <a:lstStyle/>
          <a:p>
            <a:r>
              <a:rPr lang="en-US" dirty="0"/>
              <a:t>Customizing a Template</a:t>
            </a:r>
          </a:p>
        </p:txBody>
      </p:sp>
      <p:sp>
        <p:nvSpPr>
          <p:cNvPr id="3" name="Content Placeholder 2">
            <a:extLst>
              <a:ext uri="{FF2B5EF4-FFF2-40B4-BE49-F238E27FC236}">
                <a16:creationId xmlns:a16="http://schemas.microsoft.com/office/drawing/2014/main" id="{C4DF7C0D-B435-44B5-9893-70987DF99A61}"/>
              </a:ext>
            </a:extLst>
          </p:cNvPr>
          <p:cNvSpPr>
            <a:spLocks noGrp="1"/>
          </p:cNvSpPr>
          <p:nvPr>
            <p:ph idx="1"/>
          </p:nvPr>
        </p:nvSpPr>
        <p:spPr>
          <a:xfrm>
            <a:off x="874645" y="1127342"/>
            <a:ext cx="3700258" cy="3537531"/>
          </a:xfrm>
        </p:spPr>
        <p:txBody>
          <a:bodyPr/>
          <a:lstStyle/>
          <a:p>
            <a:r>
              <a:rPr lang="en-US" dirty="0"/>
              <a:t>Image Directory</a:t>
            </a:r>
          </a:p>
          <a:p>
            <a:pPr marL="285750" indent="-285750">
              <a:buFont typeface="Arial" panose="020B0604020202020204" pitchFamily="34" charset="0"/>
              <a:buChar char="•"/>
            </a:pPr>
            <a:r>
              <a:rPr lang="en-US" dirty="0" err="1"/>
              <a:t>AutoYast</a:t>
            </a:r>
            <a:r>
              <a:rPr lang="en-US" dirty="0"/>
              <a:t> file</a:t>
            </a:r>
          </a:p>
          <a:p>
            <a:pPr marL="400050" lvl="1" indent="-285750"/>
            <a:r>
              <a:rPr lang="en-US" dirty="0"/>
              <a:t>config-yast-autoyast.xml</a:t>
            </a:r>
          </a:p>
          <a:p>
            <a:pPr marL="400050" lvl="1" indent="-285750"/>
            <a:r>
              <a:rPr lang="en-US" dirty="0"/>
              <a:t>Executes on-boot after network start</a:t>
            </a:r>
          </a:p>
          <a:p>
            <a:pPr marL="400050" lvl="1" indent="-285750"/>
            <a:r>
              <a:rPr lang="en-US" dirty="0"/>
              <a:t>Used to configure things too specific for a generic template</a:t>
            </a:r>
          </a:p>
          <a:p>
            <a:pPr marL="400050" lvl="1" indent="-285750"/>
            <a:r>
              <a:rPr lang="en-US" dirty="0"/>
              <a:t>NOT used to modify the basic structure of the image</a:t>
            </a:r>
          </a:p>
          <a:p>
            <a:pPr marL="514350" lvl="2" indent="-285750"/>
            <a:r>
              <a:rPr lang="en-US" dirty="0"/>
              <a:t>Partitioning</a:t>
            </a:r>
          </a:p>
          <a:p>
            <a:pPr marL="514350" lvl="2" indent="-285750"/>
            <a:r>
              <a:rPr lang="en-US" dirty="0"/>
              <a:t>Package installation</a:t>
            </a:r>
          </a:p>
        </p:txBody>
      </p:sp>
      <p:grpSp>
        <p:nvGrpSpPr>
          <p:cNvPr id="20" name="Group 19">
            <a:extLst>
              <a:ext uri="{FF2B5EF4-FFF2-40B4-BE49-F238E27FC236}">
                <a16:creationId xmlns:a16="http://schemas.microsoft.com/office/drawing/2014/main" id="{1C4DBD49-5873-413B-853C-13DA5A0522DC}"/>
              </a:ext>
            </a:extLst>
          </p:cNvPr>
          <p:cNvGrpSpPr/>
          <p:nvPr/>
        </p:nvGrpSpPr>
        <p:grpSpPr>
          <a:xfrm>
            <a:off x="4933341" y="925461"/>
            <a:ext cx="3524860" cy="2835378"/>
            <a:chOff x="5309420" y="1090471"/>
            <a:chExt cx="3505059" cy="1840748"/>
          </a:xfrm>
        </p:grpSpPr>
        <p:sp>
          <p:nvSpPr>
            <p:cNvPr id="19" name="Rectangle: Rounded Corners 18">
              <a:extLst>
                <a:ext uri="{FF2B5EF4-FFF2-40B4-BE49-F238E27FC236}">
                  <a16:creationId xmlns:a16="http://schemas.microsoft.com/office/drawing/2014/main" id="{6C03226B-A3EB-4083-B204-EF1DBEA7E4D7}"/>
                </a:ext>
              </a:extLst>
            </p:cNvPr>
            <p:cNvSpPr/>
            <p:nvPr/>
          </p:nvSpPr>
          <p:spPr>
            <a:xfrm>
              <a:off x="5309420" y="1090471"/>
              <a:ext cx="3505059" cy="1840748"/>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5408AE2-9C3F-4F6D-A018-77C5591B260E}"/>
                </a:ext>
              </a:extLst>
            </p:cNvPr>
            <p:cNvSpPr txBox="1"/>
            <p:nvPr/>
          </p:nvSpPr>
          <p:spPr>
            <a:xfrm>
              <a:off x="5589639" y="1155236"/>
              <a:ext cx="870155" cy="206309"/>
            </a:xfrm>
            <a:prstGeom prst="rect">
              <a:avLst/>
            </a:prstGeom>
            <a:noFill/>
          </p:spPr>
          <p:txBody>
            <a:bodyPr wrap="square" rtlCol="0">
              <a:spAutoFit/>
            </a:bodyPr>
            <a:lstStyle/>
            <a:p>
              <a:pPr algn="ctr"/>
              <a:r>
                <a:rPr lang="en-US" sz="1400" b="1" dirty="0">
                  <a:solidFill>
                    <a:schemeClr val="tx2"/>
                  </a:solidFill>
                </a:rPr>
                <a:t>demo</a:t>
              </a:r>
            </a:p>
          </p:txBody>
        </p:sp>
        <p:sp>
          <p:nvSpPr>
            <p:cNvPr id="5" name="TextBox 4">
              <a:extLst>
                <a:ext uri="{FF2B5EF4-FFF2-40B4-BE49-F238E27FC236}">
                  <a16:creationId xmlns:a16="http://schemas.microsoft.com/office/drawing/2014/main" id="{7343D49F-A98E-4C31-BDA3-3760C97799D6}"/>
                </a:ext>
              </a:extLst>
            </p:cNvPr>
            <p:cNvSpPr txBox="1"/>
            <p:nvPr/>
          </p:nvSpPr>
          <p:spPr>
            <a:xfrm>
              <a:off x="6435213" y="1521808"/>
              <a:ext cx="1211826" cy="307777"/>
            </a:xfrm>
            <a:prstGeom prst="rect">
              <a:avLst/>
            </a:prstGeom>
            <a:noFill/>
          </p:spPr>
          <p:txBody>
            <a:bodyPr wrap="square" rtlCol="0">
              <a:spAutoFit/>
            </a:bodyPr>
            <a:lstStyle/>
            <a:p>
              <a:r>
                <a:rPr lang="en-US" sz="1400" b="1" dirty="0" err="1">
                  <a:solidFill>
                    <a:schemeClr val="tx2"/>
                  </a:solidFill>
                </a:rPr>
                <a:t>demo.kiwi</a:t>
              </a:r>
              <a:endParaRPr lang="en-US" sz="1400" b="1" dirty="0">
                <a:solidFill>
                  <a:schemeClr val="tx2"/>
                </a:solidFill>
              </a:endParaRPr>
            </a:p>
          </p:txBody>
        </p:sp>
        <p:sp>
          <p:nvSpPr>
            <p:cNvPr id="6" name="TextBox 5">
              <a:extLst>
                <a:ext uri="{FF2B5EF4-FFF2-40B4-BE49-F238E27FC236}">
                  <a16:creationId xmlns:a16="http://schemas.microsoft.com/office/drawing/2014/main" id="{3F0DCD87-1335-471F-8D11-26CF4D974331}"/>
                </a:ext>
              </a:extLst>
            </p:cNvPr>
            <p:cNvSpPr txBox="1"/>
            <p:nvPr/>
          </p:nvSpPr>
          <p:spPr>
            <a:xfrm>
              <a:off x="6432758" y="1755327"/>
              <a:ext cx="1211826" cy="307777"/>
            </a:xfrm>
            <a:prstGeom prst="rect">
              <a:avLst/>
            </a:prstGeom>
            <a:noFill/>
          </p:spPr>
          <p:txBody>
            <a:bodyPr wrap="square" rtlCol="0">
              <a:spAutoFit/>
            </a:bodyPr>
            <a:lstStyle/>
            <a:p>
              <a:r>
                <a:rPr lang="en-US" sz="1400" b="1" dirty="0">
                  <a:solidFill>
                    <a:schemeClr val="tx2"/>
                  </a:solidFill>
                </a:rPr>
                <a:t>root</a:t>
              </a:r>
            </a:p>
          </p:txBody>
        </p:sp>
        <p:sp>
          <p:nvSpPr>
            <p:cNvPr id="7" name="TextBox 6">
              <a:extLst>
                <a:ext uri="{FF2B5EF4-FFF2-40B4-BE49-F238E27FC236}">
                  <a16:creationId xmlns:a16="http://schemas.microsoft.com/office/drawing/2014/main" id="{7137D407-73A0-4865-A1BD-207C6CC86314}"/>
                </a:ext>
              </a:extLst>
            </p:cNvPr>
            <p:cNvSpPr txBox="1"/>
            <p:nvPr/>
          </p:nvSpPr>
          <p:spPr>
            <a:xfrm>
              <a:off x="6430302" y="1988840"/>
              <a:ext cx="1211826" cy="307777"/>
            </a:xfrm>
            <a:prstGeom prst="rect">
              <a:avLst/>
            </a:prstGeom>
            <a:noFill/>
          </p:spPr>
          <p:txBody>
            <a:bodyPr wrap="square" rtlCol="0">
              <a:spAutoFit/>
            </a:bodyPr>
            <a:lstStyle/>
            <a:p>
              <a:r>
                <a:rPr lang="en-US" sz="1400" b="1" dirty="0">
                  <a:solidFill>
                    <a:schemeClr val="tx2"/>
                  </a:solidFill>
                </a:rPr>
                <a:t>config.sh</a:t>
              </a:r>
            </a:p>
          </p:txBody>
        </p:sp>
        <p:sp>
          <p:nvSpPr>
            <p:cNvPr id="8" name="TextBox 7">
              <a:extLst>
                <a:ext uri="{FF2B5EF4-FFF2-40B4-BE49-F238E27FC236}">
                  <a16:creationId xmlns:a16="http://schemas.microsoft.com/office/drawing/2014/main" id="{AD54E37B-DAC1-4006-A189-45C9DA4AB4B9}"/>
                </a:ext>
              </a:extLst>
            </p:cNvPr>
            <p:cNvSpPr txBox="1"/>
            <p:nvPr/>
          </p:nvSpPr>
          <p:spPr>
            <a:xfrm>
              <a:off x="6427843" y="2214980"/>
              <a:ext cx="1211826" cy="307777"/>
            </a:xfrm>
            <a:prstGeom prst="rect">
              <a:avLst/>
            </a:prstGeom>
            <a:noFill/>
          </p:spPr>
          <p:txBody>
            <a:bodyPr wrap="square" rtlCol="0">
              <a:spAutoFit/>
            </a:bodyPr>
            <a:lstStyle/>
            <a:p>
              <a:r>
                <a:rPr lang="en-US" sz="1400" b="1" dirty="0">
                  <a:solidFill>
                    <a:schemeClr val="tx2"/>
                  </a:solidFill>
                </a:rPr>
                <a:t>image</a:t>
              </a:r>
            </a:p>
          </p:txBody>
        </p:sp>
        <p:cxnSp>
          <p:nvCxnSpPr>
            <p:cNvPr id="10" name="Straight Connector 9">
              <a:extLst>
                <a:ext uri="{FF2B5EF4-FFF2-40B4-BE49-F238E27FC236}">
                  <a16:creationId xmlns:a16="http://schemas.microsoft.com/office/drawing/2014/main" id="{D88ED43F-6677-4C80-8E63-D6F43BB4A846}"/>
                </a:ext>
              </a:extLst>
            </p:cNvPr>
            <p:cNvCxnSpPr>
              <a:cxnSpLocks/>
              <a:stCxn id="4" idx="2"/>
            </p:cNvCxnSpPr>
            <p:nvPr/>
          </p:nvCxnSpPr>
          <p:spPr>
            <a:xfrm flipH="1">
              <a:off x="6005020" y="1361545"/>
              <a:ext cx="19697" cy="1161212"/>
            </a:xfrm>
            <a:prstGeom prst="line">
              <a:avLst/>
            </a:prstGeom>
            <a:ln w="19050" cap="rnd">
              <a:roun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AB2946-6B5D-49E8-99D4-A62D8F56C140}"/>
                </a:ext>
              </a:extLst>
            </p:cNvPr>
            <p:cNvCxnSpPr>
              <a:cxnSpLocks/>
            </p:cNvCxnSpPr>
            <p:nvPr/>
          </p:nvCxnSpPr>
          <p:spPr>
            <a:xfrm>
              <a:off x="6007470" y="2319438"/>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4EA947-67CC-408F-8429-4E140F09235B}"/>
                </a:ext>
              </a:extLst>
            </p:cNvPr>
            <p:cNvCxnSpPr>
              <a:cxnSpLocks/>
            </p:cNvCxnSpPr>
            <p:nvPr/>
          </p:nvCxnSpPr>
          <p:spPr>
            <a:xfrm>
              <a:off x="6012431" y="2103132"/>
              <a:ext cx="368712" cy="0"/>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C7419D-18D0-4671-ACAF-A406BE215EBC}"/>
                </a:ext>
              </a:extLst>
            </p:cNvPr>
            <p:cNvCxnSpPr>
              <a:cxnSpLocks/>
            </p:cNvCxnSpPr>
            <p:nvPr/>
          </p:nvCxnSpPr>
          <p:spPr>
            <a:xfrm>
              <a:off x="6012431" y="1874531"/>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5696BD-8D9C-4FB1-A7CF-2EDC5C594F53}"/>
                </a:ext>
              </a:extLst>
            </p:cNvPr>
            <p:cNvCxnSpPr>
              <a:cxnSpLocks/>
            </p:cNvCxnSpPr>
            <p:nvPr/>
          </p:nvCxnSpPr>
          <p:spPr>
            <a:xfrm>
              <a:off x="6019801" y="1638552"/>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104308C7-C76A-4C9B-90CB-786B12BFAD3D}"/>
              </a:ext>
            </a:extLst>
          </p:cNvPr>
          <p:cNvCxnSpPr>
            <a:cxnSpLocks/>
          </p:cNvCxnSpPr>
          <p:nvPr/>
        </p:nvCxnSpPr>
        <p:spPr>
          <a:xfrm>
            <a:off x="5632871" y="3134442"/>
            <a:ext cx="378213" cy="2"/>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DEA83BA-8BE6-4303-958E-0CB15514D648}"/>
              </a:ext>
            </a:extLst>
          </p:cNvPr>
          <p:cNvSpPr txBox="1"/>
          <p:nvPr/>
        </p:nvSpPr>
        <p:spPr>
          <a:xfrm>
            <a:off x="6058082" y="2965871"/>
            <a:ext cx="2299339" cy="307777"/>
          </a:xfrm>
          <a:prstGeom prst="rect">
            <a:avLst/>
          </a:prstGeom>
          <a:noFill/>
        </p:spPr>
        <p:txBody>
          <a:bodyPr wrap="square" rtlCol="0">
            <a:spAutoFit/>
          </a:bodyPr>
          <a:lstStyle/>
          <a:p>
            <a:r>
              <a:rPr lang="en-US" sz="1400" b="1" dirty="0">
                <a:solidFill>
                  <a:schemeClr val="tx2"/>
                </a:solidFill>
              </a:rPr>
              <a:t>config-yast-autoyast.xml</a:t>
            </a:r>
          </a:p>
        </p:txBody>
      </p:sp>
    </p:spTree>
    <p:extLst>
      <p:ext uri="{BB962C8B-B14F-4D97-AF65-F5344CB8AC3E}">
        <p14:creationId xmlns:p14="http://schemas.microsoft.com/office/powerpoint/2010/main" val="121444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4856-EC47-45CB-9121-904CBB520075}"/>
              </a:ext>
            </a:extLst>
          </p:cNvPr>
          <p:cNvSpPr>
            <a:spLocks noGrp="1"/>
          </p:cNvSpPr>
          <p:nvPr>
            <p:ph type="title"/>
          </p:nvPr>
        </p:nvSpPr>
        <p:spPr>
          <a:xfrm>
            <a:off x="874645" y="342900"/>
            <a:ext cx="7966145" cy="585787"/>
          </a:xfrm>
        </p:spPr>
        <p:txBody>
          <a:bodyPr/>
          <a:lstStyle/>
          <a:p>
            <a:r>
              <a:rPr lang="en-US" dirty="0"/>
              <a:t>Customizing a Template</a:t>
            </a:r>
          </a:p>
        </p:txBody>
      </p:sp>
      <p:sp>
        <p:nvSpPr>
          <p:cNvPr id="3" name="Content Placeholder 2">
            <a:extLst>
              <a:ext uri="{FF2B5EF4-FFF2-40B4-BE49-F238E27FC236}">
                <a16:creationId xmlns:a16="http://schemas.microsoft.com/office/drawing/2014/main" id="{C4DF7C0D-B435-44B5-9893-70987DF99A61}"/>
              </a:ext>
            </a:extLst>
          </p:cNvPr>
          <p:cNvSpPr>
            <a:spLocks noGrp="1"/>
          </p:cNvSpPr>
          <p:nvPr>
            <p:ph idx="1"/>
          </p:nvPr>
        </p:nvSpPr>
        <p:spPr>
          <a:xfrm>
            <a:off x="874645" y="1127342"/>
            <a:ext cx="3700258" cy="3537531"/>
          </a:xfrm>
        </p:spPr>
        <p:txBody>
          <a:bodyPr/>
          <a:lstStyle/>
          <a:p>
            <a:r>
              <a:rPr lang="en-US" dirty="0"/>
              <a:t>Image Directory</a:t>
            </a:r>
          </a:p>
          <a:p>
            <a:pPr marL="285750" indent="-285750">
              <a:buFont typeface="Arial" panose="020B0604020202020204" pitchFamily="34" charset="0"/>
              <a:buChar char="•"/>
            </a:pPr>
            <a:r>
              <a:rPr lang="en-US" dirty="0"/>
              <a:t>Hooks</a:t>
            </a:r>
          </a:p>
          <a:p>
            <a:pPr marL="400050" lvl="1" indent="-285750"/>
            <a:r>
              <a:rPr lang="en-US" dirty="0"/>
              <a:t>kiwi-hooks.tgz</a:t>
            </a:r>
          </a:p>
          <a:p>
            <a:pPr marL="400050" lvl="1" indent="-285750"/>
            <a:r>
              <a:rPr lang="en-US" dirty="0"/>
              <a:t>Embedded into </a:t>
            </a:r>
            <a:r>
              <a:rPr lang="en-US" dirty="0" err="1"/>
              <a:t>initrd</a:t>
            </a:r>
            <a:r>
              <a:rPr lang="en-US" dirty="0"/>
              <a:t> </a:t>
            </a:r>
          </a:p>
          <a:p>
            <a:pPr marL="400050" lvl="1" indent="-285750"/>
            <a:r>
              <a:rPr lang="en-US" dirty="0"/>
              <a:t>Available hooks differs by image type</a:t>
            </a:r>
          </a:p>
          <a:p>
            <a:pPr marL="400050" lvl="1" indent="-285750"/>
            <a:r>
              <a:rPr lang="en-US" dirty="0"/>
              <a:t>Tar file MUST include:</a:t>
            </a:r>
          </a:p>
          <a:p>
            <a:pPr marL="514350" lvl="2" indent="-285750"/>
            <a:r>
              <a:rPr lang="en-US" dirty="0"/>
              <a:t>Root level directory called “kiwi-hooks”</a:t>
            </a:r>
          </a:p>
          <a:p>
            <a:pPr marL="514350" lvl="2" indent="-285750"/>
            <a:r>
              <a:rPr lang="en-US" dirty="0"/>
              <a:t>Scripts inside the kiwi-hooks directory</a:t>
            </a:r>
          </a:p>
          <a:p>
            <a:pPr marL="628650" lvl="3" indent="-285750"/>
            <a:r>
              <a:rPr lang="en-US" dirty="0"/>
              <a:t>No subdirectories</a:t>
            </a:r>
          </a:p>
          <a:p>
            <a:pPr marL="628650" lvl="3" indent="-285750"/>
            <a:r>
              <a:rPr lang="en-US" dirty="0"/>
              <a:t>Script names must match the hook</a:t>
            </a:r>
          </a:p>
          <a:p>
            <a:pPr marL="742950" lvl="4" indent="-285750"/>
            <a:r>
              <a:rPr lang="en-US" dirty="0"/>
              <a:t>&lt;hook name&gt;.</a:t>
            </a:r>
            <a:r>
              <a:rPr lang="en-US" dirty="0" err="1"/>
              <a:t>sh</a:t>
            </a:r>
            <a:endParaRPr lang="en-US" dirty="0"/>
          </a:p>
          <a:p>
            <a:pPr marL="742950" lvl="4" indent="-285750"/>
            <a:r>
              <a:rPr lang="en-US" dirty="0"/>
              <a:t>Capitalization matters</a:t>
            </a:r>
          </a:p>
        </p:txBody>
      </p:sp>
      <p:grpSp>
        <p:nvGrpSpPr>
          <p:cNvPr id="20" name="Group 19">
            <a:extLst>
              <a:ext uri="{FF2B5EF4-FFF2-40B4-BE49-F238E27FC236}">
                <a16:creationId xmlns:a16="http://schemas.microsoft.com/office/drawing/2014/main" id="{1C4DBD49-5873-413B-853C-13DA5A0522DC}"/>
              </a:ext>
            </a:extLst>
          </p:cNvPr>
          <p:cNvGrpSpPr/>
          <p:nvPr/>
        </p:nvGrpSpPr>
        <p:grpSpPr>
          <a:xfrm>
            <a:off x="4933341" y="925461"/>
            <a:ext cx="3524860" cy="2835378"/>
            <a:chOff x="5309420" y="1090471"/>
            <a:chExt cx="3505059" cy="1840748"/>
          </a:xfrm>
        </p:grpSpPr>
        <p:sp>
          <p:nvSpPr>
            <p:cNvPr id="19" name="Rectangle: Rounded Corners 18">
              <a:extLst>
                <a:ext uri="{FF2B5EF4-FFF2-40B4-BE49-F238E27FC236}">
                  <a16:creationId xmlns:a16="http://schemas.microsoft.com/office/drawing/2014/main" id="{6C03226B-A3EB-4083-B204-EF1DBEA7E4D7}"/>
                </a:ext>
              </a:extLst>
            </p:cNvPr>
            <p:cNvSpPr/>
            <p:nvPr/>
          </p:nvSpPr>
          <p:spPr>
            <a:xfrm>
              <a:off x="5309420" y="1090471"/>
              <a:ext cx="3505059" cy="1840748"/>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5408AE2-9C3F-4F6D-A018-77C5591B260E}"/>
                </a:ext>
              </a:extLst>
            </p:cNvPr>
            <p:cNvSpPr txBox="1"/>
            <p:nvPr/>
          </p:nvSpPr>
          <p:spPr>
            <a:xfrm>
              <a:off x="5589639" y="1155236"/>
              <a:ext cx="870155" cy="206309"/>
            </a:xfrm>
            <a:prstGeom prst="rect">
              <a:avLst/>
            </a:prstGeom>
            <a:noFill/>
          </p:spPr>
          <p:txBody>
            <a:bodyPr wrap="square" rtlCol="0">
              <a:spAutoFit/>
            </a:bodyPr>
            <a:lstStyle/>
            <a:p>
              <a:pPr algn="ctr"/>
              <a:r>
                <a:rPr lang="en-US" sz="1400" b="1" dirty="0">
                  <a:solidFill>
                    <a:schemeClr val="tx2"/>
                  </a:solidFill>
                </a:rPr>
                <a:t>demo</a:t>
              </a:r>
            </a:p>
          </p:txBody>
        </p:sp>
        <p:sp>
          <p:nvSpPr>
            <p:cNvPr id="5" name="TextBox 4">
              <a:extLst>
                <a:ext uri="{FF2B5EF4-FFF2-40B4-BE49-F238E27FC236}">
                  <a16:creationId xmlns:a16="http://schemas.microsoft.com/office/drawing/2014/main" id="{7343D49F-A98E-4C31-BDA3-3760C97799D6}"/>
                </a:ext>
              </a:extLst>
            </p:cNvPr>
            <p:cNvSpPr txBox="1"/>
            <p:nvPr/>
          </p:nvSpPr>
          <p:spPr>
            <a:xfrm>
              <a:off x="6435213" y="1521808"/>
              <a:ext cx="1211826" cy="307777"/>
            </a:xfrm>
            <a:prstGeom prst="rect">
              <a:avLst/>
            </a:prstGeom>
            <a:noFill/>
          </p:spPr>
          <p:txBody>
            <a:bodyPr wrap="square" rtlCol="0">
              <a:spAutoFit/>
            </a:bodyPr>
            <a:lstStyle/>
            <a:p>
              <a:r>
                <a:rPr lang="en-US" sz="1400" b="1" dirty="0" err="1">
                  <a:solidFill>
                    <a:schemeClr val="tx2"/>
                  </a:solidFill>
                </a:rPr>
                <a:t>demo.kiwi</a:t>
              </a:r>
              <a:endParaRPr lang="en-US" sz="1400" b="1" dirty="0">
                <a:solidFill>
                  <a:schemeClr val="tx2"/>
                </a:solidFill>
              </a:endParaRPr>
            </a:p>
          </p:txBody>
        </p:sp>
        <p:sp>
          <p:nvSpPr>
            <p:cNvPr id="6" name="TextBox 5">
              <a:extLst>
                <a:ext uri="{FF2B5EF4-FFF2-40B4-BE49-F238E27FC236}">
                  <a16:creationId xmlns:a16="http://schemas.microsoft.com/office/drawing/2014/main" id="{3F0DCD87-1335-471F-8D11-26CF4D974331}"/>
                </a:ext>
              </a:extLst>
            </p:cNvPr>
            <p:cNvSpPr txBox="1"/>
            <p:nvPr/>
          </p:nvSpPr>
          <p:spPr>
            <a:xfrm>
              <a:off x="6432758" y="1755327"/>
              <a:ext cx="1211826" cy="307777"/>
            </a:xfrm>
            <a:prstGeom prst="rect">
              <a:avLst/>
            </a:prstGeom>
            <a:noFill/>
          </p:spPr>
          <p:txBody>
            <a:bodyPr wrap="square" rtlCol="0">
              <a:spAutoFit/>
            </a:bodyPr>
            <a:lstStyle/>
            <a:p>
              <a:r>
                <a:rPr lang="en-US" sz="1400" b="1" dirty="0">
                  <a:solidFill>
                    <a:schemeClr val="tx2"/>
                  </a:solidFill>
                </a:rPr>
                <a:t>root</a:t>
              </a:r>
            </a:p>
          </p:txBody>
        </p:sp>
        <p:sp>
          <p:nvSpPr>
            <p:cNvPr id="7" name="TextBox 6">
              <a:extLst>
                <a:ext uri="{FF2B5EF4-FFF2-40B4-BE49-F238E27FC236}">
                  <a16:creationId xmlns:a16="http://schemas.microsoft.com/office/drawing/2014/main" id="{7137D407-73A0-4865-A1BD-207C6CC86314}"/>
                </a:ext>
              </a:extLst>
            </p:cNvPr>
            <p:cNvSpPr txBox="1"/>
            <p:nvPr/>
          </p:nvSpPr>
          <p:spPr>
            <a:xfrm>
              <a:off x="6430302" y="1988840"/>
              <a:ext cx="1211826" cy="307777"/>
            </a:xfrm>
            <a:prstGeom prst="rect">
              <a:avLst/>
            </a:prstGeom>
            <a:noFill/>
          </p:spPr>
          <p:txBody>
            <a:bodyPr wrap="square" rtlCol="0">
              <a:spAutoFit/>
            </a:bodyPr>
            <a:lstStyle/>
            <a:p>
              <a:r>
                <a:rPr lang="en-US" sz="1400" b="1" dirty="0">
                  <a:solidFill>
                    <a:schemeClr val="tx2"/>
                  </a:solidFill>
                </a:rPr>
                <a:t>config.sh</a:t>
              </a:r>
            </a:p>
          </p:txBody>
        </p:sp>
        <p:sp>
          <p:nvSpPr>
            <p:cNvPr id="8" name="TextBox 7">
              <a:extLst>
                <a:ext uri="{FF2B5EF4-FFF2-40B4-BE49-F238E27FC236}">
                  <a16:creationId xmlns:a16="http://schemas.microsoft.com/office/drawing/2014/main" id="{AD54E37B-DAC1-4006-A189-45C9DA4AB4B9}"/>
                </a:ext>
              </a:extLst>
            </p:cNvPr>
            <p:cNvSpPr txBox="1"/>
            <p:nvPr/>
          </p:nvSpPr>
          <p:spPr>
            <a:xfrm>
              <a:off x="6427843" y="2214980"/>
              <a:ext cx="1211826" cy="307777"/>
            </a:xfrm>
            <a:prstGeom prst="rect">
              <a:avLst/>
            </a:prstGeom>
            <a:noFill/>
          </p:spPr>
          <p:txBody>
            <a:bodyPr wrap="square" rtlCol="0">
              <a:spAutoFit/>
            </a:bodyPr>
            <a:lstStyle/>
            <a:p>
              <a:r>
                <a:rPr lang="en-US" sz="1400" b="1" dirty="0">
                  <a:solidFill>
                    <a:schemeClr val="tx2"/>
                  </a:solidFill>
                </a:rPr>
                <a:t>image</a:t>
              </a:r>
            </a:p>
          </p:txBody>
        </p:sp>
        <p:cxnSp>
          <p:nvCxnSpPr>
            <p:cNvPr id="10" name="Straight Connector 9">
              <a:extLst>
                <a:ext uri="{FF2B5EF4-FFF2-40B4-BE49-F238E27FC236}">
                  <a16:creationId xmlns:a16="http://schemas.microsoft.com/office/drawing/2014/main" id="{D88ED43F-6677-4C80-8E63-D6F43BB4A846}"/>
                </a:ext>
              </a:extLst>
            </p:cNvPr>
            <p:cNvCxnSpPr>
              <a:cxnSpLocks/>
              <a:stCxn id="4" idx="2"/>
            </p:cNvCxnSpPr>
            <p:nvPr/>
          </p:nvCxnSpPr>
          <p:spPr>
            <a:xfrm flipH="1">
              <a:off x="6005020" y="1361545"/>
              <a:ext cx="19697" cy="1385995"/>
            </a:xfrm>
            <a:prstGeom prst="line">
              <a:avLst/>
            </a:prstGeom>
            <a:ln w="19050" cap="rnd">
              <a:roun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AB2946-6B5D-49E8-99D4-A62D8F56C140}"/>
                </a:ext>
              </a:extLst>
            </p:cNvPr>
            <p:cNvCxnSpPr>
              <a:cxnSpLocks/>
            </p:cNvCxnSpPr>
            <p:nvPr/>
          </p:nvCxnSpPr>
          <p:spPr>
            <a:xfrm>
              <a:off x="6007470" y="2319438"/>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4EA947-67CC-408F-8429-4E140F09235B}"/>
                </a:ext>
              </a:extLst>
            </p:cNvPr>
            <p:cNvCxnSpPr>
              <a:cxnSpLocks/>
            </p:cNvCxnSpPr>
            <p:nvPr/>
          </p:nvCxnSpPr>
          <p:spPr>
            <a:xfrm>
              <a:off x="6012431" y="2103132"/>
              <a:ext cx="368712" cy="0"/>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C7419D-18D0-4671-ACAF-A406BE215EBC}"/>
                </a:ext>
              </a:extLst>
            </p:cNvPr>
            <p:cNvCxnSpPr>
              <a:cxnSpLocks/>
            </p:cNvCxnSpPr>
            <p:nvPr/>
          </p:nvCxnSpPr>
          <p:spPr>
            <a:xfrm>
              <a:off x="6012431" y="1874531"/>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5696BD-8D9C-4FB1-A7CF-2EDC5C594F53}"/>
                </a:ext>
              </a:extLst>
            </p:cNvPr>
            <p:cNvCxnSpPr>
              <a:cxnSpLocks/>
            </p:cNvCxnSpPr>
            <p:nvPr/>
          </p:nvCxnSpPr>
          <p:spPr>
            <a:xfrm>
              <a:off x="6019801" y="1638552"/>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104308C7-C76A-4C9B-90CB-786B12BFAD3D}"/>
              </a:ext>
            </a:extLst>
          </p:cNvPr>
          <p:cNvCxnSpPr>
            <a:cxnSpLocks/>
          </p:cNvCxnSpPr>
          <p:nvPr/>
        </p:nvCxnSpPr>
        <p:spPr>
          <a:xfrm>
            <a:off x="5632871" y="3134442"/>
            <a:ext cx="378213" cy="2"/>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DEA83BA-8BE6-4303-958E-0CB15514D648}"/>
              </a:ext>
            </a:extLst>
          </p:cNvPr>
          <p:cNvSpPr txBox="1"/>
          <p:nvPr/>
        </p:nvSpPr>
        <p:spPr>
          <a:xfrm>
            <a:off x="6058082" y="2965871"/>
            <a:ext cx="2299339" cy="307777"/>
          </a:xfrm>
          <a:prstGeom prst="rect">
            <a:avLst/>
          </a:prstGeom>
          <a:noFill/>
        </p:spPr>
        <p:txBody>
          <a:bodyPr wrap="square" rtlCol="0">
            <a:spAutoFit/>
          </a:bodyPr>
          <a:lstStyle/>
          <a:p>
            <a:r>
              <a:rPr lang="en-US" sz="1400" b="1" dirty="0">
                <a:solidFill>
                  <a:schemeClr val="tx2"/>
                </a:solidFill>
              </a:rPr>
              <a:t>config-yast-autoyast.xml</a:t>
            </a:r>
          </a:p>
        </p:txBody>
      </p:sp>
      <p:cxnSp>
        <p:nvCxnSpPr>
          <p:cNvPr id="23" name="Straight Arrow Connector 22">
            <a:extLst>
              <a:ext uri="{FF2B5EF4-FFF2-40B4-BE49-F238E27FC236}">
                <a16:creationId xmlns:a16="http://schemas.microsoft.com/office/drawing/2014/main" id="{AD982FDE-4D82-4BD0-9045-F3392CCB20B2}"/>
              </a:ext>
            </a:extLst>
          </p:cNvPr>
          <p:cNvCxnSpPr>
            <a:cxnSpLocks/>
          </p:cNvCxnSpPr>
          <p:nvPr/>
        </p:nvCxnSpPr>
        <p:spPr>
          <a:xfrm>
            <a:off x="5635143" y="3477910"/>
            <a:ext cx="378213" cy="2"/>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2F88C7F-2346-4576-88A3-06EA3DD185F6}"/>
              </a:ext>
            </a:extLst>
          </p:cNvPr>
          <p:cNvSpPr txBox="1"/>
          <p:nvPr/>
        </p:nvSpPr>
        <p:spPr>
          <a:xfrm>
            <a:off x="6060354" y="3309339"/>
            <a:ext cx="2299339" cy="307777"/>
          </a:xfrm>
          <a:prstGeom prst="rect">
            <a:avLst/>
          </a:prstGeom>
          <a:noFill/>
        </p:spPr>
        <p:txBody>
          <a:bodyPr wrap="square" rtlCol="0">
            <a:spAutoFit/>
          </a:bodyPr>
          <a:lstStyle/>
          <a:p>
            <a:r>
              <a:rPr lang="en-US" sz="1400" b="1" dirty="0">
                <a:solidFill>
                  <a:schemeClr val="tx2"/>
                </a:solidFill>
              </a:rPr>
              <a:t>kiwi-hooks.tgz</a:t>
            </a:r>
          </a:p>
        </p:txBody>
      </p:sp>
    </p:spTree>
    <p:extLst>
      <p:ext uri="{BB962C8B-B14F-4D97-AF65-F5344CB8AC3E}">
        <p14:creationId xmlns:p14="http://schemas.microsoft.com/office/powerpoint/2010/main" val="301173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4856-EC47-45CB-9121-904CBB520075}"/>
              </a:ext>
            </a:extLst>
          </p:cNvPr>
          <p:cNvSpPr>
            <a:spLocks noGrp="1"/>
          </p:cNvSpPr>
          <p:nvPr>
            <p:ph type="title"/>
          </p:nvPr>
        </p:nvSpPr>
        <p:spPr>
          <a:xfrm>
            <a:off x="874645" y="342900"/>
            <a:ext cx="7966145" cy="585787"/>
          </a:xfrm>
        </p:spPr>
        <p:txBody>
          <a:bodyPr/>
          <a:lstStyle/>
          <a:p>
            <a:r>
              <a:rPr lang="en-US" dirty="0"/>
              <a:t>Customizing a Template</a:t>
            </a:r>
          </a:p>
        </p:txBody>
      </p:sp>
      <p:sp>
        <p:nvSpPr>
          <p:cNvPr id="3" name="Content Placeholder 2">
            <a:extLst>
              <a:ext uri="{FF2B5EF4-FFF2-40B4-BE49-F238E27FC236}">
                <a16:creationId xmlns:a16="http://schemas.microsoft.com/office/drawing/2014/main" id="{C4DF7C0D-B435-44B5-9893-70987DF99A61}"/>
              </a:ext>
            </a:extLst>
          </p:cNvPr>
          <p:cNvSpPr>
            <a:spLocks noGrp="1"/>
          </p:cNvSpPr>
          <p:nvPr>
            <p:ph idx="1"/>
          </p:nvPr>
        </p:nvSpPr>
        <p:spPr>
          <a:xfrm>
            <a:off x="874644" y="1127341"/>
            <a:ext cx="4009205" cy="3783871"/>
          </a:xfrm>
        </p:spPr>
        <p:txBody>
          <a:bodyPr/>
          <a:lstStyle/>
          <a:p>
            <a:r>
              <a:rPr lang="en-US" dirty="0"/>
              <a:t>Image Directory</a:t>
            </a:r>
          </a:p>
          <a:p>
            <a:pPr marL="285750" indent="-285750">
              <a:buFont typeface="Arial" panose="020B0604020202020204" pitchFamily="34" charset="0"/>
              <a:buChar char="•"/>
            </a:pPr>
            <a:r>
              <a:rPr lang="en-US" dirty="0"/>
              <a:t>Hooks</a:t>
            </a:r>
          </a:p>
          <a:p>
            <a:pPr marL="400050" lvl="1" indent="-285750"/>
            <a:r>
              <a:rPr lang="en-US" dirty="0"/>
              <a:t>ALL</a:t>
            </a:r>
          </a:p>
          <a:p>
            <a:pPr marL="514350" lvl="2" indent="-285750"/>
            <a:r>
              <a:rPr lang="en-US" dirty="0" err="1"/>
              <a:t>handleSplash</a:t>
            </a:r>
            <a:endParaRPr lang="en-US" dirty="0"/>
          </a:p>
          <a:p>
            <a:pPr marL="628650" lvl="3" indent="-285750"/>
            <a:r>
              <a:rPr lang="en-US" dirty="0"/>
              <a:t>Called prior to any dialog/exception message or progress dialog. Can be used to customize the behavior of the splash screen. </a:t>
            </a:r>
          </a:p>
          <a:p>
            <a:pPr marL="514350" lvl="2" indent="-285750"/>
            <a:r>
              <a:rPr lang="en-US" dirty="0" err="1"/>
              <a:t>preException</a:t>
            </a:r>
            <a:endParaRPr lang="en-US" dirty="0"/>
          </a:p>
          <a:p>
            <a:pPr marL="628650" lvl="3" indent="-285750"/>
            <a:r>
              <a:rPr lang="en-US" dirty="0"/>
              <a:t>Called before a system error is handled</a:t>
            </a:r>
          </a:p>
        </p:txBody>
      </p:sp>
      <p:grpSp>
        <p:nvGrpSpPr>
          <p:cNvPr id="20" name="Group 19">
            <a:extLst>
              <a:ext uri="{FF2B5EF4-FFF2-40B4-BE49-F238E27FC236}">
                <a16:creationId xmlns:a16="http://schemas.microsoft.com/office/drawing/2014/main" id="{1C4DBD49-5873-413B-853C-13DA5A0522DC}"/>
              </a:ext>
            </a:extLst>
          </p:cNvPr>
          <p:cNvGrpSpPr/>
          <p:nvPr/>
        </p:nvGrpSpPr>
        <p:grpSpPr>
          <a:xfrm>
            <a:off x="4933341" y="925461"/>
            <a:ext cx="3524860" cy="2835378"/>
            <a:chOff x="5309420" y="1090471"/>
            <a:chExt cx="3505059" cy="1840748"/>
          </a:xfrm>
        </p:grpSpPr>
        <p:sp>
          <p:nvSpPr>
            <p:cNvPr id="19" name="Rectangle: Rounded Corners 18">
              <a:extLst>
                <a:ext uri="{FF2B5EF4-FFF2-40B4-BE49-F238E27FC236}">
                  <a16:creationId xmlns:a16="http://schemas.microsoft.com/office/drawing/2014/main" id="{6C03226B-A3EB-4083-B204-EF1DBEA7E4D7}"/>
                </a:ext>
              </a:extLst>
            </p:cNvPr>
            <p:cNvSpPr/>
            <p:nvPr/>
          </p:nvSpPr>
          <p:spPr>
            <a:xfrm>
              <a:off x="5309420" y="1090471"/>
              <a:ext cx="3505059" cy="1840748"/>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5408AE2-9C3F-4F6D-A018-77C5591B260E}"/>
                </a:ext>
              </a:extLst>
            </p:cNvPr>
            <p:cNvSpPr txBox="1"/>
            <p:nvPr/>
          </p:nvSpPr>
          <p:spPr>
            <a:xfrm>
              <a:off x="5589639" y="1155236"/>
              <a:ext cx="870155" cy="206309"/>
            </a:xfrm>
            <a:prstGeom prst="rect">
              <a:avLst/>
            </a:prstGeom>
            <a:noFill/>
          </p:spPr>
          <p:txBody>
            <a:bodyPr wrap="square" rtlCol="0">
              <a:spAutoFit/>
            </a:bodyPr>
            <a:lstStyle/>
            <a:p>
              <a:pPr algn="ctr"/>
              <a:r>
                <a:rPr lang="en-US" sz="1400" b="1" dirty="0">
                  <a:solidFill>
                    <a:schemeClr val="tx2"/>
                  </a:solidFill>
                </a:rPr>
                <a:t>demo</a:t>
              </a:r>
            </a:p>
          </p:txBody>
        </p:sp>
        <p:sp>
          <p:nvSpPr>
            <p:cNvPr id="5" name="TextBox 4">
              <a:extLst>
                <a:ext uri="{FF2B5EF4-FFF2-40B4-BE49-F238E27FC236}">
                  <a16:creationId xmlns:a16="http://schemas.microsoft.com/office/drawing/2014/main" id="{7343D49F-A98E-4C31-BDA3-3760C97799D6}"/>
                </a:ext>
              </a:extLst>
            </p:cNvPr>
            <p:cNvSpPr txBox="1"/>
            <p:nvPr/>
          </p:nvSpPr>
          <p:spPr>
            <a:xfrm>
              <a:off x="6435213" y="1521808"/>
              <a:ext cx="1211826" cy="307777"/>
            </a:xfrm>
            <a:prstGeom prst="rect">
              <a:avLst/>
            </a:prstGeom>
            <a:noFill/>
          </p:spPr>
          <p:txBody>
            <a:bodyPr wrap="square" rtlCol="0">
              <a:spAutoFit/>
            </a:bodyPr>
            <a:lstStyle/>
            <a:p>
              <a:r>
                <a:rPr lang="en-US" sz="1400" b="1" dirty="0" err="1">
                  <a:solidFill>
                    <a:schemeClr val="tx2"/>
                  </a:solidFill>
                </a:rPr>
                <a:t>demo.kiwi</a:t>
              </a:r>
              <a:endParaRPr lang="en-US" sz="1400" b="1" dirty="0">
                <a:solidFill>
                  <a:schemeClr val="tx2"/>
                </a:solidFill>
              </a:endParaRPr>
            </a:p>
          </p:txBody>
        </p:sp>
        <p:sp>
          <p:nvSpPr>
            <p:cNvPr id="6" name="TextBox 5">
              <a:extLst>
                <a:ext uri="{FF2B5EF4-FFF2-40B4-BE49-F238E27FC236}">
                  <a16:creationId xmlns:a16="http://schemas.microsoft.com/office/drawing/2014/main" id="{3F0DCD87-1335-471F-8D11-26CF4D974331}"/>
                </a:ext>
              </a:extLst>
            </p:cNvPr>
            <p:cNvSpPr txBox="1"/>
            <p:nvPr/>
          </p:nvSpPr>
          <p:spPr>
            <a:xfrm>
              <a:off x="6432758" y="1755327"/>
              <a:ext cx="1211826" cy="307777"/>
            </a:xfrm>
            <a:prstGeom prst="rect">
              <a:avLst/>
            </a:prstGeom>
            <a:noFill/>
          </p:spPr>
          <p:txBody>
            <a:bodyPr wrap="square" rtlCol="0">
              <a:spAutoFit/>
            </a:bodyPr>
            <a:lstStyle/>
            <a:p>
              <a:r>
                <a:rPr lang="en-US" sz="1400" b="1" dirty="0">
                  <a:solidFill>
                    <a:schemeClr val="tx2"/>
                  </a:solidFill>
                </a:rPr>
                <a:t>root</a:t>
              </a:r>
            </a:p>
          </p:txBody>
        </p:sp>
        <p:sp>
          <p:nvSpPr>
            <p:cNvPr id="7" name="TextBox 6">
              <a:extLst>
                <a:ext uri="{FF2B5EF4-FFF2-40B4-BE49-F238E27FC236}">
                  <a16:creationId xmlns:a16="http://schemas.microsoft.com/office/drawing/2014/main" id="{7137D407-73A0-4865-A1BD-207C6CC86314}"/>
                </a:ext>
              </a:extLst>
            </p:cNvPr>
            <p:cNvSpPr txBox="1"/>
            <p:nvPr/>
          </p:nvSpPr>
          <p:spPr>
            <a:xfrm>
              <a:off x="6430302" y="1988840"/>
              <a:ext cx="1211826" cy="307777"/>
            </a:xfrm>
            <a:prstGeom prst="rect">
              <a:avLst/>
            </a:prstGeom>
            <a:noFill/>
          </p:spPr>
          <p:txBody>
            <a:bodyPr wrap="square" rtlCol="0">
              <a:spAutoFit/>
            </a:bodyPr>
            <a:lstStyle/>
            <a:p>
              <a:r>
                <a:rPr lang="en-US" sz="1400" b="1" dirty="0">
                  <a:solidFill>
                    <a:schemeClr val="tx2"/>
                  </a:solidFill>
                </a:rPr>
                <a:t>config.sh</a:t>
              </a:r>
            </a:p>
          </p:txBody>
        </p:sp>
        <p:sp>
          <p:nvSpPr>
            <p:cNvPr id="8" name="TextBox 7">
              <a:extLst>
                <a:ext uri="{FF2B5EF4-FFF2-40B4-BE49-F238E27FC236}">
                  <a16:creationId xmlns:a16="http://schemas.microsoft.com/office/drawing/2014/main" id="{AD54E37B-DAC1-4006-A189-45C9DA4AB4B9}"/>
                </a:ext>
              </a:extLst>
            </p:cNvPr>
            <p:cNvSpPr txBox="1"/>
            <p:nvPr/>
          </p:nvSpPr>
          <p:spPr>
            <a:xfrm>
              <a:off x="6427843" y="2214980"/>
              <a:ext cx="1211826" cy="307777"/>
            </a:xfrm>
            <a:prstGeom prst="rect">
              <a:avLst/>
            </a:prstGeom>
            <a:noFill/>
          </p:spPr>
          <p:txBody>
            <a:bodyPr wrap="square" rtlCol="0">
              <a:spAutoFit/>
            </a:bodyPr>
            <a:lstStyle/>
            <a:p>
              <a:r>
                <a:rPr lang="en-US" sz="1400" b="1" dirty="0">
                  <a:solidFill>
                    <a:schemeClr val="tx2"/>
                  </a:solidFill>
                </a:rPr>
                <a:t>image</a:t>
              </a:r>
            </a:p>
          </p:txBody>
        </p:sp>
        <p:cxnSp>
          <p:nvCxnSpPr>
            <p:cNvPr id="10" name="Straight Connector 9">
              <a:extLst>
                <a:ext uri="{FF2B5EF4-FFF2-40B4-BE49-F238E27FC236}">
                  <a16:creationId xmlns:a16="http://schemas.microsoft.com/office/drawing/2014/main" id="{D88ED43F-6677-4C80-8E63-D6F43BB4A846}"/>
                </a:ext>
              </a:extLst>
            </p:cNvPr>
            <p:cNvCxnSpPr>
              <a:cxnSpLocks/>
              <a:stCxn id="4" idx="2"/>
            </p:cNvCxnSpPr>
            <p:nvPr/>
          </p:nvCxnSpPr>
          <p:spPr>
            <a:xfrm flipH="1">
              <a:off x="6005020" y="1361545"/>
              <a:ext cx="19697" cy="1385995"/>
            </a:xfrm>
            <a:prstGeom prst="line">
              <a:avLst/>
            </a:prstGeom>
            <a:ln w="19050" cap="rnd">
              <a:roun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AB2946-6B5D-49E8-99D4-A62D8F56C140}"/>
                </a:ext>
              </a:extLst>
            </p:cNvPr>
            <p:cNvCxnSpPr>
              <a:cxnSpLocks/>
            </p:cNvCxnSpPr>
            <p:nvPr/>
          </p:nvCxnSpPr>
          <p:spPr>
            <a:xfrm>
              <a:off x="6007470" y="2319438"/>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4EA947-67CC-408F-8429-4E140F09235B}"/>
                </a:ext>
              </a:extLst>
            </p:cNvPr>
            <p:cNvCxnSpPr>
              <a:cxnSpLocks/>
            </p:cNvCxnSpPr>
            <p:nvPr/>
          </p:nvCxnSpPr>
          <p:spPr>
            <a:xfrm>
              <a:off x="6012431" y="2103132"/>
              <a:ext cx="368712" cy="0"/>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C7419D-18D0-4671-ACAF-A406BE215EBC}"/>
                </a:ext>
              </a:extLst>
            </p:cNvPr>
            <p:cNvCxnSpPr>
              <a:cxnSpLocks/>
            </p:cNvCxnSpPr>
            <p:nvPr/>
          </p:nvCxnSpPr>
          <p:spPr>
            <a:xfrm>
              <a:off x="6012431" y="1874531"/>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5696BD-8D9C-4FB1-A7CF-2EDC5C594F53}"/>
                </a:ext>
              </a:extLst>
            </p:cNvPr>
            <p:cNvCxnSpPr>
              <a:cxnSpLocks/>
            </p:cNvCxnSpPr>
            <p:nvPr/>
          </p:nvCxnSpPr>
          <p:spPr>
            <a:xfrm>
              <a:off x="6019801" y="1638552"/>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104308C7-C76A-4C9B-90CB-786B12BFAD3D}"/>
              </a:ext>
            </a:extLst>
          </p:cNvPr>
          <p:cNvCxnSpPr>
            <a:cxnSpLocks/>
          </p:cNvCxnSpPr>
          <p:nvPr/>
        </p:nvCxnSpPr>
        <p:spPr>
          <a:xfrm>
            <a:off x="5632871" y="3134442"/>
            <a:ext cx="378213" cy="2"/>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DEA83BA-8BE6-4303-958E-0CB15514D648}"/>
              </a:ext>
            </a:extLst>
          </p:cNvPr>
          <p:cNvSpPr txBox="1"/>
          <p:nvPr/>
        </p:nvSpPr>
        <p:spPr>
          <a:xfrm>
            <a:off x="6058082" y="2965871"/>
            <a:ext cx="2299339" cy="307777"/>
          </a:xfrm>
          <a:prstGeom prst="rect">
            <a:avLst/>
          </a:prstGeom>
          <a:noFill/>
        </p:spPr>
        <p:txBody>
          <a:bodyPr wrap="square" rtlCol="0">
            <a:spAutoFit/>
          </a:bodyPr>
          <a:lstStyle/>
          <a:p>
            <a:r>
              <a:rPr lang="en-US" sz="1400" b="1" dirty="0">
                <a:solidFill>
                  <a:schemeClr val="tx2"/>
                </a:solidFill>
              </a:rPr>
              <a:t>config-yast-autoyast.xml</a:t>
            </a:r>
          </a:p>
        </p:txBody>
      </p:sp>
      <p:cxnSp>
        <p:nvCxnSpPr>
          <p:cNvPr id="23" name="Straight Arrow Connector 22">
            <a:extLst>
              <a:ext uri="{FF2B5EF4-FFF2-40B4-BE49-F238E27FC236}">
                <a16:creationId xmlns:a16="http://schemas.microsoft.com/office/drawing/2014/main" id="{AD982FDE-4D82-4BD0-9045-F3392CCB20B2}"/>
              </a:ext>
            </a:extLst>
          </p:cNvPr>
          <p:cNvCxnSpPr>
            <a:cxnSpLocks/>
          </p:cNvCxnSpPr>
          <p:nvPr/>
        </p:nvCxnSpPr>
        <p:spPr>
          <a:xfrm>
            <a:off x="5635143" y="3477910"/>
            <a:ext cx="378213" cy="2"/>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2F88C7F-2346-4576-88A3-06EA3DD185F6}"/>
              </a:ext>
            </a:extLst>
          </p:cNvPr>
          <p:cNvSpPr txBox="1"/>
          <p:nvPr/>
        </p:nvSpPr>
        <p:spPr>
          <a:xfrm>
            <a:off x="6060354" y="3309339"/>
            <a:ext cx="2299339" cy="307777"/>
          </a:xfrm>
          <a:prstGeom prst="rect">
            <a:avLst/>
          </a:prstGeom>
          <a:noFill/>
        </p:spPr>
        <p:txBody>
          <a:bodyPr wrap="square" rtlCol="0">
            <a:spAutoFit/>
          </a:bodyPr>
          <a:lstStyle/>
          <a:p>
            <a:r>
              <a:rPr lang="en-US" sz="1400" b="1" dirty="0">
                <a:solidFill>
                  <a:schemeClr val="tx2"/>
                </a:solidFill>
              </a:rPr>
              <a:t>kiwi-hooks.tgz</a:t>
            </a:r>
          </a:p>
        </p:txBody>
      </p:sp>
    </p:spTree>
    <p:extLst>
      <p:ext uri="{BB962C8B-B14F-4D97-AF65-F5344CB8AC3E}">
        <p14:creationId xmlns:p14="http://schemas.microsoft.com/office/powerpoint/2010/main" val="324367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4856-EC47-45CB-9121-904CBB520075}"/>
              </a:ext>
            </a:extLst>
          </p:cNvPr>
          <p:cNvSpPr>
            <a:spLocks noGrp="1"/>
          </p:cNvSpPr>
          <p:nvPr>
            <p:ph type="title"/>
          </p:nvPr>
        </p:nvSpPr>
        <p:spPr>
          <a:xfrm>
            <a:off x="874645" y="342900"/>
            <a:ext cx="7966145" cy="585787"/>
          </a:xfrm>
        </p:spPr>
        <p:txBody>
          <a:bodyPr/>
          <a:lstStyle/>
          <a:p>
            <a:r>
              <a:rPr lang="en-US" dirty="0"/>
              <a:t>Customizing a Template</a:t>
            </a:r>
          </a:p>
        </p:txBody>
      </p:sp>
      <p:sp>
        <p:nvSpPr>
          <p:cNvPr id="3" name="Content Placeholder 2">
            <a:extLst>
              <a:ext uri="{FF2B5EF4-FFF2-40B4-BE49-F238E27FC236}">
                <a16:creationId xmlns:a16="http://schemas.microsoft.com/office/drawing/2014/main" id="{C4DF7C0D-B435-44B5-9893-70987DF99A61}"/>
              </a:ext>
            </a:extLst>
          </p:cNvPr>
          <p:cNvSpPr>
            <a:spLocks noGrp="1"/>
          </p:cNvSpPr>
          <p:nvPr>
            <p:ph idx="1"/>
          </p:nvPr>
        </p:nvSpPr>
        <p:spPr>
          <a:xfrm>
            <a:off x="874644" y="1127341"/>
            <a:ext cx="4009205" cy="3783871"/>
          </a:xfrm>
        </p:spPr>
        <p:txBody>
          <a:bodyPr/>
          <a:lstStyle/>
          <a:p>
            <a:r>
              <a:rPr lang="en-US" dirty="0"/>
              <a:t>Image Directory</a:t>
            </a:r>
          </a:p>
          <a:p>
            <a:pPr marL="285750" indent="-285750">
              <a:buFont typeface="Arial" panose="020B0604020202020204" pitchFamily="34" charset="0"/>
              <a:buChar char="•"/>
            </a:pPr>
            <a:r>
              <a:rPr lang="en-US" dirty="0"/>
              <a:t>Hooks</a:t>
            </a:r>
          </a:p>
          <a:p>
            <a:pPr marL="400050" lvl="1" indent="-285750"/>
            <a:r>
              <a:rPr lang="en-US" dirty="0"/>
              <a:t>OEM</a:t>
            </a:r>
          </a:p>
          <a:p>
            <a:pPr marL="514350" lvl="2" indent="-285750"/>
            <a:r>
              <a:rPr lang="en-US" dirty="0" err="1"/>
              <a:t>preHWdetect</a:t>
            </a:r>
            <a:r>
              <a:rPr lang="en-US" dirty="0"/>
              <a:t> | </a:t>
            </a:r>
            <a:r>
              <a:rPr lang="en-US" dirty="0" err="1"/>
              <a:t>postHWdetect</a:t>
            </a:r>
            <a:endParaRPr lang="en-US" dirty="0"/>
          </a:p>
          <a:p>
            <a:pPr marL="628650" lvl="3" indent="-285750"/>
            <a:r>
              <a:rPr lang="en-US" dirty="0"/>
              <a:t>Called before &amp; after boot code detects possible target storage device(s)</a:t>
            </a:r>
          </a:p>
          <a:p>
            <a:pPr marL="514350" lvl="2" indent="-285750"/>
            <a:r>
              <a:rPr lang="en-US" dirty="0" err="1"/>
              <a:t>preImageDump</a:t>
            </a:r>
            <a:r>
              <a:rPr lang="en-US" dirty="0"/>
              <a:t> | </a:t>
            </a:r>
            <a:r>
              <a:rPr lang="en-US" dirty="0" err="1"/>
              <a:t>postImageDump</a:t>
            </a:r>
            <a:endParaRPr lang="en-US" dirty="0"/>
          </a:p>
          <a:p>
            <a:pPr marL="628650" lvl="3" indent="-285750"/>
            <a:r>
              <a:rPr lang="en-US" dirty="0"/>
              <a:t>Called before &amp; after the install image is dumped on the target disk</a:t>
            </a:r>
          </a:p>
          <a:p>
            <a:pPr marL="514350" lvl="2" indent="-285750"/>
            <a:r>
              <a:rPr lang="en-US" dirty="0" err="1"/>
              <a:t>preCallInit</a:t>
            </a:r>
            <a:endParaRPr lang="en-US" dirty="0"/>
          </a:p>
          <a:p>
            <a:pPr marL="628650" lvl="3" indent="-285750"/>
            <a:r>
              <a:rPr lang="en-US" dirty="0"/>
              <a:t>Called before initialization process (root mounted)</a:t>
            </a:r>
          </a:p>
          <a:p>
            <a:pPr marL="514350" lvl="2" indent="-285750"/>
            <a:r>
              <a:rPr lang="en-US" dirty="0" err="1"/>
              <a:t>preRecovery</a:t>
            </a:r>
            <a:r>
              <a:rPr lang="en-US" dirty="0"/>
              <a:t> | </a:t>
            </a:r>
            <a:r>
              <a:rPr lang="en-US" dirty="0" err="1"/>
              <a:t>postRecovery</a:t>
            </a:r>
            <a:endParaRPr lang="en-US" dirty="0"/>
          </a:p>
          <a:p>
            <a:pPr marL="628650" lvl="3" indent="-285750"/>
            <a:r>
              <a:rPr lang="en-US" dirty="0"/>
              <a:t>Called before &amp; after recovery code is processed.</a:t>
            </a:r>
          </a:p>
          <a:p>
            <a:pPr marL="514350" lvl="2" indent="-285750"/>
            <a:r>
              <a:rPr lang="en-US" dirty="0" err="1"/>
              <a:t>preRecoverySetup</a:t>
            </a:r>
            <a:r>
              <a:rPr lang="en-US" dirty="0"/>
              <a:t> | </a:t>
            </a:r>
            <a:r>
              <a:rPr lang="en-US" dirty="0" err="1"/>
              <a:t>postRecoverySetup</a:t>
            </a:r>
            <a:endParaRPr lang="en-US" dirty="0"/>
          </a:p>
          <a:p>
            <a:pPr marL="628650" lvl="3" indent="-285750"/>
            <a:r>
              <a:rPr lang="en-US" dirty="0"/>
              <a:t>Called before &amp; after the recovery setup is processed.</a:t>
            </a:r>
          </a:p>
        </p:txBody>
      </p:sp>
      <p:grpSp>
        <p:nvGrpSpPr>
          <p:cNvPr id="20" name="Group 19">
            <a:extLst>
              <a:ext uri="{FF2B5EF4-FFF2-40B4-BE49-F238E27FC236}">
                <a16:creationId xmlns:a16="http://schemas.microsoft.com/office/drawing/2014/main" id="{1C4DBD49-5873-413B-853C-13DA5A0522DC}"/>
              </a:ext>
            </a:extLst>
          </p:cNvPr>
          <p:cNvGrpSpPr/>
          <p:nvPr/>
        </p:nvGrpSpPr>
        <p:grpSpPr>
          <a:xfrm>
            <a:off x="4933341" y="925461"/>
            <a:ext cx="3524860" cy="2835378"/>
            <a:chOff x="5309420" y="1090471"/>
            <a:chExt cx="3505059" cy="1840748"/>
          </a:xfrm>
        </p:grpSpPr>
        <p:sp>
          <p:nvSpPr>
            <p:cNvPr id="19" name="Rectangle: Rounded Corners 18">
              <a:extLst>
                <a:ext uri="{FF2B5EF4-FFF2-40B4-BE49-F238E27FC236}">
                  <a16:creationId xmlns:a16="http://schemas.microsoft.com/office/drawing/2014/main" id="{6C03226B-A3EB-4083-B204-EF1DBEA7E4D7}"/>
                </a:ext>
              </a:extLst>
            </p:cNvPr>
            <p:cNvSpPr/>
            <p:nvPr/>
          </p:nvSpPr>
          <p:spPr>
            <a:xfrm>
              <a:off x="5309420" y="1090471"/>
              <a:ext cx="3505059" cy="1840748"/>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5408AE2-9C3F-4F6D-A018-77C5591B260E}"/>
                </a:ext>
              </a:extLst>
            </p:cNvPr>
            <p:cNvSpPr txBox="1"/>
            <p:nvPr/>
          </p:nvSpPr>
          <p:spPr>
            <a:xfrm>
              <a:off x="5589639" y="1155236"/>
              <a:ext cx="870155" cy="206309"/>
            </a:xfrm>
            <a:prstGeom prst="rect">
              <a:avLst/>
            </a:prstGeom>
            <a:noFill/>
          </p:spPr>
          <p:txBody>
            <a:bodyPr wrap="square" rtlCol="0">
              <a:spAutoFit/>
            </a:bodyPr>
            <a:lstStyle/>
            <a:p>
              <a:pPr algn="ctr"/>
              <a:r>
                <a:rPr lang="en-US" sz="1400" b="1" dirty="0">
                  <a:solidFill>
                    <a:schemeClr val="tx2"/>
                  </a:solidFill>
                </a:rPr>
                <a:t>demo</a:t>
              </a:r>
            </a:p>
          </p:txBody>
        </p:sp>
        <p:sp>
          <p:nvSpPr>
            <p:cNvPr id="5" name="TextBox 4">
              <a:extLst>
                <a:ext uri="{FF2B5EF4-FFF2-40B4-BE49-F238E27FC236}">
                  <a16:creationId xmlns:a16="http://schemas.microsoft.com/office/drawing/2014/main" id="{7343D49F-A98E-4C31-BDA3-3760C97799D6}"/>
                </a:ext>
              </a:extLst>
            </p:cNvPr>
            <p:cNvSpPr txBox="1"/>
            <p:nvPr/>
          </p:nvSpPr>
          <p:spPr>
            <a:xfrm>
              <a:off x="6435213" y="1521808"/>
              <a:ext cx="1211826" cy="307777"/>
            </a:xfrm>
            <a:prstGeom prst="rect">
              <a:avLst/>
            </a:prstGeom>
            <a:noFill/>
          </p:spPr>
          <p:txBody>
            <a:bodyPr wrap="square" rtlCol="0">
              <a:spAutoFit/>
            </a:bodyPr>
            <a:lstStyle/>
            <a:p>
              <a:r>
                <a:rPr lang="en-US" sz="1400" b="1" dirty="0" err="1">
                  <a:solidFill>
                    <a:schemeClr val="tx2"/>
                  </a:solidFill>
                </a:rPr>
                <a:t>demo.kiwi</a:t>
              </a:r>
              <a:endParaRPr lang="en-US" sz="1400" b="1" dirty="0">
                <a:solidFill>
                  <a:schemeClr val="tx2"/>
                </a:solidFill>
              </a:endParaRPr>
            </a:p>
          </p:txBody>
        </p:sp>
        <p:sp>
          <p:nvSpPr>
            <p:cNvPr id="6" name="TextBox 5">
              <a:extLst>
                <a:ext uri="{FF2B5EF4-FFF2-40B4-BE49-F238E27FC236}">
                  <a16:creationId xmlns:a16="http://schemas.microsoft.com/office/drawing/2014/main" id="{3F0DCD87-1335-471F-8D11-26CF4D974331}"/>
                </a:ext>
              </a:extLst>
            </p:cNvPr>
            <p:cNvSpPr txBox="1"/>
            <p:nvPr/>
          </p:nvSpPr>
          <p:spPr>
            <a:xfrm>
              <a:off x="6432758" y="1755327"/>
              <a:ext cx="1211826" cy="307777"/>
            </a:xfrm>
            <a:prstGeom prst="rect">
              <a:avLst/>
            </a:prstGeom>
            <a:noFill/>
          </p:spPr>
          <p:txBody>
            <a:bodyPr wrap="square" rtlCol="0">
              <a:spAutoFit/>
            </a:bodyPr>
            <a:lstStyle/>
            <a:p>
              <a:r>
                <a:rPr lang="en-US" sz="1400" b="1" dirty="0">
                  <a:solidFill>
                    <a:schemeClr val="tx2"/>
                  </a:solidFill>
                </a:rPr>
                <a:t>root</a:t>
              </a:r>
            </a:p>
          </p:txBody>
        </p:sp>
        <p:sp>
          <p:nvSpPr>
            <p:cNvPr id="7" name="TextBox 6">
              <a:extLst>
                <a:ext uri="{FF2B5EF4-FFF2-40B4-BE49-F238E27FC236}">
                  <a16:creationId xmlns:a16="http://schemas.microsoft.com/office/drawing/2014/main" id="{7137D407-73A0-4865-A1BD-207C6CC86314}"/>
                </a:ext>
              </a:extLst>
            </p:cNvPr>
            <p:cNvSpPr txBox="1"/>
            <p:nvPr/>
          </p:nvSpPr>
          <p:spPr>
            <a:xfrm>
              <a:off x="6430302" y="1988840"/>
              <a:ext cx="1211826" cy="307777"/>
            </a:xfrm>
            <a:prstGeom prst="rect">
              <a:avLst/>
            </a:prstGeom>
            <a:noFill/>
          </p:spPr>
          <p:txBody>
            <a:bodyPr wrap="square" rtlCol="0">
              <a:spAutoFit/>
            </a:bodyPr>
            <a:lstStyle/>
            <a:p>
              <a:r>
                <a:rPr lang="en-US" sz="1400" b="1" dirty="0">
                  <a:solidFill>
                    <a:schemeClr val="tx2"/>
                  </a:solidFill>
                </a:rPr>
                <a:t>config.sh</a:t>
              </a:r>
            </a:p>
          </p:txBody>
        </p:sp>
        <p:sp>
          <p:nvSpPr>
            <p:cNvPr id="8" name="TextBox 7">
              <a:extLst>
                <a:ext uri="{FF2B5EF4-FFF2-40B4-BE49-F238E27FC236}">
                  <a16:creationId xmlns:a16="http://schemas.microsoft.com/office/drawing/2014/main" id="{AD54E37B-DAC1-4006-A189-45C9DA4AB4B9}"/>
                </a:ext>
              </a:extLst>
            </p:cNvPr>
            <p:cNvSpPr txBox="1"/>
            <p:nvPr/>
          </p:nvSpPr>
          <p:spPr>
            <a:xfrm>
              <a:off x="6427843" y="2214980"/>
              <a:ext cx="1211826" cy="307777"/>
            </a:xfrm>
            <a:prstGeom prst="rect">
              <a:avLst/>
            </a:prstGeom>
            <a:noFill/>
          </p:spPr>
          <p:txBody>
            <a:bodyPr wrap="square" rtlCol="0">
              <a:spAutoFit/>
            </a:bodyPr>
            <a:lstStyle/>
            <a:p>
              <a:r>
                <a:rPr lang="en-US" sz="1400" b="1" dirty="0">
                  <a:solidFill>
                    <a:schemeClr val="tx2"/>
                  </a:solidFill>
                </a:rPr>
                <a:t>image</a:t>
              </a:r>
            </a:p>
          </p:txBody>
        </p:sp>
        <p:cxnSp>
          <p:nvCxnSpPr>
            <p:cNvPr id="10" name="Straight Connector 9">
              <a:extLst>
                <a:ext uri="{FF2B5EF4-FFF2-40B4-BE49-F238E27FC236}">
                  <a16:creationId xmlns:a16="http://schemas.microsoft.com/office/drawing/2014/main" id="{D88ED43F-6677-4C80-8E63-D6F43BB4A846}"/>
                </a:ext>
              </a:extLst>
            </p:cNvPr>
            <p:cNvCxnSpPr>
              <a:cxnSpLocks/>
              <a:stCxn id="4" idx="2"/>
            </p:cNvCxnSpPr>
            <p:nvPr/>
          </p:nvCxnSpPr>
          <p:spPr>
            <a:xfrm flipH="1">
              <a:off x="6005020" y="1361545"/>
              <a:ext cx="19697" cy="1385995"/>
            </a:xfrm>
            <a:prstGeom prst="line">
              <a:avLst/>
            </a:prstGeom>
            <a:ln w="19050" cap="rnd">
              <a:roun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AB2946-6B5D-49E8-99D4-A62D8F56C140}"/>
                </a:ext>
              </a:extLst>
            </p:cNvPr>
            <p:cNvCxnSpPr>
              <a:cxnSpLocks/>
            </p:cNvCxnSpPr>
            <p:nvPr/>
          </p:nvCxnSpPr>
          <p:spPr>
            <a:xfrm>
              <a:off x="6007470" y="2319438"/>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4EA947-67CC-408F-8429-4E140F09235B}"/>
                </a:ext>
              </a:extLst>
            </p:cNvPr>
            <p:cNvCxnSpPr>
              <a:cxnSpLocks/>
            </p:cNvCxnSpPr>
            <p:nvPr/>
          </p:nvCxnSpPr>
          <p:spPr>
            <a:xfrm>
              <a:off x="6012431" y="2103132"/>
              <a:ext cx="368712" cy="0"/>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C7419D-18D0-4671-ACAF-A406BE215EBC}"/>
                </a:ext>
              </a:extLst>
            </p:cNvPr>
            <p:cNvCxnSpPr>
              <a:cxnSpLocks/>
            </p:cNvCxnSpPr>
            <p:nvPr/>
          </p:nvCxnSpPr>
          <p:spPr>
            <a:xfrm>
              <a:off x="6012431" y="1874531"/>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5696BD-8D9C-4FB1-A7CF-2EDC5C594F53}"/>
                </a:ext>
              </a:extLst>
            </p:cNvPr>
            <p:cNvCxnSpPr>
              <a:cxnSpLocks/>
            </p:cNvCxnSpPr>
            <p:nvPr/>
          </p:nvCxnSpPr>
          <p:spPr>
            <a:xfrm>
              <a:off x="6019801" y="1638552"/>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104308C7-C76A-4C9B-90CB-786B12BFAD3D}"/>
              </a:ext>
            </a:extLst>
          </p:cNvPr>
          <p:cNvCxnSpPr>
            <a:cxnSpLocks/>
          </p:cNvCxnSpPr>
          <p:nvPr/>
        </p:nvCxnSpPr>
        <p:spPr>
          <a:xfrm>
            <a:off x="5632871" y="3134442"/>
            <a:ext cx="378213" cy="2"/>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DEA83BA-8BE6-4303-958E-0CB15514D648}"/>
              </a:ext>
            </a:extLst>
          </p:cNvPr>
          <p:cNvSpPr txBox="1"/>
          <p:nvPr/>
        </p:nvSpPr>
        <p:spPr>
          <a:xfrm>
            <a:off x="6058082" y="2965871"/>
            <a:ext cx="2299339" cy="307777"/>
          </a:xfrm>
          <a:prstGeom prst="rect">
            <a:avLst/>
          </a:prstGeom>
          <a:noFill/>
        </p:spPr>
        <p:txBody>
          <a:bodyPr wrap="square" rtlCol="0">
            <a:spAutoFit/>
          </a:bodyPr>
          <a:lstStyle/>
          <a:p>
            <a:r>
              <a:rPr lang="en-US" sz="1400" b="1" dirty="0">
                <a:solidFill>
                  <a:schemeClr val="tx2"/>
                </a:solidFill>
              </a:rPr>
              <a:t>config-yast-autoyast.xml</a:t>
            </a:r>
          </a:p>
        </p:txBody>
      </p:sp>
      <p:cxnSp>
        <p:nvCxnSpPr>
          <p:cNvPr id="23" name="Straight Arrow Connector 22">
            <a:extLst>
              <a:ext uri="{FF2B5EF4-FFF2-40B4-BE49-F238E27FC236}">
                <a16:creationId xmlns:a16="http://schemas.microsoft.com/office/drawing/2014/main" id="{AD982FDE-4D82-4BD0-9045-F3392CCB20B2}"/>
              </a:ext>
            </a:extLst>
          </p:cNvPr>
          <p:cNvCxnSpPr>
            <a:cxnSpLocks/>
          </p:cNvCxnSpPr>
          <p:nvPr/>
        </p:nvCxnSpPr>
        <p:spPr>
          <a:xfrm>
            <a:off x="5635143" y="3477910"/>
            <a:ext cx="378213" cy="2"/>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2F88C7F-2346-4576-88A3-06EA3DD185F6}"/>
              </a:ext>
            </a:extLst>
          </p:cNvPr>
          <p:cNvSpPr txBox="1"/>
          <p:nvPr/>
        </p:nvSpPr>
        <p:spPr>
          <a:xfrm>
            <a:off x="6060354" y="3309339"/>
            <a:ext cx="2299339" cy="307777"/>
          </a:xfrm>
          <a:prstGeom prst="rect">
            <a:avLst/>
          </a:prstGeom>
          <a:noFill/>
        </p:spPr>
        <p:txBody>
          <a:bodyPr wrap="square" rtlCol="0">
            <a:spAutoFit/>
          </a:bodyPr>
          <a:lstStyle/>
          <a:p>
            <a:r>
              <a:rPr lang="en-US" sz="1400" b="1" dirty="0">
                <a:solidFill>
                  <a:schemeClr val="tx2"/>
                </a:solidFill>
              </a:rPr>
              <a:t>kiwi-hooks.tgz</a:t>
            </a:r>
          </a:p>
        </p:txBody>
      </p:sp>
    </p:spTree>
    <p:extLst>
      <p:ext uri="{BB962C8B-B14F-4D97-AF65-F5344CB8AC3E}">
        <p14:creationId xmlns:p14="http://schemas.microsoft.com/office/powerpoint/2010/main" val="107041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SUSE Presentations</a:t>
            </a:r>
            <a:endParaRPr lang="en-US" dirty="0"/>
          </a:p>
        </p:txBody>
      </p:sp>
      <p:sp>
        <p:nvSpPr>
          <p:cNvPr id="32" name="Text Placeholder 31"/>
          <p:cNvSpPr>
            <a:spLocks noGrp="1"/>
          </p:cNvSpPr>
          <p:nvPr>
            <p:ph type="body" sz="quarter" idx="13"/>
          </p:nvPr>
        </p:nvSpPr>
        <p:spPr/>
        <p:txBody>
          <a:bodyPr/>
          <a:lstStyle/>
          <a:p>
            <a:r>
              <a:rPr lang="en-US" dirty="0"/>
              <a:t>Welcome to the SUSE presentation guidelines. </a:t>
            </a:r>
            <a:br>
              <a:rPr lang="en-US" dirty="0"/>
            </a:br>
            <a:r>
              <a:rPr lang="en-US" dirty="0"/>
              <a:t>The following information will be covered:</a:t>
            </a:r>
          </a:p>
        </p:txBody>
      </p:sp>
      <p:sp>
        <p:nvSpPr>
          <p:cNvPr id="31" name="Content Placeholder 30"/>
          <p:cNvSpPr>
            <a:spLocks noGrp="1"/>
          </p:cNvSpPr>
          <p:nvPr>
            <p:ph idx="1"/>
          </p:nvPr>
        </p:nvSpPr>
        <p:spPr/>
        <p:txBody>
          <a:bodyPr/>
          <a:lstStyle/>
          <a:p>
            <a:pPr>
              <a:spcAft>
                <a:spcPts val="600"/>
              </a:spcAft>
            </a:pPr>
            <a:r>
              <a:rPr lang="en-US" dirty="0"/>
              <a:t>Guidelines (slides 3–8)</a:t>
            </a:r>
          </a:p>
          <a:p>
            <a:pPr lvl="2">
              <a:spcAft>
                <a:spcPts val="600"/>
              </a:spcAft>
            </a:pPr>
            <a:r>
              <a:rPr lang="en-US" dirty="0"/>
              <a:t>Basic Slide Layout</a:t>
            </a:r>
          </a:p>
          <a:p>
            <a:pPr lvl="2">
              <a:spcAft>
                <a:spcPts val="600"/>
              </a:spcAft>
            </a:pPr>
            <a:r>
              <a:rPr lang="en-US" dirty="0"/>
              <a:t>Template Instructions		</a:t>
            </a:r>
          </a:p>
          <a:p>
            <a:pPr lvl="2">
              <a:spcAft>
                <a:spcPts val="600"/>
              </a:spcAft>
            </a:pPr>
            <a:r>
              <a:rPr lang="en-US" dirty="0"/>
              <a:t>Color Palette</a:t>
            </a:r>
          </a:p>
          <a:p>
            <a:pPr lvl="2">
              <a:spcAft>
                <a:spcPts val="600"/>
              </a:spcAft>
            </a:pPr>
            <a:r>
              <a:rPr lang="en-US" dirty="0"/>
              <a:t>Graphics and Typeface</a:t>
            </a:r>
          </a:p>
          <a:p>
            <a:pPr lvl="2">
              <a:spcAft>
                <a:spcPts val="600"/>
              </a:spcAft>
            </a:pPr>
            <a:r>
              <a:rPr lang="en-US" dirty="0"/>
              <a:t>Editorial Guidelines</a:t>
            </a:r>
          </a:p>
          <a:p>
            <a:pPr lvl="2">
              <a:spcAft>
                <a:spcPts val="600"/>
              </a:spcAft>
            </a:pPr>
            <a:r>
              <a:rPr lang="en-US" dirty="0"/>
              <a:t>Slide Trademarking Guidelines</a:t>
            </a:r>
          </a:p>
          <a:p>
            <a:pPr>
              <a:spcAft>
                <a:spcPts val="600"/>
              </a:spcAft>
            </a:pPr>
            <a:endParaRPr lang="en-US" dirty="0"/>
          </a:p>
          <a:p>
            <a:pPr>
              <a:spcAft>
                <a:spcPts val="600"/>
              </a:spcAft>
            </a:pPr>
            <a:r>
              <a:rPr lang="en-US" dirty="0"/>
              <a:t>Presentation Template (slides 9–17)</a:t>
            </a:r>
          </a:p>
          <a:p>
            <a:pPr>
              <a:spcAft>
                <a:spcPts val="600"/>
              </a:spcAft>
            </a:pPr>
            <a:endParaRPr lang="en-US" dirty="0"/>
          </a:p>
        </p:txBody>
      </p:sp>
    </p:spTree>
    <p:extLst>
      <p:ext uri="{BB962C8B-B14F-4D97-AF65-F5344CB8AC3E}">
        <p14:creationId xmlns:p14="http://schemas.microsoft.com/office/powerpoint/2010/main" val="2381501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4856-EC47-45CB-9121-904CBB520075}"/>
              </a:ext>
            </a:extLst>
          </p:cNvPr>
          <p:cNvSpPr>
            <a:spLocks noGrp="1"/>
          </p:cNvSpPr>
          <p:nvPr>
            <p:ph type="title"/>
          </p:nvPr>
        </p:nvSpPr>
        <p:spPr>
          <a:xfrm>
            <a:off x="874645" y="342900"/>
            <a:ext cx="7966145" cy="585787"/>
          </a:xfrm>
        </p:spPr>
        <p:txBody>
          <a:bodyPr/>
          <a:lstStyle/>
          <a:p>
            <a:r>
              <a:rPr lang="en-US" dirty="0"/>
              <a:t>Customizing a Template</a:t>
            </a:r>
          </a:p>
        </p:txBody>
      </p:sp>
      <p:sp>
        <p:nvSpPr>
          <p:cNvPr id="3" name="Content Placeholder 2">
            <a:extLst>
              <a:ext uri="{FF2B5EF4-FFF2-40B4-BE49-F238E27FC236}">
                <a16:creationId xmlns:a16="http://schemas.microsoft.com/office/drawing/2014/main" id="{C4DF7C0D-B435-44B5-9893-70987DF99A61}"/>
              </a:ext>
            </a:extLst>
          </p:cNvPr>
          <p:cNvSpPr>
            <a:spLocks noGrp="1"/>
          </p:cNvSpPr>
          <p:nvPr>
            <p:ph idx="1"/>
          </p:nvPr>
        </p:nvSpPr>
        <p:spPr>
          <a:xfrm>
            <a:off x="874644" y="1127341"/>
            <a:ext cx="4009205" cy="3783871"/>
          </a:xfrm>
        </p:spPr>
        <p:txBody>
          <a:bodyPr/>
          <a:lstStyle/>
          <a:p>
            <a:r>
              <a:rPr lang="en-US" dirty="0"/>
              <a:t>Image Directory</a:t>
            </a:r>
          </a:p>
          <a:p>
            <a:pPr marL="285750" indent="-285750">
              <a:buFont typeface="Arial" panose="020B0604020202020204" pitchFamily="34" charset="0"/>
              <a:buChar char="•"/>
            </a:pPr>
            <a:r>
              <a:rPr lang="en-US" dirty="0"/>
              <a:t>Hooks</a:t>
            </a:r>
          </a:p>
          <a:p>
            <a:pPr marL="400050" lvl="1" indent="-285750"/>
            <a:r>
              <a:rPr lang="en-US" dirty="0"/>
              <a:t>VMX</a:t>
            </a:r>
          </a:p>
          <a:p>
            <a:pPr marL="514350" lvl="2" indent="-285750"/>
            <a:r>
              <a:rPr lang="en-US" dirty="0" err="1"/>
              <a:t>preCallInit</a:t>
            </a:r>
            <a:endParaRPr lang="en-US" dirty="0"/>
          </a:p>
          <a:p>
            <a:pPr marL="628650" lvl="3" indent="-285750"/>
            <a:r>
              <a:rPr lang="en-US" dirty="0"/>
              <a:t>Called before initialization process (root mounted)</a:t>
            </a:r>
          </a:p>
        </p:txBody>
      </p:sp>
      <p:grpSp>
        <p:nvGrpSpPr>
          <p:cNvPr id="20" name="Group 19">
            <a:extLst>
              <a:ext uri="{FF2B5EF4-FFF2-40B4-BE49-F238E27FC236}">
                <a16:creationId xmlns:a16="http://schemas.microsoft.com/office/drawing/2014/main" id="{1C4DBD49-5873-413B-853C-13DA5A0522DC}"/>
              </a:ext>
            </a:extLst>
          </p:cNvPr>
          <p:cNvGrpSpPr/>
          <p:nvPr/>
        </p:nvGrpSpPr>
        <p:grpSpPr>
          <a:xfrm>
            <a:off x="4933341" y="925461"/>
            <a:ext cx="3524860" cy="2835378"/>
            <a:chOff x="5309420" y="1090471"/>
            <a:chExt cx="3505059" cy="1840748"/>
          </a:xfrm>
        </p:grpSpPr>
        <p:sp>
          <p:nvSpPr>
            <p:cNvPr id="19" name="Rectangle: Rounded Corners 18">
              <a:extLst>
                <a:ext uri="{FF2B5EF4-FFF2-40B4-BE49-F238E27FC236}">
                  <a16:creationId xmlns:a16="http://schemas.microsoft.com/office/drawing/2014/main" id="{6C03226B-A3EB-4083-B204-EF1DBEA7E4D7}"/>
                </a:ext>
              </a:extLst>
            </p:cNvPr>
            <p:cNvSpPr/>
            <p:nvPr/>
          </p:nvSpPr>
          <p:spPr>
            <a:xfrm>
              <a:off x="5309420" y="1090471"/>
              <a:ext cx="3505059" cy="1840748"/>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5408AE2-9C3F-4F6D-A018-77C5591B260E}"/>
                </a:ext>
              </a:extLst>
            </p:cNvPr>
            <p:cNvSpPr txBox="1"/>
            <p:nvPr/>
          </p:nvSpPr>
          <p:spPr>
            <a:xfrm>
              <a:off x="5589639" y="1155236"/>
              <a:ext cx="870155" cy="206309"/>
            </a:xfrm>
            <a:prstGeom prst="rect">
              <a:avLst/>
            </a:prstGeom>
            <a:noFill/>
          </p:spPr>
          <p:txBody>
            <a:bodyPr wrap="square" rtlCol="0">
              <a:spAutoFit/>
            </a:bodyPr>
            <a:lstStyle/>
            <a:p>
              <a:pPr algn="ctr"/>
              <a:r>
                <a:rPr lang="en-US" sz="1400" b="1" dirty="0">
                  <a:solidFill>
                    <a:schemeClr val="tx2"/>
                  </a:solidFill>
                </a:rPr>
                <a:t>demo</a:t>
              </a:r>
            </a:p>
          </p:txBody>
        </p:sp>
        <p:sp>
          <p:nvSpPr>
            <p:cNvPr id="5" name="TextBox 4">
              <a:extLst>
                <a:ext uri="{FF2B5EF4-FFF2-40B4-BE49-F238E27FC236}">
                  <a16:creationId xmlns:a16="http://schemas.microsoft.com/office/drawing/2014/main" id="{7343D49F-A98E-4C31-BDA3-3760C97799D6}"/>
                </a:ext>
              </a:extLst>
            </p:cNvPr>
            <p:cNvSpPr txBox="1"/>
            <p:nvPr/>
          </p:nvSpPr>
          <p:spPr>
            <a:xfrm>
              <a:off x="6435213" y="1521808"/>
              <a:ext cx="1211826" cy="307777"/>
            </a:xfrm>
            <a:prstGeom prst="rect">
              <a:avLst/>
            </a:prstGeom>
            <a:noFill/>
          </p:spPr>
          <p:txBody>
            <a:bodyPr wrap="square" rtlCol="0">
              <a:spAutoFit/>
            </a:bodyPr>
            <a:lstStyle/>
            <a:p>
              <a:r>
                <a:rPr lang="en-US" sz="1400" b="1" dirty="0" err="1">
                  <a:solidFill>
                    <a:schemeClr val="tx2"/>
                  </a:solidFill>
                </a:rPr>
                <a:t>demo.kiwi</a:t>
              </a:r>
              <a:endParaRPr lang="en-US" sz="1400" b="1" dirty="0">
                <a:solidFill>
                  <a:schemeClr val="tx2"/>
                </a:solidFill>
              </a:endParaRPr>
            </a:p>
          </p:txBody>
        </p:sp>
        <p:sp>
          <p:nvSpPr>
            <p:cNvPr id="6" name="TextBox 5">
              <a:extLst>
                <a:ext uri="{FF2B5EF4-FFF2-40B4-BE49-F238E27FC236}">
                  <a16:creationId xmlns:a16="http://schemas.microsoft.com/office/drawing/2014/main" id="{3F0DCD87-1335-471F-8D11-26CF4D974331}"/>
                </a:ext>
              </a:extLst>
            </p:cNvPr>
            <p:cNvSpPr txBox="1"/>
            <p:nvPr/>
          </p:nvSpPr>
          <p:spPr>
            <a:xfrm>
              <a:off x="6432758" y="1755327"/>
              <a:ext cx="1211826" cy="307777"/>
            </a:xfrm>
            <a:prstGeom prst="rect">
              <a:avLst/>
            </a:prstGeom>
            <a:noFill/>
          </p:spPr>
          <p:txBody>
            <a:bodyPr wrap="square" rtlCol="0">
              <a:spAutoFit/>
            </a:bodyPr>
            <a:lstStyle/>
            <a:p>
              <a:r>
                <a:rPr lang="en-US" sz="1400" b="1" dirty="0">
                  <a:solidFill>
                    <a:schemeClr val="tx2"/>
                  </a:solidFill>
                </a:rPr>
                <a:t>root</a:t>
              </a:r>
            </a:p>
          </p:txBody>
        </p:sp>
        <p:sp>
          <p:nvSpPr>
            <p:cNvPr id="7" name="TextBox 6">
              <a:extLst>
                <a:ext uri="{FF2B5EF4-FFF2-40B4-BE49-F238E27FC236}">
                  <a16:creationId xmlns:a16="http://schemas.microsoft.com/office/drawing/2014/main" id="{7137D407-73A0-4865-A1BD-207C6CC86314}"/>
                </a:ext>
              </a:extLst>
            </p:cNvPr>
            <p:cNvSpPr txBox="1"/>
            <p:nvPr/>
          </p:nvSpPr>
          <p:spPr>
            <a:xfrm>
              <a:off x="6430302" y="1988840"/>
              <a:ext cx="1211826" cy="307777"/>
            </a:xfrm>
            <a:prstGeom prst="rect">
              <a:avLst/>
            </a:prstGeom>
            <a:noFill/>
          </p:spPr>
          <p:txBody>
            <a:bodyPr wrap="square" rtlCol="0">
              <a:spAutoFit/>
            </a:bodyPr>
            <a:lstStyle/>
            <a:p>
              <a:r>
                <a:rPr lang="en-US" sz="1400" b="1" dirty="0">
                  <a:solidFill>
                    <a:schemeClr val="tx2"/>
                  </a:solidFill>
                </a:rPr>
                <a:t>config.sh</a:t>
              </a:r>
            </a:p>
          </p:txBody>
        </p:sp>
        <p:sp>
          <p:nvSpPr>
            <p:cNvPr id="8" name="TextBox 7">
              <a:extLst>
                <a:ext uri="{FF2B5EF4-FFF2-40B4-BE49-F238E27FC236}">
                  <a16:creationId xmlns:a16="http://schemas.microsoft.com/office/drawing/2014/main" id="{AD54E37B-DAC1-4006-A189-45C9DA4AB4B9}"/>
                </a:ext>
              </a:extLst>
            </p:cNvPr>
            <p:cNvSpPr txBox="1"/>
            <p:nvPr/>
          </p:nvSpPr>
          <p:spPr>
            <a:xfrm>
              <a:off x="6427843" y="2214980"/>
              <a:ext cx="1211826" cy="307777"/>
            </a:xfrm>
            <a:prstGeom prst="rect">
              <a:avLst/>
            </a:prstGeom>
            <a:noFill/>
          </p:spPr>
          <p:txBody>
            <a:bodyPr wrap="square" rtlCol="0">
              <a:spAutoFit/>
            </a:bodyPr>
            <a:lstStyle/>
            <a:p>
              <a:r>
                <a:rPr lang="en-US" sz="1400" b="1" dirty="0">
                  <a:solidFill>
                    <a:schemeClr val="tx2"/>
                  </a:solidFill>
                </a:rPr>
                <a:t>image</a:t>
              </a:r>
            </a:p>
          </p:txBody>
        </p:sp>
        <p:cxnSp>
          <p:nvCxnSpPr>
            <p:cNvPr id="10" name="Straight Connector 9">
              <a:extLst>
                <a:ext uri="{FF2B5EF4-FFF2-40B4-BE49-F238E27FC236}">
                  <a16:creationId xmlns:a16="http://schemas.microsoft.com/office/drawing/2014/main" id="{D88ED43F-6677-4C80-8E63-D6F43BB4A846}"/>
                </a:ext>
              </a:extLst>
            </p:cNvPr>
            <p:cNvCxnSpPr>
              <a:cxnSpLocks/>
              <a:stCxn id="4" idx="2"/>
            </p:cNvCxnSpPr>
            <p:nvPr/>
          </p:nvCxnSpPr>
          <p:spPr>
            <a:xfrm flipH="1">
              <a:off x="6005020" y="1361545"/>
              <a:ext cx="19697" cy="1385995"/>
            </a:xfrm>
            <a:prstGeom prst="line">
              <a:avLst/>
            </a:prstGeom>
            <a:ln w="19050" cap="rnd">
              <a:roun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AB2946-6B5D-49E8-99D4-A62D8F56C140}"/>
                </a:ext>
              </a:extLst>
            </p:cNvPr>
            <p:cNvCxnSpPr>
              <a:cxnSpLocks/>
            </p:cNvCxnSpPr>
            <p:nvPr/>
          </p:nvCxnSpPr>
          <p:spPr>
            <a:xfrm>
              <a:off x="6007470" y="2319438"/>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4EA947-67CC-408F-8429-4E140F09235B}"/>
                </a:ext>
              </a:extLst>
            </p:cNvPr>
            <p:cNvCxnSpPr>
              <a:cxnSpLocks/>
            </p:cNvCxnSpPr>
            <p:nvPr/>
          </p:nvCxnSpPr>
          <p:spPr>
            <a:xfrm>
              <a:off x="6012431" y="2103132"/>
              <a:ext cx="368712" cy="0"/>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C7419D-18D0-4671-ACAF-A406BE215EBC}"/>
                </a:ext>
              </a:extLst>
            </p:cNvPr>
            <p:cNvCxnSpPr>
              <a:cxnSpLocks/>
            </p:cNvCxnSpPr>
            <p:nvPr/>
          </p:nvCxnSpPr>
          <p:spPr>
            <a:xfrm>
              <a:off x="6012431" y="1874531"/>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5696BD-8D9C-4FB1-A7CF-2EDC5C594F53}"/>
                </a:ext>
              </a:extLst>
            </p:cNvPr>
            <p:cNvCxnSpPr>
              <a:cxnSpLocks/>
            </p:cNvCxnSpPr>
            <p:nvPr/>
          </p:nvCxnSpPr>
          <p:spPr>
            <a:xfrm>
              <a:off x="6019801" y="1638552"/>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104308C7-C76A-4C9B-90CB-786B12BFAD3D}"/>
              </a:ext>
            </a:extLst>
          </p:cNvPr>
          <p:cNvCxnSpPr>
            <a:cxnSpLocks/>
          </p:cNvCxnSpPr>
          <p:nvPr/>
        </p:nvCxnSpPr>
        <p:spPr>
          <a:xfrm>
            <a:off x="5632871" y="3134442"/>
            <a:ext cx="378213" cy="2"/>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DEA83BA-8BE6-4303-958E-0CB15514D648}"/>
              </a:ext>
            </a:extLst>
          </p:cNvPr>
          <p:cNvSpPr txBox="1"/>
          <p:nvPr/>
        </p:nvSpPr>
        <p:spPr>
          <a:xfrm>
            <a:off x="6058082" y="2965871"/>
            <a:ext cx="2299339" cy="307777"/>
          </a:xfrm>
          <a:prstGeom prst="rect">
            <a:avLst/>
          </a:prstGeom>
          <a:noFill/>
        </p:spPr>
        <p:txBody>
          <a:bodyPr wrap="square" rtlCol="0">
            <a:spAutoFit/>
          </a:bodyPr>
          <a:lstStyle/>
          <a:p>
            <a:r>
              <a:rPr lang="en-US" sz="1400" b="1" dirty="0">
                <a:solidFill>
                  <a:schemeClr val="tx2"/>
                </a:solidFill>
              </a:rPr>
              <a:t>config-yast-autoyast.xml</a:t>
            </a:r>
          </a:p>
        </p:txBody>
      </p:sp>
      <p:cxnSp>
        <p:nvCxnSpPr>
          <p:cNvPr id="23" name="Straight Arrow Connector 22">
            <a:extLst>
              <a:ext uri="{FF2B5EF4-FFF2-40B4-BE49-F238E27FC236}">
                <a16:creationId xmlns:a16="http://schemas.microsoft.com/office/drawing/2014/main" id="{AD982FDE-4D82-4BD0-9045-F3392CCB20B2}"/>
              </a:ext>
            </a:extLst>
          </p:cNvPr>
          <p:cNvCxnSpPr>
            <a:cxnSpLocks/>
          </p:cNvCxnSpPr>
          <p:nvPr/>
        </p:nvCxnSpPr>
        <p:spPr>
          <a:xfrm>
            <a:off x="5635143" y="3477910"/>
            <a:ext cx="378213" cy="2"/>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2F88C7F-2346-4576-88A3-06EA3DD185F6}"/>
              </a:ext>
            </a:extLst>
          </p:cNvPr>
          <p:cNvSpPr txBox="1"/>
          <p:nvPr/>
        </p:nvSpPr>
        <p:spPr>
          <a:xfrm>
            <a:off x="6060354" y="3309339"/>
            <a:ext cx="2299339" cy="307777"/>
          </a:xfrm>
          <a:prstGeom prst="rect">
            <a:avLst/>
          </a:prstGeom>
          <a:noFill/>
        </p:spPr>
        <p:txBody>
          <a:bodyPr wrap="square" rtlCol="0">
            <a:spAutoFit/>
          </a:bodyPr>
          <a:lstStyle/>
          <a:p>
            <a:r>
              <a:rPr lang="en-US" sz="1400" b="1" dirty="0">
                <a:solidFill>
                  <a:schemeClr val="tx2"/>
                </a:solidFill>
              </a:rPr>
              <a:t>kiwi-hooks.tgz</a:t>
            </a:r>
          </a:p>
        </p:txBody>
      </p:sp>
    </p:spTree>
    <p:extLst>
      <p:ext uri="{BB962C8B-B14F-4D97-AF65-F5344CB8AC3E}">
        <p14:creationId xmlns:p14="http://schemas.microsoft.com/office/powerpoint/2010/main" val="185203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4856-EC47-45CB-9121-904CBB520075}"/>
              </a:ext>
            </a:extLst>
          </p:cNvPr>
          <p:cNvSpPr>
            <a:spLocks noGrp="1"/>
          </p:cNvSpPr>
          <p:nvPr>
            <p:ph type="title"/>
          </p:nvPr>
        </p:nvSpPr>
        <p:spPr>
          <a:xfrm>
            <a:off x="874645" y="342900"/>
            <a:ext cx="7966145" cy="585787"/>
          </a:xfrm>
        </p:spPr>
        <p:txBody>
          <a:bodyPr/>
          <a:lstStyle/>
          <a:p>
            <a:r>
              <a:rPr lang="en-US" dirty="0"/>
              <a:t>Customizing a Template</a:t>
            </a:r>
          </a:p>
        </p:txBody>
      </p:sp>
      <p:sp>
        <p:nvSpPr>
          <p:cNvPr id="3" name="Content Placeholder 2">
            <a:extLst>
              <a:ext uri="{FF2B5EF4-FFF2-40B4-BE49-F238E27FC236}">
                <a16:creationId xmlns:a16="http://schemas.microsoft.com/office/drawing/2014/main" id="{C4DF7C0D-B435-44B5-9893-70987DF99A61}"/>
              </a:ext>
            </a:extLst>
          </p:cNvPr>
          <p:cNvSpPr>
            <a:spLocks noGrp="1"/>
          </p:cNvSpPr>
          <p:nvPr>
            <p:ph idx="1"/>
          </p:nvPr>
        </p:nvSpPr>
        <p:spPr>
          <a:xfrm>
            <a:off x="874644" y="1127341"/>
            <a:ext cx="4009205" cy="3783871"/>
          </a:xfrm>
        </p:spPr>
        <p:txBody>
          <a:bodyPr/>
          <a:lstStyle/>
          <a:p>
            <a:r>
              <a:rPr lang="en-US" dirty="0"/>
              <a:t>Image Directory</a:t>
            </a:r>
          </a:p>
          <a:p>
            <a:pPr marL="285750" indent="-285750">
              <a:buFont typeface="Arial" panose="020B0604020202020204" pitchFamily="34" charset="0"/>
              <a:buChar char="•"/>
            </a:pPr>
            <a:r>
              <a:rPr lang="en-US" dirty="0"/>
              <a:t>Hooks</a:t>
            </a:r>
          </a:p>
          <a:p>
            <a:pPr marL="400050" lvl="1" indent="-285750"/>
            <a:r>
              <a:rPr lang="en-US" dirty="0"/>
              <a:t>Post Commands</a:t>
            </a:r>
          </a:p>
          <a:p>
            <a:pPr marL="514350" lvl="2" indent="-285750"/>
            <a:r>
              <a:rPr lang="en-US" dirty="0"/>
              <a:t>Run after hook script executes</a:t>
            </a:r>
          </a:p>
          <a:p>
            <a:pPr marL="514350" lvl="2" indent="-285750"/>
            <a:r>
              <a:rPr lang="en-US" dirty="0"/>
              <a:t>Specified as kernel parameter</a:t>
            </a:r>
          </a:p>
          <a:p>
            <a:pPr marL="628650" lvl="3" indent="-285750"/>
            <a:r>
              <a:rPr lang="en-US" dirty="0"/>
              <a:t>KIWI_HOOK_CMD_&lt;</a:t>
            </a:r>
            <a:r>
              <a:rPr lang="en-US" i="1" dirty="0"/>
              <a:t>hook name&gt;=“”</a:t>
            </a:r>
          </a:p>
          <a:p>
            <a:pPr marL="628650" lvl="3" indent="-285750"/>
            <a:r>
              <a:rPr lang="en-US" dirty="0"/>
              <a:t>Ex: </a:t>
            </a:r>
            <a:r>
              <a:rPr lang="en-US" dirty="0" err="1"/>
              <a:t>KIWI_HOOK_CMD_preHWdetect</a:t>
            </a:r>
            <a:r>
              <a:rPr lang="en-US" dirty="0"/>
              <a:t>=“ls –l”</a:t>
            </a:r>
          </a:p>
          <a:p>
            <a:pPr marL="514350" lvl="2" indent="-285750"/>
            <a:r>
              <a:rPr lang="en-US" dirty="0"/>
              <a:t>Can be disabled via KIWI_FORBID_HOOK_CMDS=1</a:t>
            </a:r>
          </a:p>
        </p:txBody>
      </p:sp>
      <p:grpSp>
        <p:nvGrpSpPr>
          <p:cNvPr id="20" name="Group 19">
            <a:extLst>
              <a:ext uri="{FF2B5EF4-FFF2-40B4-BE49-F238E27FC236}">
                <a16:creationId xmlns:a16="http://schemas.microsoft.com/office/drawing/2014/main" id="{1C4DBD49-5873-413B-853C-13DA5A0522DC}"/>
              </a:ext>
            </a:extLst>
          </p:cNvPr>
          <p:cNvGrpSpPr/>
          <p:nvPr/>
        </p:nvGrpSpPr>
        <p:grpSpPr>
          <a:xfrm>
            <a:off x="4933341" y="925461"/>
            <a:ext cx="3524860" cy="2835378"/>
            <a:chOff x="5309420" y="1090471"/>
            <a:chExt cx="3505059" cy="1840748"/>
          </a:xfrm>
        </p:grpSpPr>
        <p:sp>
          <p:nvSpPr>
            <p:cNvPr id="19" name="Rectangle: Rounded Corners 18">
              <a:extLst>
                <a:ext uri="{FF2B5EF4-FFF2-40B4-BE49-F238E27FC236}">
                  <a16:creationId xmlns:a16="http://schemas.microsoft.com/office/drawing/2014/main" id="{6C03226B-A3EB-4083-B204-EF1DBEA7E4D7}"/>
                </a:ext>
              </a:extLst>
            </p:cNvPr>
            <p:cNvSpPr/>
            <p:nvPr/>
          </p:nvSpPr>
          <p:spPr>
            <a:xfrm>
              <a:off x="5309420" y="1090471"/>
              <a:ext cx="3505059" cy="1840748"/>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5408AE2-9C3F-4F6D-A018-77C5591B260E}"/>
                </a:ext>
              </a:extLst>
            </p:cNvPr>
            <p:cNvSpPr txBox="1"/>
            <p:nvPr/>
          </p:nvSpPr>
          <p:spPr>
            <a:xfrm>
              <a:off x="5589639" y="1155236"/>
              <a:ext cx="870155" cy="206309"/>
            </a:xfrm>
            <a:prstGeom prst="rect">
              <a:avLst/>
            </a:prstGeom>
            <a:noFill/>
          </p:spPr>
          <p:txBody>
            <a:bodyPr wrap="square" rtlCol="0">
              <a:spAutoFit/>
            </a:bodyPr>
            <a:lstStyle/>
            <a:p>
              <a:pPr algn="ctr"/>
              <a:r>
                <a:rPr lang="en-US" sz="1400" b="1" dirty="0">
                  <a:solidFill>
                    <a:schemeClr val="tx2"/>
                  </a:solidFill>
                </a:rPr>
                <a:t>demo</a:t>
              </a:r>
            </a:p>
          </p:txBody>
        </p:sp>
        <p:sp>
          <p:nvSpPr>
            <p:cNvPr id="5" name="TextBox 4">
              <a:extLst>
                <a:ext uri="{FF2B5EF4-FFF2-40B4-BE49-F238E27FC236}">
                  <a16:creationId xmlns:a16="http://schemas.microsoft.com/office/drawing/2014/main" id="{7343D49F-A98E-4C31-BDA3-3760C97799D6}"/>
                </a:ext>
              </a:extLst>
            </p:cNvPr>
            <p:cNvSpPr txBox="1"/>
            <p:nvPr/>
          </p:nvSpPr>
          <p:spPr>
            <a:xfrm>
              <a:off x="6435213" y="1521808"/>
              <a:ext cx="1211826" cy="307777"/>
            </a:xfrm>
            <a:prstGeom prst="rect">
              <a:avLst/>
            </a:prstGeom>
            <a:noFill/>
          </p:spPr>
          <p:txBody>
            <a:bodyPr wrap="square" rtlCol="0">
              <a:spAutoFit/>
            </a:bodyPr>
            <a:lstStyle/>
            <a:p>
              <a:r>
                <a:rPr lang="en-US" sz="1400" b="1" dirty="0" err="1">
                  <a:solidFill>
                    <a:schemeClr val="tx2"/>
                  </a:solidFill>
                </a:rPr>
                <a:t>demo.kiwi</a:t>
              </a:r>
              <a:endParaRPr lang="en-US" sz="1400" b="1" dirty="0">
                <a:solidFill>
                  <a:schemeClr val="tx2"/>
                </a:solidFill>
              </a:endParaRPr>
            </a:p>
          </p:txBody>
        </p:sp>
        <p:sp>
          <p:nvSpPr>
            <p:cNvPr id="6" name="TextBox 5">
              <a:extLst>
                <a:ext uri="{FF2B5EF4-FFF2-40B4-BE49-F238E27FC236}">
                  <a16:creationId xmlns:a16="http://schemas.microsoft.com/office/drawing/2014/main" id="{3F0DCD87-1335-471F-8D11-26CF4D974331}"/>
                </a:ext>
              </a:extLst>
            </p:cNvPr>
            <p:cNvSpPr txBox="1"/>
            <p:nvPr/>
          </p:nvSpPr>
          <p:spPr>
            <a:xfrm>
              <a:off x="6432758" y="1755327"/>
              <a:ext cx="1211826" cy="307777"/>
            </a:xfrm>
            <a:prstGeom prst="rect">
              <a:avLst/>
            </a:prstGeom>
            <a:noFill/>
          </p:spPr>
          <p:txBody>
            <a:bodyPr wrap="square" rtlCol="0">
              <a:spAutoFit/>
            </a:bodyPr>
            <a:lstStyle/>
            <a:p>
              <a:r>
                <a:rPr lang="en-US" sz="1400" b="1" dirty="0">
                  <a:solidFill>
                    <a:schemeClr val="tx2"/>
                  </a:solidFill>
                </a:rPr>
                <a:t>root</a:t>
              </a:r>
            </a:p>
          </p:txBody>
        </p:sp>
        <p:sp>
          <p:nvSpPr>
            <p:cNvPr id="7" name="TextBox 6">
              <a:extLst>
                <a:ext uri="{FF2B5EF4-FFF2-40B4-BE49-F238E27FC236}">
                  <a16:creationId xmlns:a16="http://schemas.microsoft.com/office/drawing/2014/main" id="{7137D407-73A0-4865-A1BD-207C6CC86314}"/>
                </a:ext>
              </a:extLst>
            </p:cNvPr>
            <p:cNvSpPr txBox="1"/>
            <p:nvPr/>
          </p:nvSpPr>
          <p:spPr>
            <a:xfrm>
              <a:off x="6430302" y="1988840"/>
              <a:ext cx="1211826" cy="307777"/>
            </a:xfrm>
            <a:prstGeom prst="rect">
              <a:avLst/>
            </a:prstGeom>
            <a:noFill/>
          </p:spPr>
          <p:txBody>
            <a:bodyPr wrap="square" rtlCol="0">
              <a:spAutoFit/>
            </a:bodyPr>
            <a:lstStyle/>
            <a:p>
              <a:r>
                <a:rPr lang="en-US" sz="1400" b="1" dirty="0">
                  <a:solidFill>
                    <a:schemeClr val="tx2"/>
                  </a:solidFill>
                </a:rPr>
                <a:t>config.sh</a:t>
              </a:r>
            </a:p>
          </p:txBody>
        </p:sp>
        <p:sp>
          <p:nvSpPr>
            <p:cNvPr id="8" name="TextBox 7">
              <a:extLst>
                <a:ext uri="{FF2B5EF4-FFF2-40B4-BE49-F238E27FC236}">
                  <a16:creationId xmlns:a16="http://schemas.microsoft.com/office/drawing/2014/main" id="{AD54E37B-DAC1-4006-A189-45C9DA4AB4B9}"/>
                </a:ext>
              </a:extLst>
            </p:cNvPr>
            <p:cNvSpPr txBox="1"/>
            <p:nvPr/>
          </p:nvSpPr>
          <p:spPr>
            <a:xfrm>
              <a:off x="6427843" y="2214980"/>
              <a:ext cx="1211826" cy="307777"/>
            </a:xfrm>
            <a:prstGeom prst="rect">
              <a:avLst/>
            </a:prstGeom>
            <a:noFill/>
          </p:spPr>
          <p:txBody>
            <a:bodyPr wrap="square" rtlCol="0">
              <a:spAutoFit/>
            </a:bodyPr>
            <a:lstStyle/>
            <a:p>
              <a:r>
                <a:rPr lang="en-US" sz="1400" b="1" dirty="0">
                  <a:solidFill>
                    <a:schemeClr val="tx2"/>
                  </a:solidFill>
                </a:rPr>
                <a:t>image</a:t>
              </a:r>
            </a:p>
          </p:txBody>
        </p:sp>
        <p:cxnSp>
          <p:nvCxnSpPr>
            <p:cNvPr id="10" name="Straight Connector 9">
              <a:extLst>
                <a:ext uri="{FF2B5EF4-FFF2-40B4-BE49-F238E27FC236}">
                  <a16:creationId xmlns:a16="http://schemas.microsoft.com/office/drawing/2014/main" id="{D88ED43F-6677-4C80-8E63-D6F43BB4A846}"/>
                </a:ext>
              </a:extLst>
            </p:cNvPr>
            <p:cNvCxnSpPr>
              <a:cxnSpLocks/>
              <a:stCxn id="4" idx="2"/>
            </p:cNvCxnSpPr>
            <p:nvPr/>
          </p:nvCxnSpPr>
          <p:spPr>
            <a:xfrm flipH="1">
              <a:off x="6005020" y="1361545"/>
              <a:ext cx="19697" cy="1385995"/>
            </a:xfrm>
            <a:prstGeom prst="line">
              <a:avLst/>
            </a:prstGeom>
            <a:ln w="19050" cap="rnd">
              <a:roun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AB2946-6B5D-49E8-99D4-A62D8F56C140}"/>
                </a:ext>
              </a:extLst>
            </p:cNvPr>
            <p:cNvCxnSpPr>
              <a:cxnSpLocks/>
            </p:cNvCxnSpPr>
            <p:nvPr/>
          </p:nvCxnSpPr>
          <p:spPr>
            <a:xfrm>
              <a:off x="6007470" y="2319438"/>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4EA947-67CC-408F-8429-4E140F09235B}"/>
                </a:ext>
              </a:extLst>
            </p:cNvPr>
            <p:cNvCxnSpPr>
              <a:cxnSpLocks/>
            </p:cNvCxnSpPr>
            <p:nvPr/>
          </p:nvCxnSpPr>
          <p:spPr>
            <a:xfrm>
              <a:off x="6012431" y="2103132"/>
              <a:ext cx="368712" cy="0"/>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6C7419D-18D0-4671-ACAF-A406BE215EBC}"/>
                </a:ext>
              </a:extLst>
            </p:cNvPr>
            <p:cNvCxnSpPr>
              <a:cxnSpLocks/>
            </p:cNvCxnSpPr>
            <p:nvPr/>
          </p:nvCxnSpPr>
          <p:spPr>
            <a:xfrm>
              <a:off x="6012431" y="1874531"/>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5696BD-8D9C-4FB1-A7CF-2EDC5C594F53}"/>
                </a:ext>
              </a:extLst>
            </p:cNvPr>
            <p:cNvCxnSpPr>
              <a:cxnSpLocks/>
            </p:cNvCxnSpPr>
            <p:nvPr/>
          </p:nvCxnSpPr>
          <p:spPr>
            <a:xfrm>
              <a:off x="6019801" y="1638552"/>
              <a:ext cx="376088" cy="1"/>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104308C7-C76A-4C9B-90CB-786B12BFAD3D}"/>
              </a:ext>
            </a:extLst>
          </p:cNvPr>
          <p:cNvCxnSpPr>
            <a:cxnSpLocks/>
          </p:cNvCxnSpPr>
          <p:nvPr/>
        </p:nvCxnSpPr>
        <p:spPr>
          <a:xfrm>
            <a:off x="5632871" y="3134442"/>
            <a:ext cx="378213" cy="2"/>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DEA83BA-8BE6-4303-958E-0CB15514D648}"/>
              </a:ext>
            </a:extLst>
          </p:cNvPr>
          <p:cNvSpPr txBox="1"/>
          <p:nvPr/>
        </p:nvSpPr>
        <p:spPr>
          <a:xfrm>
            <a:off x="6058082" y="2965871"/>
            <a:ext cx="2299339" cy="307777"/>
          </a:xfrm>
          <a:prstGeom prst="rect">
            <a:avLst/>
          </a:prstGeom>
          <a:noFill/>
        </p:spPr>
        <p:txBody>
          <a:bodyPr wrap="square" rtlCol="0">
            <a:spAutoFit/>
          </a:bodyPr>
          <a:lstStyle/>
          <a:p>
            <a:r>
              <a:rPr lang="en-US" sz="1400" b="1" dirty="0">
                <a:solidFill>
                  <a:schemeClr val="tx2"/>
                </a:solidFill>
              </a:rPr>
              <a:t>config-yast-autoyast.xml</a:t>
            </a:r>
          </a:p>
        </p:txBody>
      </p:sp>
      <p:cxnSp>
        <p:nvCxnSpPr>
          <p:cNvPr id="23" name="Straight Arrow Connector 22">
            <a:extLst>
              <a:ext uri="{FF2B5EF4-FFF2-40B4-BE49-F238E27FC236}">
                <a16:creationId xmlns:a16="http://schemas.microsoft.com/office/drawing/2014/main" id="{AD982FDE-4D82-4BD0-9045-F3392CCB20B2}"/>
              </a:ext>
            </a:extLst>
          </p:cNvPr>
          <p:cNvCxnSpPr>
            <a:cxnSpLocks/>
          </p:cNvCxnSpPr>
          <p:nvPr/>
        </p:nvCxnSpPr>
        <p:spPr>
          <a:xfrm>
            <a:off x="5635143" y="3477910"/>
            <a:ext cx="378213" cy="2"/>
          </a:xfrm>
          <a:prstGeom prst="straightConnector1">
            <a:avLst/>
          </a:prstGeom>
          <a:ln w="19050" cap="rnd">
            <a:roun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2F88C7F-2346-4576-88A3-06EA3DD185F6}"/>
              </a:ext>
            </a:extLst>
          </p:cNvPr>
          <p:cNvSpPr txBox="1"/>
          <p:nvPr/>
        </p:nvSpPr>
        <p:spPr>
          <a:xfrm>
            <a:off x="6060354" y="3309339"/>
            <a:ext cx="2299339" cy="307777"/>
          </a:xfrm>
          <a:prstGeom prst="rect">
            <a:avLst/>
          </a:prstGeom>
          <a:noFill/>
        </p:spPr>
        <p:txBody>
          <a:bodyPr wrap="square" rtlCol="0">
            <a:spAutoFit/>
          </a:bodyPr>
          <a:lstStyle/>
          <a:p>
            <a:r>
              <a:rPr lang="en-US" sz="1400" b="1" dirty="0">
                <a:solidFill>
                  <a:schemeClr val="tx2"/>
                </a:solidFill>
              </a:rPr>
              <a:t>kiwi-hooks.tgz</a:t>
            </a:r>
          </a:p>
        </p:txBody>
      </p:sp>
    </p:spTree>
    <p:extLst>
      <p:ext uri="{BB962C8B-B14F-4D97-AF65-F5344CB8AC3E}">
        <p14:creationId xmlns:p14="http://schemas.microsoft.com/office/powerpoint/2010/main" val="270173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2D0F790-6440-42A8-A330-C89B33C1719F}"/>
              </a:ext>
            </a:extLst>
          </p:cNvPr>
          <p:cNvSpPr>
            <a:spLocks noGrp="1"/>
          </p:cNvSpPr>
          <p:nvPr>
            <p:ph type="title"/>
          </p:nvPr>
        </p:nvSpPr>
        <p:spPr/>
        <p:txBody>
          <a:bodyPr/>
          <a:lstStyle/>
          <a:p>
            <a:r>
              <a:rPr lang="en-US" dirty="0"/>
              <a:t>Expanding Your Options</a:t>
            </a:r>
          </a:p>
        </p:txBody>
      </p:sp>
      <p:sp>
        <p:nvSpPr>
          <p:cNvPr id="9" name="Text Placeholder 8">
            <a:extLst>
              <a:ext uri="{FF2B5EF4-FFF2-40B4-BE49-F238E27FC236}">
                <a16:creationId xmlns:a16="http://schemas.microsoft.com/office/drawing/2014/main" id="{567F9572-2C24-4E0E-BB2D-CB3B57A4CED8}"/>
              </a:ext>
            </a:extLst>
          </p:cNvPr>
          <p:cNvSpPr>
            <a:spLocks noGrp="1"/>
          </p:cNvSpPr>
          <p:nvPr>
            <p:ph type="body" sz="quarter" idx="13"/>
          </p:nvPr>
        </p:nvSpPr>
        <p:spPr/>
        <p:txBody>
          <a:bodyPr/>
          <a:lstStyle/>
          <a:p>
            <a:r>
              <a:rPr lang="en-US" dirty="0"/>
              <a:t>Profiles</a:t>
            </a:r>
          </a:p>
        </p:txBody>
      </p:sp>
      <p:sp>
        <p:nvSpPr>
          <p:cNvPr id="8" name="Content Placeholder 7">
            <a:extLst>
              <a:ext uri="{FF2B5EF4-FFF2-40B4-BE49-F238E27FC236}">
                <a16:creationId xmlns:a16="http://schemas.microsoft.com/office/drawing/2014/main" id="{C12052F9-E2BB-4E01-8D31-505A02101D98}"/>
              </a:ext>
            </a:extLst>
          </p:cNvPr>
          <p:cNvSpPr>
            <a:spLocks noGrp="1"/>
          </p:cNvSpPr>
          <p:nvPr>
            <p:ph idx="1"/>
          </p:nvPr>
        </p:nvSpPr>
        <p:spPr>
          <a:xfrm>
            <a:off x="874644" y="1480457"/>
            <a:ext cx="7966144" cy="1012020"/>
          </a:xfrm>
        </p:spPr>
        <p:txBody>
          <a:bodyPr/>
          <a:lstStyle/>
          <a:p>
            <a:r>
              <a:rPr lang="en-US" dirty="0"/>
              <a:t>Maintain multiple image types in a single image definition while allowing for variation in packages, drivers, and preferences for specific image types</a:t>
            </a:r>
          </a:p>
        </p:txBody>
      </p:sp>
      <p:sp>
        <p:nvSpPr>
          <p:cNvPr id="10" name="Rectangle 9">
            <a:extLst>
              <a:ext uri="{FF2B5EF4-FFF2-40B4-BE49-F238E27FC236}">
                <a16:creationId xmlns:a16="http://schemas.microsoft.com/office/drawing/2014/main" id="{8EBF544F-2BBC-49F7-A602-6E373857FCC2}"/>
              </a:ext>
            </a:extLst>
          </p:cNvPr>
          <p:cNvSpPr/>
          <p:nvPr/>
        </p:nvSpPr>
        <p:spPr>
          <a:xfrm>
            <a:off x="678426" y="2875933"/>
            <a:ext cx="3797709" cy="153383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ln w="0"/>
                <a:solidFill>
                  <a:schemeClr val="bg1"/>
                </a:solidFill>
                <a:effectLst>
                  <a:outerShdw blurRad="38100" dist="19050" dir="2700000" algn="tl" rotWithShape="0">
                    <a:schemeClr val="dk1">
                      <a:alpha val="40000"/>
                    </a:schemeClr>
                  </a:outerShdw>
                </a:effectLst>
              </a:rPr>
              <a:t>&lt;profiles&gt;</a:t>
            </a:r>
          </a:p>
          <a:p>
            <a:r>
              <a:rPr lang="en-US" dirty="0">
                <a:ln w="0"/>
                <a:solidFill>
                  <a:schemeClr val="bg1"/>
                </a:solidFill>
                <a:effectLst>
                  <a:outerShdw blurRad="38100" dist="19050" dir="2700000" algn="tl" rotWithShape="0">
                    <a:schemeClr val="dk1">
                      <a:alpha val="40000"/>
                    </a:schemeClr>
                  </a:outerShdw>
                </a:effectLst>
              </a:rPr>
              <a:t>   &lt;profile name="name" description="text"/&gt;</a:t>
            </a:r>
          </a:p>
          <a:p>
            <a:r>
              <a:rPr lang="en-US" dirty="0">
                <a:ln w="0"/>
                <a:solidFill>
                  <a:schemeClr val="bg1"/>
                </a:solidFill>
                <a:effectLst>
                  <a:outerShdw blurRad="38100" dist="19050" dir="2700000" algn="tl" rotWithShape="0">
                    <a:schemeClr val="dk1">
                      <a:alpha val="40000"/>
                    </a:schemeClr>
                  </a:outerShdw>
                </a:effectLst>
              </a:rPr>
              <a:t>   &lt;!-- ... --&gt;</a:t>
            </a:r>
          </a:p>
          <a:p>
            <a:r>
              <a:rPr lang="en-US" dirty="0">
                <a:ln w="0"/>
                <a:solidFill>
                  <a:schemeClr val="bg1"/>
                </a:solidFill>
                <a:effectLst>
                  <a:outerShdw blurRad="38100" dist="19050" dir="2700000" algn="tl" rotWithShape="0">
                    <a:schemeClr val="dk1">
                      <a:alpha val="40000"/>
                    </a:schemeClr>
                  </a:outerShdw>
                </a:effectLst>
              </a:rPr>
              <a:t>&lt;/profiles&gt;</a:t>
            </a:r>
          </a:p>
        </p:txBody>
      </p:sp>
      <p:sp>
        <p:nvSpPr>
          <p:cNvPr id="13" name="Rectangle 12">
            <a:extLst>
              <a:ext uri="{FF2B5EF4-FFF2-40B4-BE49-F238E27FC236}">
                <a16:creationId xmlns:a16="http://schemas.microsoft.com/office/drawing/2014/main" id="{41730859-CEB4-42E9-A05D-B57C2FE4EA29}"/>
              </a:ext>
            </a:extLst>
          </p:cNvPr>
          <p:cNvSpPr/>
          <p:nvPr/>
        </p:nvSpPr>
        <p:spPr>
          <a:xfrm>
            <a:off x="5023860" y="2873479"/>
            <a:ext cx="3816925" cy="1533832"/>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ln w="0"/>
                <a:solidFill>
                  <a:schemeClr val="bg1"/>
                </a:solidFill>
                <a:effectLst>
                  <a:outerShdw blurRad="38100" dist="19050" dir="2700000" algn="tl" rotWithShape="0">
                    <a:schemeClr val="dk1">
                      <a:alpha val="40000"/>
                    </a:schemeClr>
                  </a:outerShdw>
                </a:effectLst>
              </a:rPr>
              <a:t> &lt;packages type="image" profiles="</a:t>
            </a:r>
            <a:r>
              <a:rPr lang="en-US" dirty="0" err="1">
                <a:ln w="0"/>
                <a:solidFill>
                  <a:schemeClr val="bg1"/>
                </a:solidFill>
                <a:effectLst>
                  <a:outerShdw blurRad="38100" dist="19050" dir="2700000" algn="tl" rotWithShape="0">
                    <a:schemeClr val="dk1">
                      <a:alpha val="40000"/>
                    </a:schemeClr>
                  </a:outerShdw>
                </a:effectLst>
              </a:rPr>
              <a:t>vmware</a:t>
            </a:r>
            <a:r>
              <a:rPr lang="en-US" dirty="0">
                <a:ln w="0"/>
                <a:solidFill>
                  <a:schemeClr val="bg1"/>
                </a:solidFill>
                <a:effectLst>
                  <a:outerShdw blurRad="38100" dist="19050" dir="2700000" algn="tl" rotWithShape="0">
                    <a:schemeClr val="dk1">
                      <a:alpha val="40000"/>
                    </a:schemeClr>
                  </a:outerShdw>
                </a:effectLst>
              </a:rPr>
              <a:t>"&gt;</a:t>
            </a:r>
          </a:p>
          <a:p>
            <a:r>
              <a:rPr lang="en-US" dirty="0">
                <a:ln w="0"/>
                <a:solidFill>
                  <a:schemeClr val="bg1"/>
                </a:solidFill>
                <a:effectLst>
                  <a:outerShdw blurRad="38100" dist="19050" dir="2700000" algn="tl" rotWithShape="0">
                    <a:schemeClr val="dk1">
                      <a:alpha val="40000"/>
                    </a:schemeClr>
                  </a:outerShdw>
                </a:effectLst>
              </a:rPr>
              <a:t>        &lt;package name="open-</a:t>
            </a:r>
            <a:r>
              <a:rPr lang="en-US" dirty="0" err="1">
                <a:ln w="0"/>
                <a:solidFill>
                  <a:schemeClr val="bg1"/>
                </a:solidFill>
                <a:effectLst>
                  <a:outerShdw blurRad="38100" dist="19050" dir="2700000" algn="tl" rotWithShape="0">
                    <a:schemeClr val="dk1">
                      <a:alpha val="40000"/>
                    </a:schemeClr>
                  </a:outerShdw>
                </a:effectLst>
              </a:rPr>
              <a:t>vm</a:t>
            </a:r>
            <a:r>
              <a:rPr lang="en-US" dirty="0">
                <a:ln w="0"/>
                <a:solidFill>
                  <a:schemeClr val="bg1"/>
                </a:solidFill>
                <a:effectLst>
                  <a:outerShdw blurRad="38100" dist="19050" dir="2700000" algn="tl" rotWithShape="0">
                    <a:schemeClr val="dk1">
                      <a:alpha val="40000"/>
                    </a:schemeClr>
                  </a:outerShdw>
                </a:effectLst>
              </a:rPr>
              <a:t>-tools"/&gt;</a:t>
            </a:r>
          </a:p>
          <a:p>
            <a:r>
              <a:rPr lang="en-US" dirty="0">
                <a:ln w="0"/>
                <a:solidFill>
                  <a:schemeClr val="bg1"/>
                </a:solidFill>
                <a:effectLst>
                  <a:outerShdw blurRad="38100" dist="19050" dir="2700000" algn="tl" rotWithShape="0">
                    <a:schemeClr val="dk1">
                      <a:alpha val="40000"/>
                    </a:schemeClr>
                  </a:outerShdw>
                </a:effectLst>
              </a:rPr>
              <a:t> &lt;/packages&gt;</a:t>
            </a:r>
          </a:p>
        </p:txBody>
      </p:sp>
    </p:spTree>
    <p:extLst>
      <p:ext uri="{BB962C8B-B14F-4D97-AF65-F5344CB8AC3E}">
        <p14:creationId xmlns:p14="http://schemas.microsoft.com/office/powerpoint/2010/main" val="1696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to it!</a:t>
            </a:r>
          </a:p>
        </p:txBody>
      </p:sp>
    </p:spTree>
    <p:extLst>
      <p:ext uri="{BB962C8B-B14F-4D97-AF65-F5344CB8AC3E}">
        <p14:creationId xmlns:p14="http://schemas.microsoft.com/office/powerpoint/2010/main" val="1820310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E455-4C43-4595-888E-EE5107FDBF52}"/>
              </a:ext>
            </a:extLst>
          </p:cNvPr>
          <p:cNvSpPr>
            <a:spLocks noGrp="1"/>
          </p:cNvSpPr>
          <p:nvPr>
            <p:ph type="title"/>
          </p:nvPr>
        </p:nvSpPr>
        <p:spPr/>
        <p:txBody>
          <a:bodyPr/>
          <a:lstStyle/>
          <a:p>
            <a:r>
              <a:rPr lang="en-US" dirty="0"/>
              <a:t>LAB</a:t>
            </a:r>
          </a:p>
        </p:txBody>
      </p:sp>
      <p:sp>
        <p:nvSpPr>
          <p:cNvPr id="3" name="Content Placeholder 2">
            <a:extLst>
              <a:ext uri="{FF2B5EF4-FFF2-40B4-BE49-F238E27FC236}">
                <a16:creationId xmlns:a16="http://schemas.microsoft.com/office/drawing/2014/main" id="{BD73A6AB-D11C-41EF-9A10-713AE439887E}"/>
              </a:ext>
            </a:extLst>
          </p:cNvPr>
          <p:cNvSpPr>
            <a:spLocks noGrp="1"/>
          </p:cNvSpPr>
          <p:nvPr>
            <p:ph idx="1"/>
          </p:nvPr>
        </p:nvSpPr>
        <p:spPr>
          <a:xfrm>
            <a:off x="874644" y="1127342"/>
            <a:ext cx="8048130" cy="3537531"/>
          </a:xfrm>
        </p:spPr>
        <p:txBody>
          <a:bodyPr/>
          <a:lstStyle/>
          <a:p>
            <a:r>
              <a:rPr lang="en-US" sz="1600" dirty="0">
                <a:solidFill>
                  <a:schemeClr val="accent1">
                    <a:lumMod val="75000"/>
                  </a:schemeClr>
                </a:solidFill>
              </a:rPr>
              <a:t>Access all the session materials at:</a:t>
            </a:r>
          </a:p>
          <a:p>
            <a:r>
              <a:rPr lang="en-US" sz="1600" dirty="0">
                <a:hlinkClick r:id="rId2"/>
              </a:rPr>
              <a:t>https://github.com/darthzen/conferences/tree/master/susecon/2017/HO126885/</a:t>
            </a:r>
            <a:endParaRPr lang="en-US" sz="1600" dirty="0"/>
          </a:p>
          <a:p>
            <a:endParaRPr lang="en-US" sz="1600" dirty="0"/>
          </a:p>
          <a:p>
            <a:r>
              <a:rPr lang="en-US" sz="1600" dirty="0">
                <a:solidFill>
                  <a:schemeClr val="accent1">
                    <a:lumMod val="75000"/>
                  </a:schemeClr>
                </a:solidFill>
              </a:rPr>
              <a:t>Kiwi Commands:</a:t>
            </a:r>
          </a:p>
          <a:p>
            <a:endParaRPr lang="en-US" sz="1600" dirty="0"/>
          </a:p>
          <a:p>
            <a:endParaRPr lang="en-US" sz="1600" dirty="0"/>
          </a:p>
        </p:txBody>
      </p:sp>
      <p:sp>
        <p:nvSpPr>
          <p:cNvPr id="4" name="Rectangle 3">
            <a:extLst>
              <a:ext uri="{FF2B5EF4-FFF2-40B4-BE49-F238E27FC236}">
                <a16:creationId xmlns:a16="http://schemas.microsoft.com/office/drawing/2014/main" id="{A7D04F32-2AB5-4FE2-A8CA-DF24929C01FC}"/>
              </a:ext>
            </a:extLst>
          </p:cNvPr>
          <p:cNvSpPr/>
          <p:nvPr/>
        </p:nvSpPr>
        <p:spPr>
          <a:xfrm>
            <a:off x="604684" y="2381867"/>
            <a:ext cx="8266473" cy="237448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b="1" u="sng" dirty="0"/>
              <a:t>Use Cache For Speed</a:t>
            </a:r>
          </a:p>
          <a:p>
            <a:r>
              <a:rPr lang="en-US" dirty="0"/>
              <a:t>kiwi --</a:t>
            </a:r>
            <a:r>
              <a:rPr lang="en-US" dirty="0" err="1"/>
              <a:t>init</a:t>
            </a:r>
            <a:r>
              <a:rPr lang="en-US" dirty="0"/>
              <a:t>-cache /</a:t>
            </a:r>
            <a:r>
              <a:rPr lang="en-US" dirty="0" err="1"/>
              <a:t>usr</a:t>
            </a:r>
            <a:r>
              <a:rPr lang="en-US" dirty="0"/>
              <a:t>/share/kiwi/image/</a:t>
            </a:r>
            <a:r>
              <a:rPr lang="en-US" dirty="0" err="1"/>
              <a:t>vmxboot</a:t>
            </a:r>
            <a:r>
              <a:rPr lang="en-US" dirty="0"/>
              <a:t>/suse-SLES12</a:t>
            </a:r>
          </a:p>
          <a:p>
            <a:endParaRPr lang="en-US" b="1" u="sng" dirty="0"/>
          </a:p>
          <a:p>
            <a:r>
              <a:rPr lang="en-US" b="1" u="sng" dirty="0"/>
              <a:t>Basic</a:t>
            </a:r>
          </a:p>
          <a:p>
            <a:r>
              <a:rPr lang="en-US" dirty="0"/>
              <a:t>kiwi –b &lt;kiwi file path&gt; -d &lt;destination&gt; --cache /</a:t>
            </a:r>
            <a:r>
              <a:rPr lang="en-US" dirty="0" err="1"/>
              <a:t>var</a:t>
            </a:r>
            <a:r>
              <a:rPr lang="en-US" dirty="0"/>
              <a:t>/cache/kiwi-images</a:t>
            </a:r>
          </a:p>
          <a:p>
            <a:endParaRPr lang="en-US" dirty="0"/>
          </a:p>
          <a:p>
            <a:r>
              <a:rPr lang="en-US" b="1" u="sng" dirty="0"/>
              <a:t>Profile</a:t>
            </a:r>
          </a:p>
          <a:p>
            <a:r>
              <a:rPr lang="en-US" dirty="0"/>
              <a:t>kiwi –b &lt;file path&gt; -d &lt;</a:t>
            </a:r>
            <a:r>
              <a:rPr lang="en-US" dirty="0" err="1"/>
              <a:t>dest</a:t>
            </a:r>
            <a:r>
              <a:rPr lang="en-US" dirty="0"/>
              <a:t>&gt; --cache /</a:t>
            </a:r>
            <a:r>
              <a:rPr lang="en-US" dirty="0" err="1"/>
              <a:t>var</a:t>
            </a:r>
            <a:r>
              <a:rPr lang="en-US" dirty="0"/>
              <a:t>/cache/kiwi-images --add-profile &lt;profile&gt; [ --type &lt;image type&gt; ]</a:t>
            </a:r>
          </a:p>
        </p:txBody>
      </p:sp>
    </p:spTree>
    <p:extLst>
      <p:ext uri="{BB962C8B-B14F-4D97-AF65-F5344CB8AC3E}">
        <p14:creationId xmlns:p14="http://schemas.microsoft.com/office/powerpoint/2010/main" val="216429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035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15975" y="849313"/>
            <a:ext cx="7424738" cy="324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7360" cap="flat">
                <a:solidFill>
                  <a:srgbClr val="454C5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1pPr>
            <a:lvl2pPr>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2pPr>
            <a:lvl3pPr>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3pPr>
            <a:lvl4pPr>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4pPr>
            <a:lvl5pPr>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568325" algn="l"/>
                <a:tab pos="1482725" algn="l"/>
                <a:tab pos="2397125" algn="l"/>
                <a:tab pos="3311525" algn="l"/>
                <a:tab pos="4225925" algn="l"/>
                <a:tab pos="5140325" algn="l"/>
                <a:tab pos="6054725" algn="l"/>
                <a:tab pos="6969125" algn="l"/>
                <a:tab pos="7883525" algn="l"/>
                <a:tab pos="8797925" algn="l"/>
                <a:tab pos="9712325" algn="l"/>
              </a:tabLst>
              <a:defRPr>
                <a:solidFill>
                  <a:srgbClr val="000000"/>
                </a:solidFill>
                <a:latin typeface="Arial" panose="020B0604020202020204" pitchFamily="34" charset="0"/>
                <a:ea typeface="Microsoft YaHei" panose="020B0503020204020204" pitchFamily="34" charset="-122"/>
              </a:defRPr>
            </a:lvl9pPr>
          </a:lstStyle>
          <a:p>
            <a:pPr eaLnBrk="1" hangingPunct="1">
              <a:buClr>
                <a:srgbClr val="000000"/>
              </a:buClr>
              <a:buSzPct val="100000"/>
              <a:buFont typeface="Times New Roman" panose="02020603050405020304" pitchFamily="18" charset="0"/>
              <a:buNone/>
              <a:defRPr/>
            </a:pPr>
            <a:r>
              <a:rPr lang="en-US" sz="1600" b="1" dirty="0">
                <a:solidFill>
                  <a:srgbClr val="FFFFFF"/>
                </a:solidFill>
              </a:rPr>
              <a:t>Unpublished Work of SUSE LLC. All Rights Reserved.</a:t>
            </a:r>
          </a:p>
          <a:p>
            <a:pPr eaLnBrk="1" hangingPunct="1">
              <a:buClr>
                <a:srgbClr val="000000"/>
              </a:buClr>
              <a:buSzPct val="100000"/>
              <a:buFont typeface="Times New Roman" panose="02020603050405020304" pitchFamily="18" charset="0"/>
              <a:buNone/>
              <a:defRPr/>
            </a:pPr>
            <a:r>
              <a:rPr lang="en-US" sz="1100" dirty="0">
                <a:solidFill>
                  <a:srgbClr val="FFFFFF"/>
                </a:solidFill>
              </a:rPr>
              <a:t>This work is an unpublished work and contains confidential, proprietary and trade secret information of SUSE LLC. </a:t>
            </a:r>
            <a:br>
              <a:rPr lang="en-US" sz="1100" dirty="0">
                <a:solidFill>
                  <a:srgbClr val="FFFFFF"/>
                </a:solidFill>
              </a:rPr>
            </a:br>
            <a:r>
              <a:rPr lang="en-US" sz="1100" dirty="0">
                <a:solidFill>
                  <a:srgbClr val="FFFFFF"/>
                </a:solidFill>
              </a:rPr>
              <a:t>Access to this work is restricted to SUSE employees who have a need to know to perform tasks within the scope of their assignments.  No part of this work may be practiced, performed, copied, distributed, revised, modified, translated, abridged, condensed, expanded, collected, or adapted without the prior written consent of SUSE.  </a:t>
            </a:r>
            <a:br>
              <a:rPr lang="en-US" sz="1100" dirty="0">
                <a:solidFill>
                  <a:srgbClr val="FFFFFF"/>
                </a:solidFill>
              </a:rPr>
            </a:br>
            <a:r>
              <a:rPr lang="en-US" sz="1100" dirty="0">
                <a:solidFill>
                  <a:srgbClr val="FFFFFF"/>
                </a:solidFill>
              </a:rPr>
              <a:t>Any use or exploitation of this work without authorization could subject the perpetrator to criminal and civil liability.</a:t>
            </a:r>
          </a:p>
          <a:p>
            <a:pPr eaLnBrk="1" hangingPunct="1">
              <a:buClr>
                <a:srgbClr val="000000"/>
              </a:buClr>
              <a:buSzPct val="100000"/>
              <a:buFont typeface="Times New Roman" panose="02020603050405020304" pitchFamily="18" charset="0"/>
              <a:buNone/>
              <a:defRPr/>
            </a:pPr>
            <a:endParaRPr lang="en-US" sz="1100" b="1" dirty="0">
              <a:solidFill>
                <a:srgbClr val="FFFFFF"/>
              </a:solidFill>
            </a:endParaRPr>
          </a:p>
          <a:p>
            <a:pPr eaLnBrk="1" hangingPunct="1">
              <a:buClr>
                <a:srgbClr val="000000"/>
              </a:buClr>
              <a:buSzPct val="100000"/>
              <a:buFont typeface="Times New Roman" panose="02020603050405020304" pitchFamily="18" charset="0"/>
              <a:buNone/>
              <a:defRPr/>
            </a:pPr>
            <a:r>
              <a:rPr lang="en-US" sz="1600" b="1" dirty="0">
                <a:solidFill>
                  <a:srgbClr val="FFFFFF"/>
                </a:solidFill>
              </a:rPr>
              <a:t>General Disclaimer</a:t>
            </a:r>
          </a:p>
          <a:p>
            <a:pPr eaLnBrk="1" hangingPunct="1">
              <a:buClr>
                <a:srgbClr val="000000"/>
              </a:buClr>
              <a:buSzPct val="100000"/>
              <a:buFont typeface="Times New Roman" panose="02020603050405020304" pitchFamily="18" charset="0"/>
              <a:buNone/>
              <a:defRPr/>
            </a:pPr>
            <a:r>
              <a:rPr lang="en-US" sz="1100" dirty="0">
                <a:solidFill>
                  <a:srgbClr val="FFFFFF"/>
                </a:solidFill>
              </a:rPr>
              <a:t>This document is not to be construed as a promise by any participating company to develop, deliver, or market a product.  It is not a commitment to deliver any material, code, or functionality, and should not be relied upon in making purchasing decisions.  SUSE makes no representations or warranties with respect to the contents of this document, and specifically disclaims any express or implied warranties of merchantability or fitness for any particular purpose.  The development, release, and timing of features or functionality described for SUSE products remains at the sole discretion of SUSE.  Further, SUSE reserves the right to revise this document and to make changes to its content, at any time, without obligation to notify any person or entity of such revisions or changes. All SUSE marks referenced in this presentation are trademarks or registered trademarks of Novell, Inc. in the United States and other countries.  All third-party trademarks are the property of their respective owners.</a:t>
            </a:r>
          </a:p>
        </p:txBody>
      </p:sp>
    </p:spTree>
    <p:extLst>
      <p:ext uri="{BB962C8B-B14F-4D97-AF65-F5344CB8AC3E}">
        <p14:creationId xmlns:p14="http://schemas.microsoft.com/office/powerpoint/2010/main" val="5706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bg1">
                <a:lumMod val="75000"/>
              </a:schemeClr>
            </a:solidFill>
            <a:prstDash val="sysDash"/>
          </a:ln>
        </p:spPr>
        <p:txBody>
          <a:bodyPr/>
          <a:lstStyle/>
          <a:p>
            <a:r>
              <a:rPr lang="en-US" dirty="0"/>
              <a:t>Basic Slide Layout – Slide Title Here (28pt)</a:t>
            </a:r>
          </a:p>
        </p:txBody>
      </p:sp>
      <p:sp>
        <p:nvSpPr>
          <p:cNvPr id="4" name="Content Placeholder 3"/>
          <p:cNvSpPr>
            <a:spLocks noGrp="1"/>
          </p:cNvSpPr>
          <p:nvPr>
            <p:ph idx="1"/>
          </p:nvPr>
        </p:nvSpPr>
        <p:spPr>
          <a:ln>
            <a:solidFill>
              <a:schemeClr val="bg1">
                <a:lumMod val="75000"/>
              </a:schemeClr>
            </a:solidFill>
            <a:prstDash val="sysDash"/>
          </a:ln>
        </p:spPr>
        <p:txBody>
          <a:bodyPr/>
          <a:lstStyle/>
          <a:p>
            <a:r>
              <a:rPr lang="en-US" dirty="0"/>
              <a:t>First level bullet (18pt)</a:t>
            </a:r>
          </a:p>
          <a:p>
            <a:pPr lvl="1"/>
            <a:r>
              <a:rPr lang="en-US" dirty="0"/>
              <a:t>Second level bullet (14pt)</a:t>
            </a:r>
          </a:p>
          <a:p>
            <a:pPr lvl="2"/>
            <a:r>
              <a:rPr lang="en-US" dirty="0"/>
              <a:t>Third level bullet (12pt)</a:t>
            </a:r>
          </a:p>
          <a:p>
            <a:pPr lvl="3"/>
            <a:r>
              <a:rPr lang="en-US" dirty="0"/>
              <a:t>Fourth level bullet (11pt)</a:t>
            </a:r>
          </a:p>
          <a:p>
            <a:pPr lvl="4"/>
            <a:r>
              <a:rPr lang="en-US" dirty="0"/>
              <a:t>Fifth level bullet (10pt)</a:t>
            </a:r>
          </a:p>
        </p:txBody>
      </p:sp>
    </p:spTree>
    <p:extLst>
      <p:ext uri="{BB962C8B-B14F-4D97-AF65-F5344CB8AC3E}">
        <p14:creationId xmlns:p14="http://schemas.microsoft.com/office/powerpoint/2010/main" val="12194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 Instructions</a:t>
            </a:r>
            <a:endParaRPr lang="en-US" dirty="0"/>
          </a:p>
        </p:txBody>
      </p:sp>
      <p:sp>
        <p:nvSpPr>
          <p:cNvPr id="32" name="Text Placeholder 31"/>
          <p:cNvSpPr>
            <a:spLocks noGrp="1"/>
          </p:cNvSpPr>
          <p:nvPr>
            <p:ph type="body" sz="quarter" idx="13"/>
          </p:nvPr>
        </p:nvSpPr>
        <p:spPr/>
        <p:txBody>
          <a:bodyPr/>
          <a:lstStyle/>
          <a:p>
            <a:r>
              <a:rPr lang="en-US" dirty="0"/>
              <a:t>This slide outlines the basic guidelines and instructions to help you </a:t>
            </a:r>
            <a:br>
              <a:rPr lang="en-US" dirty="0"/>
            </a:br>
            <a:r>
              <a:rPr lang="en-US" dirty="0"/>
              <a:t>use the SUSE presentation template.</a:t>
            </a:r>
          </a:p>
        </p:txBody>
      </p:sp>
      <p:sp>
        <p:nvSpPr>
          <p:cNvPr id="31" name="Content Placeholder 30"/>
          <p:cNvSpPr>
            <a:spLocks noGrp="1"/>
          </p:cNvSpPr>
          <p:nvPr>
            <p:ph idx="1"/>
          </p:nvPr>
        </p:nvSpPr>
        <p:spPr/>
        <p:txBody>
          <a:bodyPr/>
          <a:lstStyle/>
          <a:p>
            <a:pPr lvl="1">
              <a:spcAft>
                <a:spcPts val="1200"/>
              </a:spcAft>
            </a:pPr>
            <a:r>
              <a:rPr lang="en-US" dirty="0"/>
              <a:t>Delete slides (1–8) before projecting, presenting or sending to anyone.</a:t>
            </a:r>
          </a:p>
          <a:p>
            <a:pPr lvl="1">
              <a:spcAft>
                <a:spcPts val="1200"/>
              </a:spcAft>
            </a:pPr>
            <a:r>
              <a:rPr lang="en-US" dirty="0"/>
              <a:t>When inserting slides from other presentations, you will need to go to the template's master page and update each inserted slide so it reflects the slides in this template.</a:t>
            </a:r>
          </a:p>
          <a:p>
            <a:pPr lvl="1">
              <a:spcAft>
                <a:spcPts val="1200"/>
              </a:spcAft>
            </a:pPr>
            <a:r>
              <a:rPr lang="en-US" dirty="0"/>
              <a:t>If you are converting charts and diagrams from Microsoft PowerPoint to </a:t>
            </a:r>
            <a:r>
              <a:rPr lang="en-US" dirty="0" err="1"/>
              <a:t>LibreOffice</a:t>
            </a:r>
            <a:r>
              <a:rPr lang="en-US" dirty="0"/>
              <a:t>, you </a:t>
            </a:r>
            <a:br>
              <a:rPr lang="en-US" dirty="0"/>
            </a:br>
            <a:r>
              <a:rPr lang="en-US" dirty="0"/>
              <a:t>may not be able to edit them once they are in the .ODP format. If this is the case, the graphic </a:t>
            </a:r>
            <a:br>
              <a:rPr lang="en-US" dirty="0"/>
            </a:br>
            <a:r>
              <a:rPr lang="en-US" dirty="0"/>
              <a:t>must be recreated.</a:t>
            </a:r>
          </a:p>
          <a:p>
            <a:pPr lvl="1">
              <a:spcAft>
                <a:spcPts val="1200"/>
              </a:spcAft>
            </a:pPr>
            <a:r>
              <a:rPr lang="en-US" dirty="0"/>
              <a:t>The goal of this template is to maintain a clear, professional and consistent tone and appearance among all SUSE presentations. The default text boxes in the presentation represent the margins or “working area” to which all text, graphics and diagrams should conform. These margins are not arbitrary, and they are not meant to constrict creativity; when used correctly, they keep the slides focused and leave enough white space so audiences can easily digest the presented material. If you need more room than the margins allow, we suggest moving content to another slide.</a:t>
            </a:r>
          </a:p>
        </p:txBody>
      </p:sp>
    </p:spTree>
    <p:extLst>
      <p:ext uri="{BB962C8B-B14F-4D97-AF65-F5344CB8AC3E}">
        <p14:creationId xmlns:p14="http://schemas.microsoft.com/office/powerpoint/2010/main" val="767195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Palette</a:t>
            </a:r>
          </a:p>
        </p:txBody>
      </p:sp>
      <p:sp>
        <p:nvSpPr>
          <p:cNvPr id="31" name="Content Placeholder 30"/>
          <p:cNvSpPr>
            <a:spLocks noGrp="1"/>
          </p:cNvSpPr>
          <p:nvPr>
            <p:ph idx="1"/>
          </p:nvPr>
        </p:nvSpPr>
        <p:spPr>
          <a:xfrm>
            <a:off x="4864823" y="1291025"/>
            <a:ext cx="3923577" cy="370025"/>
          </a:xfrm>
        </p:spPr>
        <p:txBody>
          <a:bodyPr/>
          <a:lstStyle/>
          <a:p>
            <a:pPr lvl="0"/>
            <a:r>
              <a:rPr lang="en-US" sz="1200" dirty="0">
                <a:solidFill>
                  <a:srgbClr val="0D2C40"/>
                </a:solidFill>
              </a:rPr>
              <a:t>Colors: </a:t>
            </a:r>
            <a:r>
              <a:rPr lang="en-US" sz="1200" b="0" dirty="0">
                <a:solidFill>
                  <a:srgbClr val="0D2C40"/>
                </a:solidFill>
              </a:rPr>
              <a:t>Approved RGB colors for SUSE presentations have been outlined to ensure color accuracy. </a:t>
            </a:r>
          </a:p>
        </p:txBody>
      </p:sp>
      <p:grpSp>
        <p:nvGrpSpPr>
          <p:cNvPr id="72" name="Group 71"/>
          <p:cNvGrpSpPr/>
          <p:nvPr/>
        </p:nvGrpSpPr>
        <p:grpSpPr>
          <a:xfrm>
            <a:off x="1330267" y="2459043"/>
            <a:ext cx="6644567" cy="1587164"/>
            <a:chOff x="1773690" y="2299299"/>
            <a:chExt cx="6310018" cy="1507251"/>
          </a:xfrm>
        </p:grpSpPr>
        <p:grpSp>
          <p:nvGrpSpPr>
            <p:cNvPr id="71" name="Group 70"/>
            <p:cNvGrpSpPr/>
            <p:nvPr/>
          </p:nvGrpSpPr>
          <p:grpSpPr>
            <a:xfrm>
              <a:off x="3729980" y="3137217"/>
              <a:ext cx="3154808" cy="669333"/>
              <a:chOff x="1774469" y="4641353"/>
              <a:chExt cx="3154808" cy="669333"/>
            </a:xfrm>
          </p:grpSpPr>
          <p:sp>
            <p:nvSpPr>
              <p:cNvPr id="11" name="CustomShape 15"/>
              <p:cNvSpPr/>
              <p:nvPr/>
            </p:nvSpPr>
            <p:spPr>
              <a:xfrm>
                <a:off x="1774469" y="4641353"/>
                <a:ext cx="419057" cy="419057"/>
              </a:xfrm>
              <a:prstGeom prst="roundRect">
                <a:avLst>
                  <a:gd name="adj" fmla="val 86"/>
                </a:avLst>
              </a:prstGeom>
              <a:solidFill>
                <a:schemeClr val="tx1"/>
              </a:solidFill>
            </p:spPr>
          </p:sp>
          <p:sp>
            <p:nvSpPr>
              <p:cNvPr id="12" name="CustomShape 16"/>
              <p:cNvSpPr/>
              <p:nvPr/>
            </p:nvSpPr>
            <p:spPr>
              <a:xfrm>
                <a:off x="1781915" y="5097227"/>
                <a:ext cx="391754"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0, 0, 0</a:t>
                </a:r>
                <a:endParaRPr sz="1013" dirty="0"/>
              </a:p>
            </p:txBody>
          </p:sp>
          <p:sp>
            <p:nvSpPr>
              <p:cNvPr id="13" name="CustomShape 17"/>
              <p:cNvSpPr/>
              <p:nvPr/>
            </p:nvSpPr>
            <p:spPr>
              <a:xfrm>
                <a:off x="1794739" y="4664932"/>
                <a:ext cx="285853" cy="207667"/>
              </a:xfrm>
              <a:prstGeom prst="rect">
                <a:avLst/>
              </a:prstGeom>
            </p:spPr>
            <p:txBody>
              <a:bodyPr wrap="none" lIns="0" tIns="0" rIns="0" bIns="0"/>
              <a:lstStyle/>
              <a:p>
                <a:r>
                  <a:rPr lang="en-US" sz="450" dirty="0">
                    <a:solidFill>
                      <a:srgbClr val="FFFFFF"/>
                    </a:solidFill>
                    <a:latin typeface="Arial"/>
                  </a:rPr>
                  <a:t>Dark
Neutral</a:t>
                </a:r>
                <a:endParaRPr sz="1013" dirty="0"/>
              </a:p>
            </p:txBody>
          </p:sp>
          <p:sp>
            <p:nvSpPr>
              <p:cNvPr id="14" name="CustomShape 18"/>
              <p:cNvSpPr/>
              <p:nvPr/>
            </p:nvSpPr>
            <p:spPr>
              <a:xfrm>
                <a:off x="2429117" y="4641353"/>
                <a:ext cx="419057" cy="419057"/>
              </a:xfrm>
              <a:prstGeom prst="roundRect">
                <a:avLst>
                  <a:gd name="adj" fmla="val 86"/>
                </a:avLst>
              </a:prstGeom>
              <a:solidFill>
                <a:schemeClr val="tx1">
                  <a:lumMod val="50000"/>
                  <a:lumOff val="50000"/>
                </a:schemeClr>
              </a:solidFill>
            </p:spPr>
          </p:sp>
          <p:sp>
            <p:nvSpPr>
              <p:cNvPr id="15" name="CustomShape 19"/>
              <p:cNvSpPr/>
              <p:nvPr/>
            </p:nvSpPr>
            <p:spPr>
              <a:xfrm>
                <a:off x="2434494" y="5099296"/>
                <a:ext cx="539438"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95, 95, 95</a:t>
                </a:r>
                <a:endParaRPr sz="1013" dirty="0"/>
              </a:p>
            </p:txBody>
          </p:sp>
          <p:sp>
            <p:nvSpPr>
              <p:cNvPr id="16" name="CustomShape 20"/>
              <p:cNvSpPr/>
              <p:nvPr/>
            </p:nvSpPr>
            <p:spPr>
              <a:xfrm>
                <a:off x="2449387" y="4667001"/>
                <a:ext cx="346250" cy="207667"/>
              </a:xfrm>
              <a:prstGeom prst="rect">
                <a:avLst/>
              </a:prstGeom>
            </p:spPr>
            <p:txBody>
              <a:bodyPr wrap="none" lIns="0" tIns="0" rIns="0" bIns="0"/>
              <a:lstStyle/>
              <a:p>
                <a:r>
                  <a:rPr lang="en-US" sz="450">
                    <a:solidFill>
                      <a:srgbClr val="FFFFFF"/>
                    </a:solidFill>
                    <a:latin typeface="Arial"/>
                  </a:rPr>
                  <a:t>MD/Dark
Neutral</a:t>
                </a:r>
                <a:endParaRPr sz="1013"/>
              </a:p>
            </p:txBody>
          </p:sp>
          <p:sp>
            <p:nvSpPr>
              <p:cNvPr id="17" name="CustomShape 21"/>
              <p:cNvSpPr/>
              <p:nvPr/>
            </p:nvSpPr>
            <p:spPr>
              <a:xfrm>
                <a:off x="3079834" y="4641353"/>
                <a:ext cx="419057" cy="419057"/>
              </a:xfrm>
              <a:prstGeom prst="roundRect">
                <a:avLst>
                  <a:gd name="adj" fmla="val 86"/>
                </a:avLst>
              </a:prstGeom>
              <a:solidFill>
                <a:schemeClr val="bg2"/>
              </a:solidFill>
            </p:spPr>
          </p:sp>
          <p:sp>
            <p:nvSpPr>
              <p:cNvPr id="18" name="CustomShape 22"/>
              <p:cNvSpPr/>
              <p:nvPr/>
            </p:nvSpPr>
            <p:spPr>
              <a:xfrm>
                <a:off x="3085212" y="5099296"/>
                <a:ext cx="539438"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167, 169, 172	</a:t>
                </a:r>
                <a:endParaRPr sz="1013" dirty="0"/>
              </a:p>
            </p:txBody>
          </p:sp>
          <p:sp>
            <p:nvSpPr>
              <p:cNvPr id="19" name="CustomShape 23"/>
              <p:cNvSpPr/>
              <p:nvPr/>
            </p:nvSpPr>
            <p:spPr>
              <a:xfrm>
                <a:off x="3101759" y="4661623"/>
                <a:ext cx="309846" cy="207667"/>
              </a:xfrm>
              <a:prstGeom prst="rect">
                <a:avLst/>
              </a:prstGeom>
            </p:spPr>
            <p:txBody>
              <a:bodyPr wrap="none" lIns="0" tIns="0" rIns="0" bIns="0"/>
              <a:lstStyle/>
              <a:p>
                <a:r>
                  <a:rPr lang="en-US" sz="450" dirty="0">
                    <a:solidFill>
                      <a:srgbClr val="FFFFFF"/>
                    </a:solidFill>
                    <a:latin typeface="Arial"/>
                  </a:rPr>
                  <a:t>Medium
Neutral</a:t>
                </a:r>
                <a:endParaRPr sz="1013" dirty="0"/>
              </a:p>
            </p:txBody>
          </p:sp>
          <p:sp>
            <p:nvSpPr>
              <p:cNvPr id="20" name="CustomShape 24"/>
              <p:cNvSpPr/>
              <p:nvPr/>
            </p:nvSpPr>
            <p:spPr>
              <a:xfrm>
                <a:off x="3729549" y="4641353"/>
                <a:ext cx="419057" cy="419057"/>
              </a:xfrm>
              <a:prstGeom prst="roundRect">
                <a:avLst>
                  <a:gd name="adj" fmla="val 86"/>
                </a:avLst>
              </a:prstGeom>
              <a:solidFill>
                <a:schemeClr val="bg2">
                  <a:lumMod val="40000"/>
                  <a:lumOff val="60000"/>
                </a:schemeClr>
              </a:solidFill>
            </p:spPr>
          </p:sp>
          <p:sp>
            <p:nvSpPr>
              <p:cNvPr id="21" name="CustomShape 25"/>
              <p:cNvSpPr/>
              <p:nvPr/>
            </p:nvSpPr>
            <p:spPr>
              <a:xfrm>
                <a:off x="3734927" y="5097641"/>
                <a:ext cx="539438"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220, 221, 222</a:t>
                </a:r>
                <a:endParaRPr sz="1013" dirty="0"/>
              </a:p>
            </p:txBody>
          </p:sp>
          <p:sp>
            <p:nvSpPr>
              <p:cNvPr id="22" name="CustomShape 26"/>
              <p:cNvSpPr/>
              <p:nvPr/>
            </p:nvSpPr>
            <p:spPr>
              <a:xfrm>
                <a:off x="3749819" y="4663278"/>
                <a:ext cx="285853" cy="207667"/>
              </a:xfrm>
              <a:prstGeom prst="rect">
                <a:avLst/>
              </a:prstGeom>
            </p:spPr>
            <p:txBody>
              <a:bodyPr wrap="none" lIns="0" tIns="0" rIns="0" bIns="0"/>
              <a:lstStyle/>
              <a:p>
                <a:r>
                  <a:rPr lang="en-US" sz="450" dirty="0">
                    <a:solidFill>
                      <a:srgbClr val="3C3C41"/>
                    </a:solidFill>
                    <a:latin typeface="Arial"/>
                  </a:rPr>
                  <a:t>Light
Neutral</a:t>
                </a:r>
                <a:endParaRPr sz="1013" dirty="0"/>
              </a:p>
            </p:txBody>
          </p:sp>
          <p:sp>
            <p:nvSpPr>
              <p:cNvPr id="23" name="CustomShape 27"/>
              <p:cNvSpPr/>
              <p:nvPr/>
            </p:nvSpPr>
            <p:spPr>
              <a:xfrm>
                <a:off x="4382393" y="4641353"/>
                <a:ext cx="419057" cy="419057"/>
              </a:xfrm>
              <a:prstGeom prst="roundRect">
                <a:avLst>
                  <a:gd name="adj" fmla="val 86"/>
                </a:avLst>
              </a:prstGeom>
              <a:solidFill>
                <a:schemeClr val="bg2">
                  <a:lumMod val="20000"/>
                  <a:lumOff val="80000"/>
                </a:schemeClr>
              </a:solidFill>
            </p:spPr>
          </p:sp>
          <p:sp>
            <p:nvSpPr>
              <p:cNvPr id="24" name="CustomShape 28"/>
              <p:cNvSpPr/>
              <p:nvPr/>
            </p:nvSpPr>
            <p:spPr>
              <a:xfrm>
                <a:off x="4389839" y="5098882"/>
                <a:ext cx="539438"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237, 237, 237</a:t>
                </a:r>
                <a:endParaRPr sz="1013" dirty="0"/>
              </a:p>
            </p:txBody>
          </p:sp>
          <p:sp>
            <p:nvSpPr>
              <p:cNvPr id="25" name="CustomShape 29"/>
              <p:cNvSpPr/>
              <p:nvPr/>
            </p:nvSpPr>
            <p:spPr>
              <a:xfrm>
                <a:off x="4402663" y="4666587"/>
                <a:ext cx="285853" cy="207667"/>
              </a:xfrm>
              <a:prstGeom prst="rect">
                <a:avLst/>
              </a:prstGeom>
            </p:spPr>
            <p:txBody>
              <a:bodyPr wrap="none" lIns="0" tIns="0" rIns="0" bIns="0"/>
              <a:lstStyle/>
              <a:p>
                <a:r>
                  <a:rPr lang="en-US" sz="450" dirty="0">
                    <a:solidFill>
                      <a:srgbClr val="3C3C41"/>
                    </a:solidFill>
                    <a:latin typeface="Arial"/>
                  </a:rPr>
                  <a:t>Tint
Neutral</a:t>
                </a:r>
                <a:endParaRPr sz="1013" dirty="0"/>
              </a:p>
            </p:txBody>
          </p:sp>
        </p:grpSp>
        <p:sp>
          <p:nvSpPr>
            <p:cNvPr id="26" name="CustomShape 30"/>
            <p:cNvSpPr/>
            <p:nvPr/>
          </p:nvSpPr>
          <p:spPr>
            <a:xfrm>
              <a:off x="1773690" y="2301368"/>
              <a:ext cx="419057" cy="419057"/>
            </a:xfrm>
            <a:prstGeom prst="roundRect">
              <a:avLst>
                <a:gd name="adj" fmla="val 86"/>
              </a:avLst>
            </a:prstGeom>
            <a:solidFill>
              <a:srgbClr val="A0FF5F"/>
            </a:solidFill>
          </p:spPr>
        </p:sp>
        <p:sp>
          <p:nvSpPr>
            <p:cNvPr id="27" name="CustomShape 31"/>
            <p:cNvSpPr/>
            <p:nvPr/>
          </p:nvSpPr>
          <p:spPr>
            <a:xfrm>
              <a:off x="1779067" y="2757242"/>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160, 255, 95</a:t>
              </a:r>
              <a:endParaRPr sz="1013" dirty="0"/>
            </a:p>
          </p:txBody>
        </p:sp>
        <p:sp>
          <p:nvSpPr>
            <p:cNvPr id="28" name="CustomShape 32"/>
            <p:cNvSpPr/>
            <p:nvPr/>
          </p:nvSpPr>
          <p:spPr>
            <a:xfrm>
              <a:off x="1795615" y="2321224"/>
              <a:ext cx="231247" cy="207667"/>
            </a:xfrm>
            <a:prstGeom prst="rect">
              <a:avLst/>
            </a:prstGeom>
          </p:spPr>
          <p:txBody>
            <a:bodyPr wrap="none" lIns="0" tIns="0" rIns="0" bIns="0"/>
            <a:lstStyle/>
            <a:p>
              <a:r>
                <a:rPr lang="en-US" sz="450" dirty="0">
                  <a:solidFill>
                    <a:schemeClr val="accent6"/>
                  </a:solidFill>
                  <a:latin typeface="Arial"/>
                </a:rPr>
                <a:t>Bright
Green</a:t>
              </a:r>
              <a:endParaRPr sz="1013" dirty="0">
                <a:solidFill>
                  <a:schemeClr val="accent6"/>
                </a:solidFill>
              </a:endParaRPr>
            </a:p>
          </p:txBody>
        </p:sp>
        <p:sp>
          <p:nvSpPr>
            <p:cNvPr id="37" name="CustomShape 45"/>
            <p:cNvSpPr/>
            <p:nvPr/>
          </p:nvSpPr>
          <p:spPr>
            <a:xfrm>
              <a:off x="2426476" y="2301368"/>
              <a:ext cx="419057" cy="419057"/>
            </a:xfrm>
            <a:prstGeom prst="roundRect">
              <a:avLst>
                <a:gd name="adj" fmla="val 86"/>
              </a:avLst>
            </a:prstGeom>
            <a:solidFill>
              <a:srgbClr val="00C081"/>
            </a:solidFill>
          </p:spPr>
        </p:sp>
        <p:sp>
          <p:nvSpPr>
            <p:cNvPr id="38" name="CustomShape 46"/>
            <p:cNvSpPr/>
            <p:nvPr/>
          </p:nvSpPr>
          <p:spPr>
            <a:xfrm>
              <a:off x="2431854" y="2757242"/>
              <a:ext cx="490210"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0, 192, 129</a:t>
              </a:r>
              <a:endParaRPr sz="1013" dirty="0"/>
            </a:p>
          </p:txBody>
        </p:sp>
        <p:sp>
          <p:nvSpPr>
            <p:cNvPr id="39" name="CustomShape 47"/>
            <p:cNvSpPr/>
            <p:nvPr/>
          </p:nvSpPr>
          <p:spPr>
            <a:xfrm>
              <a:off x="2453779" y="2324947"/>
              <a:ext cx="245726" cy="207667"/>
            </a:xfrm>
            <a:prstGeom prst="rect">
              <a:avLst/>
            </a:prstGeom>
          </p:spPr>
          <p:txBody>
            <a:bodyPr wrap="none" lIns="0" tIns="0" rIns="0" bIns="0"/>
            <a:lstStyle/>
            <a:p>
              <a:r>
                <a:rPr lang="en-US" sz="450" dirty="0">
                  <a:solidFill>
                    <a:srgbClr val="FFFFFF"/>
                  </a:solidFill>
                  <a:latin typeface="Arial"/>
                </a:rPr>
                <a:t>Medium
Green</a:t>
              </a:r>
              <a:endParaRPr sz="1013" dirty="0"/>
            </a:p>
          </p:txBody>
        </p:sp>
        <p:sp>
          <p:nvSpPr>
            <p:cNvPr id="46" name="CustomShape 60"/>
            <p:cNvSpPr/>
            <p:nvPr/>
          </p:nvSpPr>
          <p:spPr>
            <a:xfrm>
              <a:off x="3077194" y="2301368"/>
              <a:ext cx="419057" cy="419057"/>
            </a:xfrm>
            <a:prstGeom prst="roundRect">
              <a:avLst>
                <a:gd name="adj" fmla="val 86"/>
              </a:avLst>
            </a:prstGeom>
            <a:solidFill>
              <a:schemeClr val="accent6"/>
            </a:solidFill>
          </p:spPr>
        </p:sp>
        <p:sp>
          <p:nvSpPr>
            <p:cNvPr id="47" name="CustomShape 61"/>
            <p:cNvSpPr/>
            <p:nvPr/>
          </p:nvSpPr>
          <p:spPr>
            <a:xfrm>
              <a:off x="3084640" y="2757242"/>
              <a:ext cx="490210"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2, 164, 156</a:t>
              </a:r>
              <a:endParaRPr sz="1013" dirty="0"/>
            </a:p>
          </p:txBody>
        </p:sp>
        <p:sp>
          <p:nvSpPr>
            <p:cNvPr id="48" name="CustomShape 62"/>
            <p:cNvSpPr/>
            <p:nvPr/>
          </p:nvSpPr>
          <p:spPr>
            <a:xfrm>
              <a:off x="3101187" y="2321224"/>
              <a:ext cx="294953" cy="207667"/>
            </a:xfrm>
            <a:prstGeom prst="rect">
              <a:avLst/>
            </a:prstGeom>
          </p:spPr>
          <p:txBody>
            <a:bodyPr wrap="none" lIns="0" tIns="0" rIns="0" bIns="0"/>
            <a:lstStyle/>
            <a:p>
              <a:r>
                <a:rPr lang="en-US" sz="450" dirty="0">
                  <a:solidFill>
                    <a:srgbClr val="FFFFFF"/>
                  </a:solidFill>
                  <a:latin typeface="Arial"/>
                </a:rPr>
                <a:t>Bright
Teal</a:t>
              </a:r>
              <a:endParaRPr sz="1013" dirty="0"/>
            </a:p>
          </p:txBody>
        </p:sp>
        <p:grpSp>
          <p:nvGrpSpPr>
            <p:cNvPr id="70" name="Group 69"/>
            <p:cNvGrpSpPr/>
            <p:nvPr/>
          </p:nvGrpSpPr>
          <p:grpSpPr>
            <a:xfrm>
              <a:off x="1773690" y="3137217"/>
              <a:ext cx="1751932" cy="669333"/>
              <a:chOff x="1773690" y="3862594"/>
              <a:chExt cx="1751932" cy="669333"/>
            </a:xfrm>
          </p:grpSpPr>
          <p:sp>
            <p:nvSpPr>
              <p:cNvPr id="34" name="CustomShape 36"/>
              <p:cNvSpPr/>
              <p:nvPr/>
            </p:nvSpPr>
            <p:spPr>
              <a:xfrm>
                <a:off x="1773690" y="3862594"/>
                <a:ext cx="419057" cy="419057"/>
              </a:xfrm>
              <a:prstGeom prst="roundRect">
                <a:avLst>
                  <a:gd name="adj" fmla="val 86"/>
                </a:avLst>
              </a:prstGeom>
              <a:solidFill>
                <a:srgbClr val="ED6924"/>
              </a:solidFill>
            </p:spPr>
          </p:sp>
          <p:sp>
            <p:nvSpPr>
              <p:cNvPr id="35" name="CustomShape 37"/>
              <p:cNvSpPr/>
              <p:nvPr/>
            </p:nvSpPr>
            <p:spPr>
              <a:xfrm>
                <a:off x="1780722" y="4320537"/>
                <a:ext cx="490210"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237, 105, 36</a:t>
                </a:r>
                <a:endParaRPr sz="1013" dirty="0"/>
              </a:p>
            </p:txBody>
          </p:sp>
          <p:sp>
            <p:nvSpPr>
              <p:cNvPr id="36" name="CustomShape 38"/>
              <p:cNvSpPr/>
              <p:nvPr/>
            </p:nvSpPr>
            <p:spPr>
              <a:xfrm>
                <a:off x="1795615" y="3882864"/>
                <a:ext cx="309846" cy="207667"/>
              </a:xfrm>
              <a:prstGeom prst="rect">
                <a:avLst/>
              </a:prstGeom>
            </p:spPr>
            <p:txBody>
              <a:bodyPr wrap="none" lIns="0" tIns="0" rIns="0" bIns="0"/>
              <a:lstStyle/>
              <a:p>
                <a:r>
                  <a:rPr lang="en-US" sz="450" dirty="0">
                    <a:solidFill>
                      <a:srgbClr val="FFFFFF"/>
                    </a:solidFill>
                    <a:latin typeface="Arial"/>
                  </a:rPr>
                  <a:t>Dark
Orange</a:t>
                </a:r>
                <a:endParaRPr sz="1013" dirty="0"/>
              </a:p>
            </p:txBody>
          </p:sp>
          <p:sp>
            <p:nvSpPr>
              <p:cNvPr id="43" name="CustomShape 51"/>
              <p:cNvSpPr/>
              <p:nvPr/>
            </p:nvSpPr>
            <p:spPr>
              <a:xfrm>
                <a:off x="2426476" y="3862594"/>
                <a:ext cx="419057" cy="419057"/>
              </a:xfrm>
              <a:prstGeom prst="roundRect">
                <a:avLst>
                  <a:gd name="adj" fmla="val 86"/>
                </a:avLst>
              </a:prstGeom>
              <a:solidFill>
                <a:schemeClr val="accent4"/>
              </a:solidFill>
            </p:spPr>
          </p:sp>
          <p:sp>
            <p:nvSpPr>
              <p:cNvPr id="44" name="CustomShape 52"/>
              <p:cNvSpPr/>
              <p:nvPr/>
            </p:nvSpPr>
            <p:spPr>
              <a:xfrm>
                <a:off x="2431854" y="4320537"/>
                <a:ext cx="490210"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253, 154, 43</a:t>
                </a:r>
                <a:endParaRPr sz="1013" dirty="0"/>
              </a:p>
            </p:txBody>
          </p:sp>
          <p:sp>
            <p:nvSpPr>
              <p:cNvPr id="45" name="CustomShape 53"/>
              <p:cNvSpPr/>
              <p:nvPr/>
            </p:nvSpPr>
            <p:spPr>
              <a:xfrm>
                <a:off x="2448401" y="3884519"/>
                <a:ext cx="309846" cy="207667"/>
              </a:xfrm>
              <a:prstGeom prst="rect">
                <a:avLst/>
              </a:prstGeom>
            </p:spPr>
            <p:txBody>
              <a:bodyPr wrap="none" lIns="0" tIns="0" rIns="0" bIns="0"/>
              <a:lstStyle/>
              <a:p>
                <a:r>
                  <a:rPr lang="en-US" sz="450" dirty="0">
                    <a:solidFill>
                      <a:srgbClr val="FFFFFF"/>
                    </a:solidFill>
                    <a:latin typeface="Arial"/>
                  </a:rPr>
                  <a:t>Medium
Orange</a:t>
                </a:r>
                <a:endParaRPr sz="1013" dirty="0"/>
              </a:p>
            </p:txBody>
          </p:sp>
          <p:sp>
            <p:nvSpPr>
              <p:cNvPr id="52" name="CustomShape 66"/>
              <p:cNvSpPr/>
              <p:nvPr/>
            </p:nvSpPr>
            <p:spPr>
              <a:xfrm>
                <a:off x="3079262" y="3862594"/>
                <a:ext cx="419057" cy="419057"/>
              </a:xfrm>
              <a:prstGeom prst="roundRect">
                <a:avLst>
                  <a:gd name="adj" fmla="val 86"/>
                </a:avLst>
              </a:prstGeom>
              <a:solidFill>
                <a:srgbClr val="FFEF8D"/>
              </a:solidFill>
              <a:ln>
                <a:noFill/>
              </a:ln>
            </p:spPr>
          </p:sp>
          <p:sp>
            <p:nvSpPr>
              <p:cNvPr id="53" name="CustomShape 67"/>
              <p:cNvSpPr/>
              <p:nvPr/>
            </p:nvSpPr>
            <p:spPr>
              <a:xfrm>
                <a:off x="3084640" y="4320537"/>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255, 239, 141</a:t>
                </a:r>
                <a:endParaRPr sz="1013" dirty="0"/>
              </a:p>
            </p:txBody>
          </p:sp>
          <p:sp>
            <p:nvSpPr>
              <p:cNvPr id="54" name="CustomShape 68"/>
              <p:cNvSpPr/>
              <p:nvPr/>
            </p:nvSpPr>
            <p:spPr>
              <a:xfrm>
                <a:off x="3103237" y="3884519"/>
                <a:ext cx="309846" cy="207667"/>
              </a:xfrm>
              <a:prstGeom prst="rect">
                <a:avLst/>
              </a:prstGeom>
            </p:spPr>
            <p:txBody>
              <a:bodyPr wrap="none" lIns="0" tIns="0" rIns="0" bIns="0"/>
              <a:lstStyle/>
              <a:p>
                <a:r>
                  <a:rPr lang="en-US" sz="450" dirty="0">
                    <a:solidFill>
                      <a:schemeClr val="accent4"/>
                    </a:solidFill>
                    <a:latin typeface="Arial"/>
                  </a:rPr>
                  <a:t>Light</a:t>
                </a:r>
              </a:p>
              <a:p>
                <a:r>
                  <a:rPr lang="en-US" sz="450" dirty="0">
                    <a:solidFill>
                      <a:schemeClr val="accent4"/>
                    </a:solidFill>
                    <a:latin typeface="Arial"/>
                  </a:rPr>
                  <a:t>Yellow</a:t>
                </a:r>
                <a:endParaRPr sz="1013" dirty="0">
                  <a:solidFill>
                    <a:schemeClr val="accent4"/>
                  </a:solidFill>
                </a:endParaRPr>
              </a:p>
            </p:txBody>
          </p:sp>
        </p:grpSp>
        <p:sp>
          <p:nvSpPr>
            <p:cNvPr id="55" name="CustomShape 75"/>
            <p:cNvSpPr/>
            <p:nvPr/>
          </p:nvSpPr>
          <p:spPr>
            <a:xfrm>
              <a:off x="3729980" y="2301368"/>
              <a:ext cx="419057" cy="419057"/>
            </a:xfrm>
            <a:prstGeom prst="roundRect">
              <a:avLst>
                <a:gd name="adj" fmla="val 86"/>
              </a:avLst>
            </a:prstGeom>
            <a:solidFill>
              <a:srgbClr val="71D6E0"/>
            </a:solidFill>
          </p:spPr>
        </p:sp>
        <p:sp>
          <p:nvSpPr>
            <p:cNvPr id="56" name="CustomShape 76"/>
            <p:cNvSpPr/>
            <p:nvPr/>
          </p:nvSpPr>
          <p:spPr>
            <a:xfrm>
              <a:off x="3735358" y="2757242"/>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112, 214, 224</a:t>
              </a:r>
              <a:endParaRPr sz="1013" dirty="0"/>
            </a:p>
          </p:txBody>
        </p:sp>
        <p:sp>
          <p:nvSpPr>
            <p:cNvPr id="57" name="CustomShape 77"/>
            <p:cNvSpPr/>
            <p:nvPr/>
          </p:nvSpPr>
          <p:spPr>
            <a:xfrm>
              <a:off x="3751905" y="2321224"/>
              <a:ext cx="260618" cy="207667"/>
            </a:xfrm>
            <a:prstGeom prst="rect">
              <a:avLst/>
            </a:prstGeom>
          </p:spPr>
          <p:txBody>
            <a:bodyPr wrap="none" lIns="0" tIns="0" rIns="0" bIns="0"/>
            <a:lstStyle/>
            <a:p>
              <a:r>
                <a:rPr lang="en-US" sz="450" dirty="0">
                  <a:solidFill>
                    <a:srgbClr val="FFFFFF"/>
                  </a:solidFill>
                  <a:latin typeface="Arial"/>
                </a:rPr>
                <a:t>Light
Blue</a:t>
              </a:r>
              <a:endParaRPr sz="1013" dirty="0"/>
            </a:p>
          </p:txBody>
        </p:sp>
        <p:sp>
          <p:nvSpPr>
            <p:cNvPr id="61" name="CustomShape 90"/>
            <p:cNvSpPr/>
            <p:nvPr/>
          </p:nvSpPr>
          <p:spPr>
            <a:xfrm>
              <a:off x="4381111" y="2301368"/>
              <a:ext cx="419057" cy="419057"/>
            </a:xfrm>
            <a:prstGeom prst="roundRect">
              <a:avLst>
                <a:gd name="adj" fmla="val 86"/>
              </a:avLst>
            </a:prstGeom>
            <a:solidFill>
              <a:srgbClr val="00B2E2"/>
            </a:solidFill>
          </p:spPr>
        </p:sp>
        <p:sp>
          <p:nvSpPr>
            <p:cNvPr id="62" name="CustomShape 91"/>
            <p:cNvSpPr/>
            <p:nvPr/>
          </p:nvSpPr>
          <p:spPr>
            <a:xfrm>
              <a:off x="4388144" y="2757242"/>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0,178, 226</a:t>
              </a:r>
              <a:endParaRPr sz="1013" dirty="0"/>
            </a:p>
          </p:txBody>
        </p:sp>
        <p:sp>
          <p:nvSpPr>
            <p:cNvPr id="63" name="CustomShape 92"/>
            <p:cNvSpPr/>
            <p:nvPr/>
          </p:nvSpPr>
          <p:spPr>
            <a:xfrm>
              <a:off x="4399313" y="2321224"/>
              <a:ext cx="342527" cy="207667"/>
            </a:xfrm>
            <a:prstGeom prst="rect">
              <a:avLst/>
            </a:prstGeom>
          </p:spPr>
          <p:txBody>
            <a:bodyPr wrap="none" lIns="0" tIns="0" rIns="0" bIns="0"/>
            <a:lstStyle/>
            <a:p>
              <a:r>
                <a:rPr lang="en-US" sz="450" dirty="0">
                  <a:solidFill>
                    <a:srgbClr val="FFFFFF"/>
                  </a:solidFill>
                  <a:latin typeface="Arial"/>
                </a:rPr>
                <a:t>Bright
Blue</a:t>
              </a:r>
              <a:endParaRPr sz="1013" dirty="0"/>
            </a:p>
          </p:txBody>
        </p:sp>
        <p:grpSp>
          <p:nvGrpSpPr>
            <p:cNvPr id="6" name="Group 5"/>
            <p:cNvGrpSpPr/>
            <p:nvPr/>
          </p:nvGrpSpPr>
          <p:grpSpPr>
            <a:xfrm>
              <a:off x="5028272" y="2299299"/>
              <a:ext cx="3055436" cy="669333"/>
              <a:chOff x="1773690" y="3081981"/>
              <a:chExt cx="3055436" cy="669333"/>
            </a:xfrm>
          </p:grpSpPr>
          <p:sp>
            <p:nvSpPr>
              <p:cNvPr id="29" name="CustomShape 33"/>
              <p:cNvSpPr/>
              <p:nvPr/>
            </p:nvSpPr>
            <p:spPr>
              <a:xfrm>
                <a:off x="1773690" y="3081981"/>
                <a:ext cx="419057" cy="419057"/>
              </a:xfrm>
              <a:prstGeom prst="roundRect">
                <a:avLst>
                  <a:gd name="adj" fmla="val 86"/>
                </a:avLst>
              </a:prstGeom>
              <a:solidFill>
                <a:srgbClr val="0007B0"/>
              </a:solidFill>
            </p:spPr>
          </p:sp>
          <p:sp>
            <p:nvSpPr>
              <p:cNvPr id="30" name="CustomShape 34"/>
              <p:cNvSpPr/>
              <p:nvPr/>
            </p:nvSpPr>
            <p:spPr>
              <a:xfrm>
                <a:off x="1780722" y="3539924"/>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0, 7, 176</a:t>
                </a:r>
                <a:endParaRPr sz="1013" dirty="0"/>
              </a:p>
            </p:txBody>
          </p:sp>
          <p:sp>
            <p:nvSpPr>
              <p:cNvPr id="33" name="CustomShape 35"/>
              <p:cNvSpPr/>
              <p:nvPr/>
            </p:nvSpPr>
            <p:spPr>
              <a:xfrm>
                <a:off x="1795615" y="3102251"/>
                <a:ext cx="185742" cy="207667"/>
              </a:xfrm>
              <a:prstGeom prst="rect">
                <a:avLst/>
              </a:prstGeom>
            </p:spPr>
            <p:txBody>
              <a:bodyPr wrap="none" lIns="0" tIns="0" rIns="0" bIns="0"/>
              <a:lstStyle/>
              <a:p>
                <a:r>
                  <a:rPr lang="en-US" sz="450" dirty="0">
                    <a:solidFill>
                      <a:srgbClr val="FFFFFF"/>
                    </a:solidFill>
                    <a:latin typeface="Arial"/>
                  </a:rPr>
                  <a:t>Bright
Royal</a:t>
                </a:r>
                <a:endParaRPr sz="1013" dirty="0"/>
              </a:p>
            </p:txBody>
          </p:sp>
          <p:sp>
            <p:nvSpPr>
              <p:cNvPr id="40" name="CustomShape 48"/>
              <p:cNvSpPr/>
              <p:nvPr/>
            </p:nvSpPr>
            <p:spPr>
              <a:xfrm>
                <a:off x="2426476" y="3081981"/>
                <a:ext cx="419057" cy="419057"/>
              </a:xfrm>
              <a:prstGeom prst="roundRect">
                <a:avLst>
                  <a:gd name="adj" fmla="val 86"/>
                </a:avLst>
              </a:prstGeom>
              <a:solidFill>
                <a:srgbClr val="141966"/>
              </a:solidFill>
            </p:spPr>
          </p:sp>
          <p:sp>
            <p:nvSpPr>
              <p:cNvPr id="41" name="CustomShape 49"/>
              <p:cNvSpPr/>
              <p:nvPr/>
            </p:nvSpPr>
            <p:spPr>
              <a:xfrm>
                <a:off x="2431854" y="3539924"/>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20, 25, 105</a:t>
                </a:r>
                <a:endParaRPr sz="1013" dirty="0"/>
              </a:p>
            </p:txBody>
          </p:sp>
          <p:sp>
            <p:nvSpPr>
              <p:cNvPr id="42" name="CustomShape 50"/>
              <p:cNvSpPr/>
              <p:nvPr/>
            </p:nvSpPr>
            <p:spPr>
              <a:xfrm>
                <a:off x="2448401" y="3100183"/>
                <a:ext cx="245726" cy="207667"/>
              </a:xfrm>
              <a:prstGeom prst="rect">
                <a:avLst/>
              </a:prstGeom>
            </p:spPr>
            <p:txBody>
              <a:bodyPr wrap="none" lIns="0" tIns="0" rIns="0" bIns="0"/>
              <a:lstStyle/>
              <a:p>
                <a:r>
                  <a:rPr lang="en-US" sz="450" dirty="0">
                    <a:solidFill>
                      <a:srgbClr val="FFFFFF"/>
                    </a:solidFill>
                    <a:latin typeface="Arial"/>
                  </a:rPr>
                  <a:t>Dark
Purple</a:t>
                </a:r>
                <a:endParaRPr sz="1013" dirty="0"/>
              </a:p>
            </p:txBody>
          </p:sp>
          <p:sp>
            <p:nvSpPr>
              <p:cNvPr id="49" name="CustomShape 63"/>
              <p:cNvSpPr/>
              <p:nvPr/>
            </p:nvSpPr>
            <p:spPr>
              <a:xfrm>
                <a:off x="3077194" y="3081981"/>
                <a:ext cx="419057" cy="419057"/>
              </a:xfrm>
              <a:prstGeom prst="roundRect">
                <a:avLst>
                  <a:gd name="adj" fmla="val 86"/>
                </a:avLst>
              </a:prstGeom>
              <a:solidFill>
                <a:schemeClr val="accent2"/>
              </a:solidFill>
            </p:spPr>
          </p:sp>
          <p:sp>
            <p:nvSpPr>
              <p:cNvPr id="50" name="CustomShape 64"/>
              <p:cNvSpPr/>
              <p:nvPr/>
            </p:nvSpPr>
            <p:spPr>
              <a:xfrm>
                <a:off x="3084640" y="3539924"/>
                <a:ext cx="490210"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132, 23, 129</a:t>
                </a:r>
                <a:endParaRPr sz="1013" dirty="0"/>
              </a:p>
            </p:txBody>
          </p:sp>
          <p:sp>
            <p:nvSpPr>
              <p:cNvPr id="51" name="CustomShape 65"/>
              <p:cNvSpPr/>
              <p:nvPr/>
            </p:nvSpPr>
            <p:spPr>
              <a:xfrm>
                <a:off x="3097464" y="3102251"/>
                <a:ext cx="260618" cy="207667"/>
              </a:xfrm>
              <a:prstGeom prst="rect">
                <a:avLst/>
              </a:prstGeom>
            </p:spPr>
            <p:txBody>
              <a:bodyPr wrap="none" lIns="0" tIns="0" rIns="0" bIns="0"/>
              <a:lstStyle/>
              <a:p>
                <a:r>
                  <a:rPr lang="en-US" sz="450" dirty="0">
                    <a:solidFill>
                      <a:srgbClr val="FFFFFF"/>
                    </a:solidFill>
                    <a:latin typeface="Arial"/>
                  </a:rPr>
                  <a:t>Bright 
Purple</a:t>
                </a:r>
                <a:endParaRPr sz="1013" dirty="0"/>
              </a:p>
            </p:txBody>
          </p:sp>
          <p:sp>
            <p:nvSpPr>
              <p:cNvPr id="58" name="CustomShape 78"/>
              <p:cNvSpPr/>
              <p:nvPr/>
            </p:nvSpPr>
            <p:spPr>
              <a:xfrm>
                <a:off x="3729980" y="3081981"/>
                <a:ext cx="419057" cy="419057"/>
              </a:xfrm>
              <a:prstGeom prst="roundRect">
                <a:avLst>
                  <a:gd name="adj" fmla="val 86"/>
                </a:avLst>
              </a:prstGeom>
              <a:solidFill>
                <a:schemeClr val="accent3"/>
              </a:solidFill>
            </p:spPr>
          </p:sp>
          <p:sp>
            <p:nvSpPr>
              <p:cNvPr id="59" name="CustomShape 79"/>
              <p:cNvSpPr/>
              <p:nvPr/>
            </p:nvSpPr>
            <p:spPr>
              <a:xfrm>
                <a:off x="3735358" y="3539924"/>
                <a:ext cx="490210"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222, 0, 128</a:t>
                </a:r>
                <a:endParaRPr sz="1013" dirty="0"/>
              </a:p>
            </p:txBody>
          </p:sp>
          <p:sp>
            <p:nvSpPr>
              <p:cNvPr id="60" name="CustomShape 80"/>
              <p:cNvSpPr/>
              <p:nvPr/>
            </p:nvSpPr>
            <p:spPr>
              <a:xfrm>
                <a:off x="3751905" y="3102251"/>
                <a:ext cx="185742" cy="207667"/>
              </a:xfrm>
              <a:prstGeom prst="rect">
                <a:avLst/>
              </a:prstGeom>
            </p:spPr>
            <p:txBody>
              <a:bodyPr wrap="none" lIns="0" tIns="0" rIns="0" bIns="0"/>
              <a:lstStyle/>
              <a:p>
                <a:r>
                  <a:rPr lang="en-US" sz="450" dirty="0">
                    <a:solidFill>
                      <a:srgbClr val="FFFFFF"/>
                    </a:solidFill>
                    <a:latin typeface="Arial"/>
                  </a:rPr>
                  <a:t>Bright</a:t>
                </a:r>
              </a:p>
              <a:p>
                <a:r>
                  <a:rPr lang="en-US" sz="450" dirty="0">
                    <a:solidFill>
                      <a:srgbClr val="FFFFFF"/>
                    </a:solidFill>
                    <a:latin typeface="Arial"/>
                  </a:rPr>
                  <a:t>Magenta</a:t>
                </a:r>
                <a:endParaRPr sz="1013" dirty="0"/>
              </a:p>
            </p:txBody>
          </p:sp>
          <p:sp>
            <p:nvSpPr>
              <p:cNvPr id="64" name="CustomShape 93"/>
              <p:cNvSpPr/>
              <p:nvPr/>
            </p:nvSpPr>
            <p:spPr>
              <a:xfrm>
                <a:off x="4381111" y="3081981"/>
                <a:ext cx="419057" cy="419057"/>
              </a:xfrm>
              <a:prstGeom prst="roundRect">
                <a:avLst>
                  <a:gd name="adj" fmla="val 86"/>
                </a:avLst>
              </a:prstGeom>
              <a:solidFill>
                <a:srgbClr val="F7A3D5"/>
              </a:solidFill>
            </p:spPr>
          </p:sp>
          <p:sp>
            <p:nvSpPr>
              <p:cNvPr id="65" name="CustomShape 94"/>
              <p:cNvSpPr/>
              <p:nvPr/>
            </p:nvSpPr>
            <p:spPr>
              <a:xfrm>
                <a:off x="4388144" y="3539924"/>
                <a:ext cx="440982" cy="211390"/>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247, 163, 213</a:t>
                </a:r>
                <a:endParaRPr sz="1013" dirty="0"/>
              </a:p>
            </p:txBody>
          </p:sp>
          <p:sp>
            <p:nvSpPr>
              <p:cNvPr id="66" name="CustomShape 95"/>
              <p:cNvSpPr/>
              <p:nvPr/>
            </p:nvSpPr>
            <p:spPr>
              <a:xfrm>
                <a:off x="4400968" y="3102251"/>
                <a:ext cx="256895" cy="207667"/>
              </a:xfrm>
              <a:prstGeom prst="rect">
                <a:avLst/>
              </a:prstGeom>
            </p:spPr>
            <p:txBody>
              <a:bodyPr wrap="none" lIns="0" tIns="0" rIns="0" bIns="0"/>
              <a:lstStyle/>
              <a:p>
                <a:r>
                  <a:rPr lang="en-US" sz="450" dirty="0">
                    <a:solidFill>
                      <a:srgbClr val="FFFFFF"/>
                    </a:solidFill>
                    <a:latin typeface="Arial"/>
                  </a:rPr>
                  <a:t>Light</a:t>
                </a:r>
              </a:p>
              <a:p>
                <a:r>
                  <a:rPr lang="en-US" sz="450" dirty="0">
                    <a:solidFill>
                      <a:srgbClr val="FFFFFF"/>
                    </a:solidFill>
                    <a:latin typeface="Arial"/>
                  </a:rPr>
                  <a:t>Magenta</a:t>
                </a:r>
                <a:endParaRPr sz="1013" dirty="0"/>
              </a:p>
            </p:txBody>
          </p:sp>
        </p:grpSp>
      </p:grpSp>
      <p:grpSp>
        <p:nvGrpSpPr>
          <p:cNvPr id="73" name="Group 72"/>
          <p:cNvGrpSpPr/>
          <p:nvPr/>
        </p:nvGrpSpPr>
        <p:grpSpPr>
          <a:xfrm>
            <a:off x="1327657" y="1217735"/>
            <a:ext cx="1711080" cy="952686"/>
            <a:chOff x="1770209" y="1518686"/>
            <a:chExt cx="1092941" cy="608522"/>
          </a:xfrm>
        </p:grpSpPr>
        <p:sp>
          <p:nvSpPr>
            <p:cNvPr id="8" name="CustomShape 11"/>
            <p:cNvSpPr/>
            <p:nvPr/>
          </p:nvSpPr>
          <p:spPr>
            <a:xfrm>
              <a:off x="1770209" y="1518686"/>
              <a:ext cx="419057" cy="419057"/>
            </a:xfrm>
            <a:prstGeom prst="roundRect">
              <a:avLst>
                <a:gd name="adj" fmla="val 86"/>
              </a:avLst>
            </a:prstGeom>
            <a:solidFill>
              <a:schemeClr val="accent1"/>
            </a:solidFill>
          </p:spPr>
        </p:sp>
        <p:sp>
          <p:nvSpPr>
            <p:cNvPr id="9" name="CustomShape 12"/>
            <p:cNvSpPr/>
            <p:nvPr/>
          </p:nvSpPr>
          <p:spPr>
            <a:xfrm>
              <a:off x="1775587" y="1976629"/>
              <a:ext cx="440982" cy="150579"/>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2, 211, 95</a:t>
              </a:r>
              <a:endParaRPr sz="1013" dirty="0"/>
            </a:p>
          </p:txBody>
        </p:sp>
        <p:sp>
          <p:nvSpPr>
            <p:cNvPr id="10" name="CustomShape 13"/>
            <p:cNvSpPr/>
            <p:nvPr/>
          </p:nvSpPr>
          <p:spPr>
            <a:xfrm>
              <a:off x="1807413" y="1540611"/>
              <a:ext cx="231247" cy="207667"/>
            </a:xfrm>
            <a:prstGeom prst="rect">
              <a:avLst/>
            </a:prstGeom>
          </p:spPr>
          <p:txBody>
            <a:bodyPr wrap="none" lIns="0" tIns="0" rIns="0" bIns="0"/>
            <a:lstStyle/>
            <a:p>
              <a:r>
                <a:rPr lang="en-US" sz="450" dirty="0">
                  <a:solidFill>
                    <a:srgbClr val="FFFFFF"/>
                  </a:solidFill>
                  <a:latin typeface="Arial"/>
                </a:rPr>
                <a:t>SUSE
Green</a:t>
              </a:r>
              <a:endParaRPr sz="1013" dirty="0"/>
            </a:p>
          </p:txBody>
        </p:sp>
        <p:sp>
          <p:nvSpPr>
            <p:cNvPr id="67" name="CustomShape 108"/>
            <p:cNvSpPr/>
            <p:nvPr/>
          </p:nvSpPr>
          <p:spPr>
            <a:xfrm>
              <a:off x="2416376" y="1518686"/>
              <a:ext cx="419057" cy="419057"/>
            </a:xfrm>
            <a:prstGeom prst="roundRect">
              <a:avLst>
                <a:gd name="adj" fmla="val 86"/>
              </a:avLst>
            </a:prstGeom>
            <a:solidFill>
              <a:schemeClr val="tx2"/>
            </a:solidFill>
          </p:spPr>
        </p:sp>
        <p:sp>
          <p:nvSpPr>
            <p:cNvPr id="68" name="CustomShape 109"/>
            <p:cNvSpPr/>
            <p:nvPr/>
          </p:nvSpPr>
          <p:spPr>
            <a:xfrm>
              <a:off x="2422168" y="1976629"/>
              <a:ext cx="440982" cy="146861"/>
            </a:xfrm>
            <a:prstGeom prst="rect">
              <a:avLst/>
            </a:prstGeom>
          </p:spPr>
          <p:txBody>
            <a:bodyPr wrap="none" lIns="0" tIns="0" rIns="0" bIns="0"/>
            <a:lstStyle/>
            <a:p>
              <a:r>
                <a:rPr lang="en-US" sz="450" dirty="0">
                  <a:solidFill>
                    <a:srgbClr val="5A5A64"/>
                  </a:solidFill>
                  <a:latin typeface="Arial"/>
                </a:rPr>
                <a:t>RGB</a:t>
              </a:r>
              <a:endParaRPr sz="1013" dirty="0"/>
            </a:p>
            <a:p>
              <a:pPr>
                <a:lnSpc>
                  <a:spcPct val="100000"/>
                </a:lnSpc>
              </a:pPr>
              <a:r>
                <a:rPr lang="en-US" sz="450" b="1" dirty="0">
                  <a:solidFill>
                    <a:srgbClr val="5A5A64"/>
                  </a:solidFill>
                  <a:latin typeface="Arial"/>
                </a:rPr>
                <a:t>13, 44, 64</a:t>
              </a:r>
              <a:endParaRPr sz="1013" dirty="0"/>
            </a:p>
          </p:txBody>
        </p:sp>
        <p:sp>
          <p:nvSpPr>
            <p:cNvPr id="69" name="CustomShape 110"/>
            <p:cNvSpPr/>
            <p:nvPr/>
          </p:nvSpPr>
          <p:spPr>
            <a:xfrm>
              <a:off x="2436647" y="1540611"/>
              <a:ext cx="231247" cy="207667"/>
            </a:xfrm>
            <a:prstGeom prst="rect">
              <a:avLst/>
            </a:prstGeom>
          </p:spPr>
          <p:txBody>
            <a:bodyPr wrap="none" lIns="0" tIns="0" rIns="0" bIns="0"/>
            <a:lstStyle/>
            <a:p>
              <a:r>
                <a:rPr lang="en-US" sz="450" dirty="0">
                  <a:solidFill>
                    <a:srgbClr val="FFFFFF"/>
                  </a:solidFill>
                  <a:latin typeface="Arial"/>
                </a:rPr>
                <a:t>Dark</a:t>
              </a:r>
            </a:p>
            <a:p>
              <a:r>
                <a:rPr lang="en-US" sz="450" dirty="0">
                  <a:solidFill>
                    <a:srgbClr val="FFFFFF"/>
                  </a:solidFill>
                  <a:latin typeface="Arial"/>
                </a:rPr>
                <a:t>Blue</a:t>
              </a:r>
              <a:endParaRPr sz="1013" dirty="0"/>
            </a:p>
          </p:txBody>
        </p:sp>
      </p:grpSp>
      <p:sp>
        <p:nvSpPr>
          <p:cNvPr id="5" name="Rectangle 4"/>
          <p:cNvSpPr/>
          <p:nvPr/>
        </p:nvSpPr>
        <p:spPr>
          <a:xfrm>
            <a:off x="1123942" y="4508594"/>
            <a:ext cx="6896117" cy="230832"/>
          </a:xfrm>
          <a:prstGeom prst="rect">
            <a:avLst/>
          </a:prstGeom>
        </p:spPr>
        <p:txBody>
          <a:bodyPr wrap="square">
            <a:spAutoFit/>
          </a:bodyPr>
          <a:lstStyle/>
          <a:p>
            <a:pPr lvl="0" algn="ctr"/>
            <a:r>
              <a:rPr lang="en-US" sz="900" dirty="0">
                <a:solidFill>
                  <a:srgbClr val="0D2C40"/>
                </a:solidFill>
              </a:rPr>
              <a:t>For more information on SUSE color palette guidelines, visit </a:t>
            </a:r>
            <a:r>
              <a:rPr lang="en-US" sz="900" dirty="0" err="1">
                <a:solidFill>
                  <a:srgbClr val="0D2C40"/>
                </a:solidFill>
              </a:rPr>
              <a:t>www.suse.com</a:t>
            </a:r>
            <a:r>
              <a:rPr lang="en-US" sz="900" dirty="0">
                <a:solidFill>
                  <a:srgbClr val="0D2C40"/>
                </a:solidFill>
              </a:rPr>
              <a:t>/</a:t>
            </a:r>
            <a:r>
              <a:rPr lang="en-US" sz="900" dirty="0" err="1">
                <a:solidFill>
                  <a:srgbClr val="0D2C40"/>
                </a:solidFill>
              </a:rPr>
              <a:t>brandcentral</a:t>
            </a:r>
            <a:endParaRPr lang="en-US" sz="900" dirty="0">
              <a:solidFill>
                <a:srgbClr val="0D2C40"/>
              </a:solidFill>
            </a:endParaRPr>
          </a:p>
        </p:txBody>
      </p:sp>
    </p:spTree>
    <p:extLst>
      <p:ext uri="{BB962C8B-B14F-4D97-AF65-F5344CB8AC3E}">
        <p14:creationId xmlns:p14="http://schemas.microsoft.com/office/powerpoint/2010/main" val="528695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and Typeface</a:t>
            </a:r>
          </a:p>
        </p:txBody>
      </p:sp>
      <p:sp>
        <p:nvSpPr>
          <p:cNvPr id="31" name="Content Placeholder 30"/>
          <p:cNvSpPr>
            <a:spLocks noGrp="1"/>
          </p:cNvSpPr>
          <p:nvPr>
            <p:ph idx="1"/>
          </p:nvPr>
        </p:nvSpPr>
        <p:spPr>
          <a:xfrm>
            <a:off x="5300900" y="1173635"/>
            <a:ext cx="3001318" cy="1959511"/>
          </a:xfrm>
        </p:spPr>
        <p:txBody>
          <a:bodyPr wrap="square">
            <a:spAutoFit/>
          </a:bodyPr>
          <a:lstStyle/>
          <a:p>
            <a:r>
              <a:rPr lang="en-US" sz="1200" dirty="0"/>
              <a:t>Icons: </a:t>
            </a:r>
            <a:r>
              <a:rPr lang="en-US" sz="1200" b="0" dirty="0"/>
              <a:t>Icon libraries are available for download in outline and filled-in designs. The primary color for SUSE is green.</a:t>
            </a:r>
          </a:p>
          <a:p>
            <a:r>
              <a:rPr lang="en-US" sz="1200" dirty="0"/>
              <a:t>Typeface</a:t>
            </a:r>
            <a:r>
              <a:rPr lang="en-US" sz="1200" b="0" dirty="0"/>
              <a:t>: Arial is the typeface for all SUSE presentations. </a:t>
            </a:r>
          </a:p>
          <a:p>
            <a:endParaRPr lang="en-US" sz="1200" b="0" dirty="0"/>
          </a:p>
          <a:p>
            <a:r>
              <a:rPr lang="en-US" sz="1200" b="0" dirty="0"/>
              <a:t>Download the complete icon</a:t>
            </a:r>
            <a:br>
              <a:rPr lang="en-US" sz="1200" b="0" dirty="0"/>
            </a:br>
            <a:r>
              <a:rPr lang="en-US" sz="1200" b="0" dirty="0"/>
              <a:t>library by visiting:</a:t>
            </a:r>
          </a:p>
          <a:p>
            <a:r>
              <a:rPr lang="en-US" sz="1200" b="0" dirty="0">
                <a:solidFill>
                  <a:schemeClr val="accent1"/>
                </a:solidFill>
                <a:hlinkClick r:id="rId2"/>
              </a:rPr>
              <a:t>Brand Central ›</a:t>
            </a:r>
            <a:endParaRPr lang="en-US" sz="1200" b="0" dirty="0">
              <a:solidFill>
                <a:schemeClr val="accent1"/>
              </a:solidFill>
            </a:endParaRPr>
          </a:p>
        </p:txBody>
      </p:sp>
      <p:grpSp>
        <p:nvGrpSpPr>
          <p:cNvPr id="75" name="Group 74"/>
          <p:cNvGrpSpPr/>
          <p:nvPr/>
        </p:nvGrpSpPr>
        <p:grpSpPr>
          <a:xfrm>
            <a:off x="1912647" y="1492822"/>
            <a:ext cx="219493" cy="250056"/>
            <a:chOff x="1388887" y="4540619"/>
            <a:chExt cx="292657" cy="333407"/>
          </a:xfrm>
          <a:solidFill>
            <a:srgbClr val="02D35F"/>
          </a:solidFill>
        </p:grpSpPr>
        <p:sp>
          <p:nvSpPr>
            <p:cNvPr id="96" name="Freeform 21"/>
            <p:cNvSpPr>
              <a:spLocks noChangeArrowheads="1"/>
            </p:cNvSpPr>
            <p:nvPr/>
          </p:nvSpPr>
          <p:spPr bwMode="auto">
            <a:xfrm>
              <a:off x="1388887" y="4540619"/>
              <a:ext cx="292657" cy="333407"/>
            </a:xfrm>
            <a:custGeom>
              <a:avLst/>
              <a:gdLst>
                <a:gd name="T0" fmla="*/ 385 w 697"/>
                <a:gd name="T1" fmla="*/ 99 h 795"/>
                <a:gd name="T2" fmla="*/ 385 w 697"/>
                <a:gd name="T3" fmla="*/ 99 h 795"/>
                <a:gd name="T4" fmla="*/ 402 w 697"/>
                <a:gd name="T5" fmla="*/ 59 h 795"/>
                <a:gd name="T6" fmla="*/ 343 w 697"/>
                <a:gd name="T7" fmla="*/ 0 h 795"/>
                <a:gd name="T8" fmla="*/ 285 w 697"/>
                <a:gd name="T9" fmla="*/ 59 h 795"/>
                <a:gd name="T10" fmla="*/ 303 w 697"/>
                <a:gd name="T11" fmla="*/ 100 h 795"/>
                <a:gd name="T12" fmla="*/ 0 w 697"/>
                <a:gd name="T13" fmla="*/ 446 h 795"/>
                <a:gd name="T14" fmla="*/ 348 w 697"/>
                <a:gd name="T15" fmla="*/ 794 h 795"/>
                <a:gd name="T16" fmla="*/ 696 w 697"/>
                <a:gd name="T17" fmla="*/ 446 h 795"/>
                <a:gd name="T18" fmla="*/ 385 w 697"/>
                <a:gd name="T19" fmla="*/ 99 h 795"/>
                <a:gd name="T20" fmla="*/ 343 w 697"/>
                <a:gd name="T21" fmla="*/ 23 h 795"/>
                <a:gd name="T22" fmla="*/ 343 w 697"/>
                <a:gd name="T23" fmla="*/ 23 h 795"/>
                <a:gd name="T24" fmla="*/ 378 w 697"/>
                <a:gd name="T25" fmla="*/ 59 h 795"/>
                <a:gd name="T26" fmla="*/ 343 w 697"/>
                <a:gd name="T27" fmla="*/ 93 h 795"/>
                <a:gd name="T28" fmla="*/ 308 w 697"/>
                <a:gd name="T29" fmla="*/ 59 h 795"/>
                <a:gd name="T30" fmla="*/ 343 w 697"/>
                <a:gd name="T31" fmla="*/ 23 h 795"/>
                <a:gd name="T32" fmla="*/ 348 w 697"/>
                <a:gd name="T33" fmla="*/ 771 h 795"/>
                <a:gd name="T34" fmla="*/ 348 w 697"/>
                <a:gd name="T35" fmla="*/ 771 h 795"/>
                <a:gd name="T36" fmla="*/ 23 w 697"/>
                <a:gd name="T37" fmla="*/ 446 h 795"/>
                <a:gd name="T38" fmla="*/ 348 w 697"/>
                <a:gd name="T39" fmla="*/ 120 h 795"/>
                <a:gd name="T40" fmla="*/ 673 w 697"/>
                <a:gd name="T41" fmla="*/ 446 h 795"/>
                <a:gd name="T42" fmla="*/ 348 w 697"/>
                <a:gd name="T43" fmla="*/ 771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7" h="795">
                  <a:moveTo>
                    <a:pt x="385" y="99"/>
                  </a:moveTo>
                  <a:lnTo>
                    <a:pt x="385" y="99"/>
                  </a:lnTo>
                  <a:cubicBezTo>
                    <a:pt x="395" y="89"/>
                    <a:pt x="402" y="74"/>
                    <a:pt x="402" y="59"/>
                  </a:cubicBezTo>
                  <a:cubicBezTo>
                    <a:pt x="402" y="26"/>
                    <a:pt x="376" y="0"/>
                    <a:pt x="343" y="0"/>
                  </a:cubicBezTo>
                  <a:cubicBezTo>
                    <a:pt x="311" y="0"/>
                    <a:pt x="285" y="26"/>
                    <a:pt x="285" y="59"/>
                  </a:cubicBezTo>
                  <a:cubicBezTo>
                    <a:pt x="285" y="75"/>
                    <a:pt x="291" y="90"/>
                    <a:pt x="303" y="100"/>
                  </a:cubicBezTo>
                  <a:cubicBezTo>
                    <a:pt x="132" y="123"/>
                    <a:pt x="0" y="269"/>
                    <a:pt x="0" y="446"/>
                  </a:cubicBezTo>
                  <a:cubicBezTo>
                    <a:pt x="0" y="637"/>
                    <a:pt x="156" y="794"/>
                    <a:pt x="348" y="794"/>
                  </a:cubicBezTo>
                  <a:cubicBezTo>
                    <a:pt x="540" y="794"/>
                    <a:pt x="696" y="637"/>
                    <a:pt x="696" y="446"/>
                  </a:cubicBezTo>
                  <a:cubicBezTo>
                    <a:pt x="696" y="266"/>
                    <a:pt x="560" y="118"/>
                    <a:pt x="385" y="99"/>
                  </a:cubicBezTo>
                  <a:close/>
                  <a:moveTo>
                    <a:pt x="343" y="23"/>
                  </a:moveTo>
                  <a:lnTo>
                    <a:pt x="343" y="23"/>
                  </a:lnTo>
                  <a:cubicBezTo>
                    <a:pt x="362" y="23"/>
                    <a:pt x="378" y="39"/>
                    <a:pt x="378" y="59"/>
                  </a:cubicBezTo>
                  <a:cubicBezTo>
                    <a:pt x="378" y="77"/>
                    <a:pt x="362" y="93"/>
                    <a:pt x="343" y="93"/>
                  </a:cubicBezTo>
                  <a:cubicBezTo>
                    <a:pt x="323" y="93"/>
                    <a:pt x="308" y="77"/>
                    <a:pt x="308" y="59"/>
                  </a:cubicBezTo>
                  <a:cubicBezTo>
                    <a:pt x="308" y="39"/>
                    <a:pt x="323" y="23"/>
                    <a:pt x="343" y="23"/>
                  </a:cubicBezTo>
                  <a:close/>
                  <a:moveTo>
                    <a:pt x="348" y="771"/>
                  </a:moveTo>
                  <a:lnTo>
                    <a:pt x="348" y="771"/>
                  </a:lnTo>
                  <a:cubicBezTo>
                    <a:pt x="169" y="771"/>
                    <a:pt x="23" y="625"/>
                    <a:pt x="23" y="446"/>
                  </a:cubicBezTo>
                  <a:cubicBezTo>
                    <a:pt x="23" y="267"/>
                    <a:pt x="169" y="120"/>
                    <a:pt x="348" y="120"/>
                  </a:cubicBezTo>
                  <a:cubicBezTo>
                    <a:pt x="528" y="120"/>
                    <a:pt x="673" y="267"/>
                    <a:pt x="673" y="446"/>
                  </a:cubicBezTo>
                  <a:cubicBezTo>
                    <a:pt x="673" y="625"/>
                    <a:pt x="528" y="771"/>
                    <a:pt x="348" y="77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7" name="Freeform 22"/>
            <p:cNvSpPr>
              <a:spLocks noChangeArrowheads="1"/>
            </p:cNvSpPr>
            <p:nvPr/>
          </p:nvSpPr>
          <p:spPr bwMode="auto">
            <a:xfrm>
              <a:off x="1531512" y="4614710"/>
              <a:ext cx="11114" cy="44454"/>
            </a:xfrm>
            <a:custGeom>
              <a:avLst/>
              <a:gdLst>
                <a:gd name="T0" fmla="*/ 12 w 25"/>
                <a:gd name="T1" fmla="*/ 105 h 106"/>
                <a:gd name="T2" fmla="*/ 12 w 25"/>
                <a:gd name="T3" fmla="*/ 105 h 106"/>
                <a:gd name="T4" fmla="*/ 24 w 25"/>
                <a:gd name="T5" fmla="*/ 93 h 106"/>
                <a:gd name="T6" fmla="*/ 24 w 25"/>
                <a:gd name="T7" fmla="*/ 12 h 106"/>
                <a:gd name="T8" fmla="*/ 12 w 25"/>
                <a:gd name="T9" fmla="*/ 0 h 106"/>
                <a:gd name="T10" fmla="*/ 0 w 25"/>
                <a:gd name="T11" fmla="*/ 12 h 106"/>
                <a:gd name="T12" fmla="*/ 0 w 25"/>
                <a:gd name="T13" fmla="*/ 93 h 106"/>
                <a:gd name="T14" fmla="*/ 12 w 25"/>
                <a:gd name="T15" fmla="*/ 105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06">
                  <a:moveTo>
                    <a:pt x="12" y="105"/>
                  </a:moveTo>
                  <a:lnTo>
                    <a:pt x="12" y="105"/>
                  </a:lnTo>
                  <a:cubicBezTo>
                    <a:pt x="19" y="105"/>
                    <a:pt x="24" y="99"/>
                    <a:pt x="24" y="93"/>
                  </a:cubicBezTo>
                  <a:cubicBezTo>
                    <a:pt x="24" y="12"/>
                    <a:pt x="24" y="12"/>
                    <a:pt x="24" y="12"/>
                  </a:cubicBezTo>
                  <a:cubicBezTo>
                    <a:pt x="24" y="6"/>
                    <a:pt x="19" y="0"/>
                    <a:pt x="12" y="0"/>
                  </a:cubicBezTo>
                  <a:cubicBezTo>
                    <a:pt x="5" y="0"/>
                    <a:pt x="0" y="6"/>
                    <a:pt x="0" y="12"/>
                  </a:cubicBezTo>
                  <a:cubicBezTo>
                    <a:pt x="0" y="93"/>
                    <a:pt x="0" y="93"/>
                    <a:pt x="0" y="93"/>
                  </a:cubicBezTo>
                  <a:cubicBezTo>
                    <a:pt x="0" y="99"/>
                    <a:pt x="5" y="105"/>
                    <a:pt x="12" y="10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8" name="Freeform 23"/>
            <p:cNvSpPr>
              <a:spLocks noChangeArrowheads="1"/>
            </p:cNvSpPr>
            <p:nvPr/>
          </p:nvSpPr>
          <p:spPr bwMode="auto">
            <a:xfrm>
              <a:off x="1531512" y="4809612"/>
              <a:ext cx="11115" cy="42603"/>
            </a:xfrm>
            <a:custGeom>
              <a:avLst/>
              <a:gdLst>
                <a:gd name="T0" fmla="*/ 12 w 25"/>
                <a:gd name="T1" fmla="*/ 0 h 103"/>
                <a:gd name="T2" fmla="*/ 12 w 25"/>
                <a:gd name="T3" fmla="*/ 0 h 103"/>
                <a:gd name="T4" fmla="*/ 0 w 25"/>
                <a:gd name="T5" fmla="*/ 11 h 103"/>
                <a:gd name="T6" fmla="*/ 0 w 25"/>
                <a:gd name="T7" fmla="*/ 90 h 103"/>
                <a:gd name="T8" fmla="*/ 12 w 25"/>
                <a:gd name="T9" fmla="*/ 102 h 103"/>
                <a:gd name="T10" fmla="*/ 24 w 25"/>
                <a:gd name="T11" fmla="*/ 90 h 103"/>
                <a:gd name="T12" fmla="*/ 24 w 25"/>
                <a:gd name="T13" fmla="*/ 11 h 103"/>
                <a:gd name="T14" fmla="*/ 12 w 25"/>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03">
                  <a:moveTo>
                    <a:pt x="12" y="0"/>
                  </a:moveTo>
                  <a:lnTo>
                    <a:pt x="12" y="0"/>
                  </a:lnTo>
                  <a:cubicBezTo>
                    <a:pt x="5" y="0"/>
                    <a:pt x="0" y="5"/>
                    <a:pt x="0" y="11"/>
                  </a:cubicBezTo>
                  <a:cubicBezTo>
                    <a:pt x="0" y="90"/>
                    <a:pt x="0" y="90"/>
                    <a:pt x="0" y="90"/>
                  </a:cubicBezTo>
                  <a:cubicBezTo>
                    <a:pt x="0" y="96"/>
                    <a:pt x="5" y="102"/>
                    <a:pt x="12" y="102"/>
                  </a:cubicBezTo>
                  <a:cubicBezTo>
                    <a:pt x="19" y="102"/>
                    <a:pt x="24" y="96"/>
                    <a:pt x="24" y="90"/>
                  </a:cubicBezTo>
                  <a:cubicBezTo>
                    <a:pt x="24" y="11"/>
                    <a:pt x="24" y="11"/>
                    <a:pt x="24" y="11"/>
                  </a:cubicBezTo>
                  <a:cubicBezTo>
                    <a:pt x="24" y="5"/>
                    <a:pt x="19"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9" name="Freeform 24"/>
            <p:cNvSpPr>
              <a:spLocks noChangeArrowheads="1"/>
            </p:cNvSpPr>
            <p:nvPr/>
          </p:nvSpPr>
          <p:spPr bwMode="auto">
            <a:xfrm>
              <a:off x="1462978" y="4653608"/>
              <a:ext cx="146329" cy="146328"/>
            </a:xfrm>
            <a:custGeom>
              <a:avLst/>
              <a:gdLst>
                <a:gd name="T0" fmla="*/ 328 w 347"/>
                <a:gd name="T1" fmla="*/ 3 h 347"/>
                <a:gd name="T2" fmla="*/ 328 w 347"/>
                <a:gd name="T3" fmla="*/ 3 h 347"/>
                <a:gd name="T4" fmla="*/ 139 w 347"/>
                <a:gd name="T5" fmla="*/ 137 h 347"/>
                <a:gd name="T6" fmla="*/ 137 w 347"/>
                <a:gd name="T7" fmla="*/ 140 h 347"/>
                <a:gd name="T8" fmla="*/ 3 w 347"/>
                <a:gd name="T9" fmla="*/ 328 h 347"/>
                <a:gd name="T10" fmla="*/ 4 w 347"/>
                <a:gd name="T11" fmla="*/ 343 h 347"/>
                <a:gd name="T12" fmla="*/ 12 w 347"/>
                <a:gd name="T13" fmla="*/ 346 h 347"/>
                <a:gd name="T14" fmla="*/ 19 w 347"/>
                <a:gd name="T15" fmla="*/ 344 h 347"/>
                <a:gd name="T16" fmla="*/ 207 w 347"/>
                <a:gd name="T17" fmla="*/ 210 h 347"/>
                <a:gd name="T18" fmla="*/ 210 w 347"/>
                <a:gd name="T19" fmla="*/ 207 h 347"/>
                <a:gd name="T20" fmla="*/ 343 w 347"/>
                <a:gd name="T21" fmla="*/ 20 h 347"/>
                <a:gd name="T22" fmla="*/ 342 w 347"/>
                <a:gd name="T23" fmla="*/ 4 h 347"/>
                <a:gd name="T24" fmla="*/ 328 w 347"/>
                <a:gd name="T25" fmla="*/ 3 h 347"/>
                <a:gd name="T26" fmla="*/ 62 w 347"/>
                <a:gd name="T27" fmla="*/ 284 h 347"/>
                <a:gd name="T28" fmla="*/ 62 w 347"/>
                <a:gd name="T29" fmla="*/ 284 h 347"/>
                <a:gd name="T30" fmla="*/ 138 w 347"/>
                <a:gd name="T31" fmla="*/ 179 h 347"/>
                <a:gd name="T32" fmla="*/ 201 w 347"/>
                <a:gd name="T33" fmla="*/ 179 h 347"/>
                <a:gd name="T34" fmla="*/ 191 w 347"/>
                <a:gd name="T35" fmla="*/ 192 h 347"/>
                <a:gd name="T36" fmla="*/ 62 w 347"/>
                <a:gd name="T37" fmla="*/ 284 h 347"/>
                <a:gd name="T38" fmla="*/ 216 w 347"/>
                <a:gd name="T39" fmla="*/ 157 h 347"/>
                <a:gd name="T40" fmla="*/ 216 w 347"/>
                <a:gd name="T41" fmla="*/ 157 h 347"/>
                <a:gd name="T42" fmla="*/ 213 w 347"/>
                <a:gd name="T43" fmla="*/ 155 h 347"/>
                <a:gd name="T44" fmla="*/ 212 w 347"/>
                <a:gd name="T45" fmla="*/ 155 h 347"/>
                <a:gd name="T46" fmla="*/ 155 w 347"/>
                <a:gd name="T47" fmla="*/ 155 h 347"/>
                <a:gd name="T48" fmla="*/ 155 w 347"/>
                <a:gd name="T49" fmla="*/ 155 h 347"/>
                <a:gd name="T50" fmla="*/ 284 w 347"/>
                <a:gd name="T51" fmla="*/ 63 h 347"/>
                <a:gd name="T52" fmla="*/ 216 w 347"/>
                <a:gd name="T53" fmla="*/ 15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347">
                  <a:moveTo>
                    <a:pt x="328" y="3"/>
                  </a:moveTo>
                  <a:lnTo>
                    <a:pt x="328" y="3"/>
                  </a:lnTo>
                  <a:cubicBezTo>
                    <a:pt x="139" y="137"/>
                    <a:pt x="139" y="137"/>
                    <a:pt x="139" y="137"/>
                  </a:cubicBezTo>
                  <a:cubicBezTo>
                    <a:pt x="138" y="139"/>
                    <a:pt x="137" y="139"/>
                    <a:pt x="137" y="140"/>
                  </a:cubicBezTo>
                  <a:cubicBezTo>
                    <a:pt x="3" y="328"/>
                    <a:pt x="3" y="328"/>
                    <a:pt x="3" y="328"/>
                  </a:cubicBezTo>
                  <a:cubicBezTo>
                    <a:pt x="0" y="332"/>
                    <a:pt x="0" y="338"/>
                    <a:pt x="4" y="343"/>
                  </a:cubicBezTo>
                  <a:cubicBezTo>
                    <a:pt x="6" y="345"/>
                    <a:pt x="9" y="346"/>
                    <a:pt x="12" y="346"/>
                  </a:cubicBezTo>
                  <a:cubicBezTo>
                    <a:pt x="14" y="346"/>
                    <a:pt x="17" y="346"/>
                    <a:pt x="19" y="344"/>
                  </a:cubicBezTo>
                  <a:cubicBezTo>
                    <a:pt x="207" y="210"/>
                    <a:pt x="207" y="210"/>
                    <a:pt x="207" y="210"/>
                  </a:cubicBezTo>
                  <a:cubicBezTo>
                    <a:pt x="208" y="209"/>
                    <a:pt x="209" y="208"/>
                    <a:pt x="210" y="207"/>
                  </a:cubicBezTo>
                  <a:cubicBezTo>
                    <a:pt x="343" y="20"/>
                    <a:pt x="343" y="20"/>
                    <a:pt x="343" y="20"/>
                  </a:cubicBezTo>
                  <a:cubicBezTo>
                    <a:pt x="346" y="15"/>
                    <a:pt x="346" y="8"/>
                    <a:pt x="342" y="4"/>
                  </a:cubicBezTo>
                  <a:cubicBezTo>
                    <a:pt x="338" y="0"/>
                    <a:pt x="332" y="0"/>
                    <a:pt x="328" y="3"/>
                  </a:cubicBezTo>
                  <a:close/>
                  <a:moveTo>
                    <a:pt x="62" y="284"/>
                  </a:moveTo>
                  <a:lnTo>
                    <a:pt x="62" y="284"/>
                  </a:lnTo>
                  <a:cubicBezTo>
                    <a:pt x="138" y="179"/>
                    <a:pt x="138" y="179"/>
                    <a:pt x="138" y="179"/>
                  </a:cubicBezTo>
                  <a:cubicBezTo>
                    <a:pt x="201" y="179"/>
                    <a:pt x="201" y="179"/>
                    <a:pt x="201" y="179"/>
                  </a:cubicBezTo>
                  <a:cubicBezTo>
                    <a:pt x="191" y="192"/>
                    <a:pt x="191" y="192"/>
                    <a:pt x="191" y="192"/>
                  </a:cubicBezTo>
                  <a:lnTo>
                    <a:pt x="62" y="284"/>
                  </a:lnTo>
                  <a:close/>
                  <a:moveTo>
                    <a:pt x="216" y="157"/>
                  </a:moveTo>
                  <a:lnTo>
                    <a:pt x="216" y="157"/>
                  </a:lnTo>
                  <a:cubicBezTo>
                    <a:pt x="215" y="156"/>
                    <a:pt x="214" y="155"/>
                    <a:pt x="213" y="155"/>
                  </a:cubicBezTo>
                  <a:cubicBezTo>
                    <a:pt x="212" y="155"/>
                    <a:pt x="212" y="155"/>
                    <a:pt x="212" y="155"/>
                  </a:cubicBezTo>
                  <a:cubicBezTo>
                    <a:pt x="155" y="155"/>
                    <a:pt x="155" y="155"/>
                    <a:pt x="155" y="155"/>
                  </a:cubicBezTo>
                  <a:lnTo>
                    <a:pt x="155" y="155"/>
                  </a:lnTo>
                  <a:cubicBezTo>
                    <a:pt x="284" y="63"/>
                    <a:pt x="284" y="63"/>
                    <a:pt x="284" y="63"/>
                  </a:cubicBezTo>
                  <a:lnTo>
                    <a:pt x="216" y="15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grpSp>
        <p:nvGrpSpPr>
          <p:cNvPr id="76" name="Group 75"/>
          <p:cNvGrpSpPr/>
          <p:nvPr/>
        </p:nvGrpSpPr>
        <p:grpSpPr>
          <a:xfrm>
            <a:off x="1250001" y="1540367"/>
            <a:ext cx="250055" cy="168092"/>
            <a:chOff x="505359" y="4604012"/>
            <a:chExt cx="333407" cy="224122"/>
          </a:xfrm>
          <a:solidFill>
            <a:srgbClr val="02D35F"/>
          </a:solidFill>
        </p:grpSpPr>
        <p:sp>
          <p:nvSpPr>
            <p:cNvPr id="94" name="Freeform 26"/>
            <p:cNvSpPr>
              <a:spLocks noChangeArrowheads="1"/>
            </p:cNvSpPr>
            <p:nvPr/>
          </p:nvSpPr>
          <p:spPr bwMode="auto">
            <a:xfrm>
              <a:off x="505359" y="4604012"/>
              <a:ext cx="333407" cy="224122"/>
            </a:xfrm>
            <a:custGeom>
              <a:avLst/>
              <a:gdLst>
                <a:gd name="T0" fmla="*/ 781 w 794"/>
                <a:gd name="T1" fmla="*/ 168 h 533"/>
                <a:gd name="T2" fmla="*/ 588 w 794"/>
                <a:gd name="T3" fmla="*/ 79 h 533"/>
                <a:gd name="T4" fmla="*/ 406 w 794"/>
                <a:gd name="T5" fmla="*/ 1 h 533"/>
                <a:gd name="T6" fmla="*/ 221 w 794"/>
                <a:gd name="T7" fmla="*/ 67 h 533"/>
                <a:gd name="T8" fmla="*/ 214 w 794"/>
                <a:gd name="T9" fmla="*/ 168 h 533"/>
                <a:gd name="T10" fmla="*/ 0 w 794"/>
                <a:gd name="T11" fmla="*/ 180 h 533"/>
                <a:gd name="T12" fmla="*/ 38 w 794"/>
                <a:gd name="T13" fmla="*/ 191 h 533"/>
                <a:gd name="T14" fmla="*/ 50 w 794"/>
                <a:gd name="T15" fmla="*/ 532 h 533"/>
                <a:gd name="T16" fmla="*/ 62 w 794"/>
                <a:gd name="T17" fmla="*/ 191 h 533"/>
                <a:gd name="T18" fmla="*/ 214 w 794"/>
                <a:gd name="T19" fmla="*/ 234 h 533"/>
                <a:gd name="T20" fmla="*/ 107 w 794"/>
                <a:gd name="T21" fmla="*/ 245 h 533"/>
                <a:gd name="T22" fmla="*/ 214 w 794"/>
                <a:gd name="T23" fmla="*/ 257 h 533"/>
                <a:gd name="T24" fmla="*/ 118 w 794"/>
                <a:gd name="T25" fmla="*/ 301 h 533"/>
                <a:gd name="T26" fmla="*/ 118 w 794"/>
                <a:gd name="T27" fmla="*/ 325 h 533"/>
                <a:gd name="T28" fmla="*/ 214 w 794"/>
                <a:gd name="T29" fmla="*/ 370 h 533"/>
                <a:gd name="T30" fmla="*/ 107 w 794"/>
                <a:gd name="T31" fmla="*/ 382 h 533"/>
                <a:gd name="T32" fmla="*/ 214 w 794"/>
                <a:gd name="T33" fmla="*/ 393 h 533"/>
                <a:gd name="T34" fmla="*/ 225 w 794"/>
                <a:gd name="T35" fmla="*/ 532 h 533"/>
                <a:gd name="T36" fmla="*/ 238 w 794"/>
                <a:gd name="T37" fmla="*/ 382 h 533"/>
                <a:gd name="T38" fmla="*/ 238 w 794"/>
                <a:gd name="T39" fmla="*/ 382 h 533"/>
                <a:gd name="T40" fmla="*/ 238 w 794"/>
                <a:gd name="T41" fmla="*/ 314 h 533"/>
                <a:gd name="T42" fmla="*/ 238 w 794"/>
                <a:gd name="T43" fmla="*/ 245 h 533"/>
                <a:gd name="T44" fmla="*/ 238 w 794"/>
                <a:gd name="T45" fmla="*/ 245 h 533"/>
                <a:gd name="T46" fmla="*/ 401 w 794"/>
                <a:gd name="T47" fmla="*/ 23 h 533"/>
                <a:gd name="T48" fmla="*/ 565 w 794"/>
                <a:gd name="T49" fmla="*/ 521 h 533"/>
                <a:gd name="T50" fmla="*/ 588 w 794"/>
                <a:gd name="T51" fmla="*/ 521 h 533"/>
                <a:gd name="T52" fmla="*/ 684 w 794"/>
                <a:gd name="T53" fmla="*/ 393 h 533"/>
                <a:gd name="T54" fmla="*/ 684 w 794"/>
                <a:gd name="T55" fmla="*/ 370 h 533"/>
                <a:gd name="T56" fmla="*/ 588 w 794"/>
                <a:gd name="T57" fmla="*/ 325 h 533"/>
                <a:gd name="T58" fmla="*/ 695 w 794"/>
                <a:gd name="T59" fmla="*/ 314 h 533"/>
                <a:gd name="T60" fmla="*/ 588 w 794"/>
                <a:gd name="T61" fmla="*/ 301 h 533"/>
                <a:gd name="T62" fmla="*/ 684 w 794"/>
                <a:gd name="T63" fmla="*/ 257 h 533"/>
                <a:gd name="T64" fmla="*/ 684 w 794"/>
                <a:gd name="T65" fmla="*/ 234 h 533"/>
                <a:gd name="T66" fmla="*/ 588 w 794"/>
                <a:gd name="T67" fmla="*/ 191 h 533"/>
                <a:gd name="T68" fmla="*/ 733 w 794"/>
                <a:gd name="T69" fmla="*/ 521 h 533"/>
                <a:gd name="T70" fmla="*/ 756 w 794"/>
                <a:gd name="T71" fmla="*/ 521 h 533"/>
                <a:gd name="T72" fmla="*/ 781 w 794"/>
                <a:gd name="T73" fmla="*/ 191 h 533"/>
                <a:gd name="T74" fmla="*/ 781 w 794"/>
                <a:gd name="T75" fmla="*/ 168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4" h="533">
                  <a:moveTo>
                    <a:pt x="781" y="168"/>
                  </a:moveTo>
                  <a:lnTo>
                    <a:pt x="781" y="168"/>
                  </a:lnTo>
                  <a:cubicBezTo>
                    <a:pt x="588" y="168"/>
                    <a:pt x="588" y="168"/>
                    <a:pt x="588" y="168"/>
                  </a:cubicBezTo>
                  <a:cubicBezTo>
                    <a:pt x="588" y="79"/>
                    <a:pt x="588" y="79"/>
                    <a:pt x="588" y="79"/>
                  </a:cubicBezTo>
                  <a:cubicBezTo>
                    <a:pt x="588" y="73"/>
                    <a:pt x="585" y="69"/>
                    <a:pt x="581" y="67"/>
                  </a:cubicBezTo>
                  <a:cubicBezTo>
                    <a:pt x="406" y="1"/>
                    <a:pt x="406" y="1"/>
                    <a:pt x="406" y="1"/>
                  </a:cubicBezTo>
                  <a:cubicBezTo>
                    <a:pt x="402" y="0"/>
                    <a:pt x="399" y="0"/>
                    <a:pt x="397" y="1"/>
                  </a:cubicBezTo>
                  <a:cubicBezTo>
                    <a:pt x="221" y="67"/>
                    <a:pt x="221" y="67"/>
                    <a:pt x="221" y="67"/>
                  </a:cubicBezTo>
                  <a:cubicBezTo>
                    <a:pt x="217" y="69"/>
                    <a:pt x="214" y="73"/>
                    <a:pt x="214" y="79"/>
                  </a:cubicBezTo>
                  <a:cubicBezTo>
                    <a:pt x="214" y="168"/>
                    <a:pt x="214" y="168"/>
                    <a:pt x="214" y="168"/>
                  </a:cubicBezTo>
                  <a:cubicBezTo>
                    <a:pt x="12" y="168"/>
                    <a:pt x="12" y="168"/>
                    <a:pt x="12" y="168"/>
                  </a:cubicBezTo>
                  <a:cubicBezTo>
                    <a:pt x="5" y="168"/>
                    <a:pt x="0" y="173"/>
                    <a:pt x="0" y="180"/>
                  </a:cubicBezTo>
                  <a:cubicBezTo>
                    <a:pt x="0" y="186"/>
                    <a:pt x="5" y="191"/>
                    <a:pt x="12" y="191"/>
                  </a:cubicBezTo>
                  <a:cubicBezTo>
                    <a:pt x="38" y="191"/>
                    <a:pt x="38" y="191"/>
                    <a:pt x="38" y="191"/>
                  </a:cubicBezTo>
                  <a:cubicBezTo>
                    <a:pt x="38" y="521"/>
                    <a:pt x="38" y="521"/>
                    <a:pt x="38" y="521"/>
                  </a:cubicBezTo>
                  <a:cubicBezTo>
                    <a:pt x="38" y="527"/>
                    <a:pt x="43" y="532"/>
                    <a:pt x="50" y="532"/>
                  </a:cubicBezTo>
                  <a:cubicBezTo>
                    <a:pt x="57" y="532"/>
                    <a:pt x="62" y="527"/>
                    <a:pt x="62" y="521"/>
                  </a:cubicBezTo>
                  <a:cubicBezTo>
                    <a:pt x="62" y="191"/>
                    <a:pt x="62" y="191"/>
                    <a:pt x="62" y="191"/>
                  </a:cubicBezTo>
                  <a:cubicBezTo>
                    <a:pt x="214" y="191"/>
                    <a:pt x="214" y="191"/>
                    <a:pt x="214" y="191"/>
                  </a:cubicBezTo>
                  <a:cubicBezTo>
                    <a:pt x="214" y="234"/>
                    <a:pt x="214" y="234"/>
                    <a:pt x="214" y="234"/>
                  </a:cubicBezTo>
                  <a:cubicBezTo>
                    <a:pt x="118" y="234"/>
                    <a:pt x="118" y="234"/>
                    <a:pt x="118" y="234"/>
                  </a:cubicBezTo>
                  <a:cubicBezTo>
                    <a:pt x="112" y="234"/>
                    <a:pt x="107" y="239"/>
                    <a:pt x="107" y="245"/>
                  </a:cubicBezTo>
                  <a:cubicBezTo>
                    <a:pt x="107" y="251"/>
                    <a:pt x="112" y="257"/>
                    <a:pt x="118" y="257"/>
                  </a:cubicBezTo>
                  <a:cubicBezTo>
                    <a:pt x="214" y="257"/>
                    <a:pt x="214" y="257"/>
                    <a:pt x="214" y="257"/>
                  </a:cubicBezTo>
                  <a:cubicBezTo>
                    <a:pt x="214" y="301"/>
                    <a:pt x="214" y="301"/>
                    <a:pt x="214" y="301"/>
                  </a:cubicBezTo>
                  <a:cubicBezTo>
                    <a:pt x="118" y="301"/>
                    <a:pt x="118" y="301"/>
                    <a:pt x="118" y="301"/>
                  </a:cubicBezTo>
                  <a:cubicBezTo>
                    <a:pt x="112" y="301"/>
                    <a:pt x="107" y="307"/>
                    <a:pt x="107" y="314"/>
                  </a:cubicBezTo>
                  <a:cubicBezTo>
                    <a:pt x="107" y="320"/>
                    <a:pt x="112" y="325"/>
                    <a:pt x="118" y="325"/>
                  </a:cubicBezTo>
                  <a:cubicBezTo>
                    <a:pt x="214" y="325"/>
                    <a:pt x="214" y="325"/>
                    <a:pt x="214" y="325"/>
                  </a:cubicBezTo>
                  <a:cubicBezTo>
                    <a:pt x="214" y="370"/>
                    <a:pt x="214" y="370"/>
                    <a:pt x="214" y="370"/>
                  </a:cubicBezTo>
                  <a:cubicBezTo>
                    <a:pt x="118" y="370"/>
                    <a:pt x="118" y="370"/>
                    <a:pt x="118" y="370"/>
                  </a:cubicBezTo>
                  <a:cubicBezTo>
                    <a:pt x="112" y="370"/>
                    <a:pt x="107" y="375"/>
                    <a:pt x="107" y="382"/>
                  </a:cubicBezTo>
                  <a:cubicBezTo>
                    <a:pt x="107" y="388"/>
                    <a:pt x="112" y="393"/>
                    <a:pt x="118" y="393"/>
                  </a:cubicBezTo>
                  <a:cubicBezTo>
                    <a:pt x="214" y="393"/>
                    <a:pt x="214" y="393"/>
                    <a:pt x="214" y="393"/>
                  </a:cubicBezTo>
                  <a:cubicBezTo>
                    <a:pt x="214" y="521"/>
                    <a:pt x="214" y="521"/>
                    <a:pt x="214" y="521"/>
                  </a:cubicBezTo>
                  <a:cubicBezTo>
                    <a:pt x="214" y="527"/>
                    <a:pt x="219" y="532"/>
                    <a:pt x="225" y="532"/>
                  </a:cubicBezTo>
                  <a:cubicBezTo>
                    <a:pt x="233" y="532"/>
                    <a:pt x="238" y="527"/>
                    <a:pt x="238" y="521"/>
                  </a:cubicBezTo>
                  <a:cubicBezTo>
                    <a:pt x="238" y="382"/>
                    <a:pt x="238" y="382"/>
                    <a:pt x="238" y="382"/>
                  </a:cubicBezTo>
                  <a:lnTo>
                    <a:pt x="238" y="382"/>
                  </a:lnTo>
                  <a:lnTo>
                    <a:pt x="238" y="382"/>
                  </a:lnTo>
                  <a:cubicBezTo>
                    <a:pt x="238" y="314"/>
                    <a:pt x="238" y="314"/>
                    <a:pt x="238" y="314"/>
                  </a:cubicBezTo>
                  <a:lnTo>
                    <a:pt x="238" y="314"/>
                  </a:lnTo>
                  <a:lnTo>
                    <a:pt x="238" y="313"/>
                  </a:lnTo>
                  <a:cubicBezTo>
                    <a:pt x="238" y="245"/>
                    <a:pt x="238" y="245"/>
                    <a:pt x="238" y="245"/>
                  </a:cubicBezTo>
                  <a:lnTo>
                    <a:pt x="238" y="245"/>
                  </a:lnTo>
                  <a:lnTo>
                    <a:pt x="238" y="245"/>
                  </a:lnTo>
                  <a:cubicBezTo>
                    <a:pt x="238" y="86"/>
                    <a:pt x="238" y="86"/>
                    <a:pt x="238" y="86"/>
                  </a:cubicBezTo>
                  <a:cubicBezTo>
                    <a:pt x="401" y="23"/>
                    <a:pt x="401" y="23"/>
                    <a:pt x="401" y="23"/>
                  </a:cubicBezTo>
                  <a:cubicBezTo>
                    <a:pt x="565" y="86"/>
                    <a:pt x="565" y="86"/>
                    <a:pt x="565" y="86"/>
                  </a:cubicBezTo>
                  <a:cubicBezTo>
                    <a:pt x="565" y="521"/>
                    <a:pt x="565" y="521"/>
                    <a:pt x="565" y="521"/>
                  </a:cubicBezTo>
                  <a:cubicBezTo>
                    <a:pt x="565" y="527"/>
                    <a:pt x="570" y="532"/>
                    <a:pt x="576" y="532"/>
                  </a:cubicBezTo>
                  <a:cubicBezTo>
                    <a:pt x="583" y="532"/>
                    <a:pt x="588" y="527"/>
                    <a:pt x="588" y="521"/>
                  </a:cubicBezTo>
                  <a:cubicBezTo>
                    <a:pt x="588" y="393"/>
                    <a:pt x="588" y="393"/>
                    <a:pt x="588" y="393"/>
                  </a:cubicBezTo>
                  <a:cubicBezTo>
                    <a:pt x="684" y="393"/>
                    <a:pt x="684" y="393"/>
                    <a:pt x="684" y="393"/>
                  </a:cubicBezTo>
                  <a:cubicBezTo>
                    <a:pt x="690" y="393"/>
                    <a:pt x="695" y="388"/>
                    <a:pt x="695" y="382"/>
                  </a:cubicBezTo>
                  <a:cubicBezTo>
                    <a:pt x="695" y="375"/>
                    <a:pt x="690" y="370"/>
                    <a:pt x="684" y="370"/>
                  </a:cubicBezTo>
                  <a:cubicBezTo>
                    <a:pt x="588" y="370"/>
                    <a:pt x="588" y="370"/>
                    <a:pt x="588" y="370"/>
                  </a:cubicBezTo>
                  <a:cubicBezTo>
                    <a:pt x="588" y="325"/>
                    <a:pt x="588" y="325"/>
                    <a:pt x="588" y="325"/>
                  </a:cubicBezTo>
                  <a:cubicBezTo>
                    <a:pt x="684" y="325"/>
                    <a:pt x="684" y="325"/>
                    <a:pt x="684" y="325"/>
                  </a:cubicBezTo>
                  <a:cubicBezTo>
                    <a:pt x="690" y="325"/>
                    <a:pt x="695" y="320"/>
                    <a:pt x="695" y="314"/>
                  </a:cubicBezTo>
                  <a:cubicBezTo>
                    <a:pt x="695" y="307"/>
                    <a:pt x="690" y="301"/>
                    <a:pt x="684" y="301"/>
                  </a:cubicBezTo>
                  <a:cubicBezTo>
                    <a:pt x="588" y="301"/>
                    <a:pt x="588" y="301"/>
                    <a:pt x="588" y="301"/>
                  </a:cubicBezTo>
                  <a:cubicBezTo>
                    <a:pt x="588" y="257"/>
                    <a:pt x="588" y="257"/>
                    <a:pt x="588" y="257"/>
                  </a:cubicBezTo>
                  <a:cubicBezTo>
                    <a:pt x="684" y="257"/>
                    <a:pt x="684" y="257"/>
                    <a:pt x="684" y="257"/>
                  </a:cubicBezTo>
                  <a:cubicBezTo>
                    <a:pt x="690" y="257"/>
                    <a:pt x="695" y="251"/>
                    <a:pt x="695" y="245"/>
                  </a:cubicBezTo>
                  <a:cubicBezTo>
                    <a:pt x="695" y="239"/>
                    <a:pt x="690" y="234"/>
                    <a:pt x="684" y="234"/>
                  </a:cubicBezTo>
                  <a:cubicBezTo>
                    <a:pt x="588" y="234"/>
                    <a:pt x="588" y="234"/>
                    <a:pt x="588" y="234"/>
                  </a:cubicBezTo>
                  <a:cubicBezTo>
                    <a:pt x="588" y="191"/>
                    <a:pt x="588" y="191"/>
                    <a:pt x="588" y="191"/>
                  </a:cubicBezTo>
                  <a:cubicBezTo>
                    <a:pt x="733" y="191"/>
                    <a:pt x="733" y="191"/>
                    <a:pt x="733" y="191"/>
                  </a:cubicBezTo>
                  <a:cubicBezTo>
                    <a:pt x="733" y="521"/>
                    <a:pt x="733" y="521"/>
                    <a:pt x="733" y="521"/>
                  </a:cubicBezTo>
                  <a:cubicBezTo>
                    <a:pt x="733" y="527"/>
                    <a:pt x="738" y="532"/>
                    <a:pt x="744" y="532"/>
                  </a:cubicBezTo>
                  <a:cubicBezTo>
                    <a:pt x="751" y="532"/>
                    <a:pt x="756" y="527"/>
                    <a:pt x="756" y="521"/>
                  </a:cubicBezTo>
                  <a:cubicBezTo>
                    <a:pt x="756" y="191"/>
                    <a:pt x="756" y="191"/>
                    <a:pt x="756" y="191"/>
                  </a:cubicBezTo>
                  <a:cubicBezTo>
                    <a:pt x="781" y="191"/>
                    <a:pt x="781" y="191"/>
                    <a:pt x="781" y="191"/>
                  </a:cubicBezTo>
                  <a:cubicBezTo>
                    <a:pt x="788" y="191"/>
                    <a:pt x="793" y="186"/>
                    <a:pt x="793" y="180"/>
                  </a:cubicBezTo>
                  <a:cubicBezTo>
                    <a:pt x="793" y="173"/>
                    <a:pt x="788" y="168"/>
                    <a:pt x="781" y="16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5" name="Freeform 27"/>
            <p:cNvSpPr>
              <a:spLocks noChangeArrowheads="1"/>
            </p:cNvSpPr>
            <p:nvPr/>
          </p:nvSpPr>
          <p:spPr bwMode="auto">
            <a:xfrm>
              <a:off x="640573" y="4638790"/>
              <a:ext cx="64830" cy="124101"/>
            </a:xfrm>
            <a:custGeom>
              <a:avLst/>
              <a:gdLst>
                <a:gd name="T0" fmla="*/ 114 w 155"/>
                <a:gd name="T1" fmla="*/ 141 h 296"/>
                <a:gd name="T2" fmla="*/ 114 w 155"/>
                <a:gd name="T3" fmla="*/ 141 h 296"/>
                <a:gd name="T4" fmla="*/ 85 w 155"/>
                <a:gd name="T5" fmla="*/ 131 h 296"/>
                <a:gd name="T6" fmla="*/ 56 w 155"/>
                <a:gd name="T7" fmla="*/ 122 h 296"/>
                <a:gd name="T8" fmla="*/ 39 w 155"/>
                <a:gd name="T9" fmla="*/ 108 h 296"/>
                <a:gd name="T10" fmla="*/ 43 w 155"/>
                <a:gd name="T11" fmla="*/ 81 h 296"/>
                <a:gd name="T12" fmla="*/ 92 w 155"/>
                <a:gd name="T13" fmla="*/ 69 h 296"/>
                <a:gd name="T14" fmla="*/ 130 w 155"/>
                <a:gd name="T15" fmla="*/ 83 h 296"/>
                <a:gd name="T16" fmla="*/ 147 w 155"/>
                <a:gd name="T17" fmla="*/ 81 h 296"/>
                <a:gd name="T18" fmla="*/ 145 w 155"/>
                <a:gd name="T19" fmla="*/ 64 h 296"/>
                <a:gd name="T20" fmla="*/ 94 w 155"/>
                <a:gd name="T21" fmla="*/ 45 h 296"/>
                <a:gd name="T22" fmla="*/ 92 w 155"/>
                <a:gd name="T23" fmla="*/ 45 h 296"/>
                <a:gd name="T24" fmla="*/ 92 w 155"/>
                <a:gd name="T25" fmla="*/ 11 h 296"/>
                <a:gd name="T26" fmla="*/ 80 w 155"/>
                <a:gd name="T27" fmla="*/ 0 h 296"/>
                <a:gd name="T28" fmla="*/ 69 w 155"/>
                <a:gd name="T29" fmla="*/ 11 h 296"/>
                <a:gd name="T30" fmla="*/ 69 w 155"/>
                <a:gd name="T31" fmla="*/ 45 h 296"/>
                <a:gd name="T32" fmla="*/ 25 w 155"/>
                <a:gd name="T33" fmla="*/ 65 h 296"/>
                <a:gd name="T34" fmla="*/ 18 w 155"/>
                <a:gd name="T35" fmla="*/ 117 h 296"/>
                <a:gd name="T36" fmla="*/ 47 w 155"/>
                <a:gd name="T37" fmla="*/ 143 h 296"/>
                <a:gd name="T38" fmla="*/ 77 w 155"/>
                <a:gd name="T39" fmla="*/ 154 h 296"/>
                <a:gd name="T40" fmla="*/ 105 w 155"/>
                <a:gd name="T41" fmla="*/ 163 h 296"/>
                <a:gd name="T42" fmla="*/ 122 w 155"/>
                <a:gd name="T43" fmla="*/ 172 h 296"/>
                <a:gd name="T44" fmla="*/ 129 w 155"/>
                <a:gd name="T45" fmla="*/ 195 h 296"/>
                <a:gd name="T46" fmla="*/ 128 w 155"/>
                <a:gd name="T47" fmla="*/ 200 h 296"/>
                <a:gd name="T48" fmla="*/ 88 w 155"/>
                <a:gd name="T49" fmla="*/ 226 h 296"/>
                <a:gd name="T50" fmla="*/ 21 w 155"/>
                <a:gd name="T51" fmla="*/ 203 h 296"/>
                <a:gd name="T52" fmla="*/ 4 w 155"/>
                <a:gd name="T53" fmla="*/ 204 h 296"/>
                <a:gd name="T54" fmla="*/ 6 w 155"/>
                <a:gd name="T55" fmla="*/ 220 h 296"/>
                <a:gd name="T56" fmla="*/ 69 w 155"/>
                <a:gd name="T57" fmla="*/ 247 h 296"/>
                <a:gd name="T58" fmla="*/ 69 w 155"/>
                <a:gd name="T59" fmla="*/ 284 h 296"/>
                <a:gd name="T60" fmla="*/ 80 w 155"/>
                <a:gd name="T61" fmla="*/ 295 h 296"/>
                <a:gd name="T62" fmla="*/ 92 w 155"/>
                <a:gd name="T63" fmla="*/ 284 h 296"/>
                <a:gd name="T64" fmla="*/ 92 w 155"/>
                <a:gd name="T65" fmla="*/ 248 h 296"/>
                <a:gd name="T66" fmla="*/ 151 w 155"/>
                <a:gd name="T67" fmla="*/ 205 h 296"/>
                <a:gd name="T68" fmla="*/ 152 w 155"/>
                <a:gd name="T69" fmla="*/ 200 h 296"/>
                <a:gd name="T70" fmla="*/ 138 w 155"/>
                <a:gd name="T71" fmla="*/ 155 h 296"/>
                <a:gd name="T72" fmla="*/ 114 w 155"/>
                <a:gd name="T73" fmla="*/ 14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 h="296">
                  <a:moveTo>
                    <a:pt x="114" y="141"/>
                  </a:moveTo>
                  <a:lnTo>
                    <a:pt x="114" y="141"/>
                  </a:lnTo>
                  <a:cubicBezTo>
                    <a:pt x="104" y="137"/>
                    <a:pt x="94" y="134"/>
                    <a:pt x="85" y="131"/>
                  </a:cubicBezTo>
                  <a:cubicBezTo>
                    <a:pt x="75" y="129"/>
                    <a:pt x="66" y="126"/>
                    <a:pt x="56" y="122"/>
                  </a:cubicBezTo>
                  <a:cubicBezTo>
                    <a:pt x="47" y="118"/>
                    <a:pt x="42" y="114"/>
                    <a:pt x="39" y="108"/>
                  </a:cubicBezTo>
                  <a:cubicBezTo>
                    <a:pt x="36" y="100"/>
                    <a:pt x="37" y="88"/>
                    <a:pt x="43" y="81"/>
                  </a:cubicBezTo>
                  <a:cubicBezTo>
                    <a:pt x="55" y="67"/>
                    <a:pt x="78" y="67"/>
                    <a:pt x="92" y="69"/>
                  </a:cubicBezTo>
                  <a:cubicBezTo>
                    <a:pt x="115" y="71"/>
                    <a:pt x="130" y="83"/>
                    <a:pt x="130" y="83"/>
                  </a:cubicBezTo>
                  <a:cubicBezTo>
                    <a:pt x="136" y="87"/>
                    <a:pt x="143" y="86"/>
                    <a:pt x="147" y="81"/>
                  </a:cubicBezTo>
                  <a:cubicBezTo>
                    <a:pt x="151" y="76"/>
                    <a:pt x="150" y="68"/>
                    <a:pt x="145" y="64"/>
                  </a:cubicBezTo>
                  <a:cubicBezTo>
                    <a:pt x="144" y="64"/>
                    <a:pt x="123" y="50"/>
                    <a:pt x="94" y="45"/>
                  </a:cubicBezTo>
                  <a:cubicBezTo>
                    <a:pt x="94" y="45"/>
                    <a:pt x="93" y="45"/>
                    <a:pt x="92" y="45"/>
                  </a:cubicBezTo>
                  <a:cubicBezTo>
                    <a:pt x="92" y="11"/>
                    <a:pt x="92" y="11"/>
                    <a:pt x="92" y="11"/>
                  </a:cubicBezTo>
                  <a:cubicBezTo>
                    <a:pt x="92" y="5"/>
                    <a:pt x="87" y="0"/>
                    <a:pt x="80" y="0"/>
                  </a:cubicBezTo>
                  <a:cubicBezTo>
                    <a:pt x="74" y="0"/>
                    <a:pt x="69" y="5"/>
                    <a:pt x="69" y="11"/>
                  </a:cubicBezTo>
                  <a:cubicBezTo>
                    <a:pt x="69" y="45"/>
                    <a:pt x="69" y="45"/>
                    <a:pt x="69" y="45"/>
                  </a:cubicBezTo>
                  <a:cubicBezTo>
                    <a:pt x="50" y="48"/>
                    <a:pt x="36" y="54"/>
                    <a:pt x="25" y="65"/>
                  </a:cubicBezTo>
                  <a:cubicBezTo>
                    <a:pt x="13" y="80"/>
                    <a:pt x="10" y="101"/>
                    <a:pt x="18" y="117"/>
                  </a:cubicBezTo>
                  <a:cubicBezTo>
                    <a:pt x="23" y="129"/>
                    <a:pt x="32" y="137"/>
                    <a:pt x="47" y="143"/>
                  </a:cubicBezTo>
                  <a:cubicBezTo>
                    <a:pt x="57" y="147"/>
                    <a:pt x="67" y="151"/>
                    <a:pt x="77" y="154"/>
                  </a:cubicBezTo>
                  <a:cubicBezTo>
                    <a:pt x="87" y="157"/>
                    <a:pt x="96" y="159"/>
                    <a:pt x="105" y="163"/>
                  </a:cubicBezTo>
                  <a:cubicBezTo>
                    <a:pt x="112" y="166"/>
                    <a:pt x="118" y="168"/>
                    <a:pt x="122" y="172"/>
                  </a:cubicBezTo>
                  <a:cubicBezTo>
                    <a:pt x="128" y="178"/>
                    <a:pt x="130" y="186"/>
                    <a:pt x="129" y="195"/>
                  </a:cubicBezTo>
                  <a:cubicBezTo>
                    <a:pt x="129" y="196"/>
                    <a:pt x="128" y="198"/>
                    <a:pt x="128" y="200"/>
                  </a:cubicBezTo>
                  <a:cubicBezTo>
                    <a:pt x="124" y="217"/>
                    <a:pt x="104" y="226"/>
                    <a:pt x="88" y="226"/>
                  </a:cubicBezTo>
                  <a:cubicBezTo>
                    <a:pt x="64" y="227"/>
                    <a:pt x="41" y="218"/>
                    <a:pt x="21" y="203"/>
                  </a:cubicBezTo>
                  <a:cubicBezTo>
                    <a:pt x="16" y="198"/>
                    <a:pt x="9" y="200"/>
                    <a:pt x="4" y="204"/>
                  </a:cubicBezTo>
                  <a:cubicBezTo>
                    <a:pt x="0" y="209"/>
                    <a:pt x="1" y="216"/>
                    <a:pt x="6" y="220"/>
                  </a:cubicBezTo>
                  <a:cubicBezTo>
                    <a:pt x="25" y="236"/>
                    <a:pt x="47" y="244"/>
                    <a:pt x="69" y="247"/>
                  </a:cubicBezTo>
                  <a:cubicBezTo>
                    <a:pt x="69" y="284"/>
                    <a:pt x="69" y="284"/>
                    <a:pt x="69" y="284"/>
                  </a:cubicBezTo>
                  <a:cubicBezTo>
                    <a:pt x="69" y="290"/>
                    <a:pt x="74" y="295"/>
                    <a:pt x="80" y="295"/>
                  </a:cubicBezTo>
                  <a:cubicBezTo>
                    <a:pt x="87" y="295"/>
                    <a:pt x="92" y="290"/>
                    <a:pt x="92" y="284"/>
                  </a:cubicBezTo>
                  <a:cubicBezTo>
                    <a:pt x="92" y="248"/>
                    <a:pt x="92" y="248"/>
                    <a:pt x="92" y="248"/>
                  </a:cubicBezTo>
                  <a:cubicBezTo>
                    <a:pt x="117" y="246"/>
                    <a:pt x="144" y="233"/>
                    <a:pt x="151" y="205"/>
                  </a:cubicBezTo>
                  <a:cubicBezTo>
                    <a:pt x="151" y="203"/>
                    <a:pt x="152" y="202"/>
                    <a:pt x="152" y="200"/>
                  </a:cubicBezTo>
                  <a:cubicBezTo>
                    <a:pt x="154" y="182"/>
                    <a:pt x="149" y="165"/>
                    <a:pt x="138" y="155"/>
                  </a:cubicBezTo>
                  <a:cubicBezTo>
                    <a:pt x="130" y="149"/>
                    <a:pt x="122" y="144"/>
                    <a:pt x="114" y="1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sp>
        <p:nvSpPr>
          <p:cNvPr id="77" name="Freeform 29"/>
          <p:cNvSpPr>
            <a:spLocks noChangeArrowheads="1"/>
          </p:cNvSpPr>
          <p:nvPr/>
        </p:nvSpPr>
        <p:spPr bwMode="auto">
          <a:xfrm>
            <a:off x="3835296" y="1502858"/>
            <a:ext cx="257002" cy="244500"/>
          </a:xfrm>
          <a:custGeom>
            <a:avLst/>
            <a:gdLst>
              <a:gd name="T0" fmla="*/ 771 w 816"/>
              <a:gd name="T1" fmla="*/ 282 h 777"/>
              <a:gd name="T2" fmla="*/ 678 w 816"/>
              <a:gd name="T3" fmla="*/ 396 h 777"/>
              <a:gd name="T4" fmla="*/ 561 w 816"/>
              <a:gd name="T5" fmla="*/ 491 h 777"/>
              <a:gd name="T6" fmla="*/ 483 w 816"/>
              <a:gd name="T7" fmla="*/ 534 h 777"/>
              <a:gd name="T8" fmla="*/ 513 w 816"/>
              <a:gd name="T9" fmla="*/ 446 h 777"/>
              <a:gd name="T10" fmla="*/ 428 w 816"/>
              <a:gd name="T11" fmla="*/ 126 h 777"/>
              <a:gd name="T12" fmla="*/ 335 w 816"/>
              <a:gd name="T13" fmla="*/ 65 h 777"/>
              <a:gd name="T14" fmla="*/ 247 w 816"/>
              <a:gd name="T15" fmla="*/ 415 h 777"/>
              <a:gd name="T16" fmla="*/ 320 w 816"/>
              <a:gd name="T17" fmla="*/ 437 h 777"/>
              <a:gd name="T18" fmla="*/ 230 w 816"/>
              <a:gd name="T19" fmla="*/ 460 h 777"/>
              <a:gd name="T20" fmla="*/ 60 w 816"/>
              <a:gd name="T21" fmla="*/ 308 h 777"/>
              <a:gd name="T22" fmla="*/ 108 w 816"/>
              <a:gd name="T23" fmla="*/ 362 h 777"/>
              <a:gd name="T24" fmla="*/ 26 w 816"/>
              <a:gd name="T25" fmla="*/ 372 h 777"/>
              <a:gd name="T26" fmla="*/ 38 w 816"/>
              <a:gd name="T27" fmla="*/ 471 h 777"/>
              <a:gd name="T28" fmla="*/ 301 w 816"/>
              <a:gd name="T29" fmla="*/ 656 h 777"/>
              <a:gd name="T30" fmla="*/ 606 w 816"/>
              <a:gd name="T31" fmla="*/ 776 h 777"/>
              <a:gd name="T32" fmla="*/ 588 w 816"/>
              <a:gd name="T33" fmla="*/ 587 h 777"/>
              <a:gd name="T34" fmla="*/ 607 w 816"/>
              <a:gd name="T35" fmla="*/ 506 h 777"/>
              <a:gd name="T36" fmla="*/ 764 w 816"/>
              <a:gd name="T37" fmla="*/ 413 h 777"/>
              <a:gd name="T38" fmla="*/ 811 w 816"/>
              <a:gd name="T39" fmla="*/ 311 h 777"/>
              <a:gd name="T40" fmla="*/ 359 w 816"/>
              <a:gd name="T41" fmla="*/ 65 h 777"/>
              <a:gd name="T42" fmla="*/ 401 w 816"/>
              <a:gd name="T43" fmla="*/ 108 h 777"/>
              <a:gd name="T44" fmla="*/ 311 w 816"/>
              <a:gd name="T45" fmla="*/ 239 h 777"/>
              <a:gd name="T46" fmla="*/ 288 w 816"/>
              <a:gd name="T47" fmla="*/ 423 h 777"/>
              <a:gd name="T48" fmla="*/ 401 w 816"/>
              <a:gd name="T49" fmla="*/ 149 h 777"/>
              <a:gd name="T50" fmla="*/ 531 w 816"/>
              <a:gd name="T51" fmla="*/ 412 h 777"/>
              <a:gd name="T52" fmla="*/ 494 w 816"/>
              <a:gd name="T53" fmla="*/ 412 h 777"/>
              <a:gd name="T54" fmla="*/ 461 w 816"/>
              <a:gd name="T55" fmla="*/ 239 h 777"/>
              <a:gd name="T56" fmla="*/ 415 w 816"/>
              <a:gd name="T57" fmla="*/ 656 h 777"/>
              <a:gd name="T58" fmla="*/ 389 w 816"/>
              <a:gd name="T59" fmla="*/ 443 h 777"/>
              <a:gd name="T60" fmla="*/ 343 w 816"/>
              <a:gd name="T61" fmla="*/ 243 h 777"/>
              <a:gd name="T62" fmla="*/ 181 w 816"/>
              <a:gd name="T63" fmla="*/ 500 h 777"/>
              <a:gd name="T64" fmla="*/ 53 w 816"/>
              <a:gd name="T65" fmla="*/ 453 h 777"/>
              <a:gd name="T66" fmla="*/ 81 w 816"/>
              <a:gd name="T67" fmla="*/ 435 h 777"/>
              <a:gd name="T68" fmla="*/ 132 w 816"/>
              <a:gd name="T69" fmla="*/ 359 h 777"/>
              <a:gd name="T70" fmla="*/ 152 w 816"/>
              <a:gd name="T71" fmla="*/ 335 h 777"/>
              <a:gd name="T72" fmla="*/ 258 w 816"/>
              <a:gd name="T73" fmla="*/ 518 h 777"/>
              <a:gd name="T74" fmla="*/ 181 w 816"/>
              <a:gd name="T75" fmla="*/ 500 h 777"/>
              <a:gd name="T76" fmla="*/ 586 w 816"/>
              <a:gd name="T77" fmla="*/ 752 h 777"/>
              <a:gd name="T78" fmla="*/ 596 w 816"/>
              <a:gd name="T79" fmla="*/ 678 h 777"/>
              <a:gd name="T80" fmla="*/ 578 w 816"/>
              <a:gd name="T81" fmla="*/ 562 h 777"/>
              <a:gd name="T82" fmla="*/ 481 w 816"/>
              <a:gd name="T83" fmla="*/ 656 h 777"/>
              <a:gd name="T84" fmla="*/ 534 w 816"/>
              <a:gd name="T85" fmla="*/ 517 h 777"/>
              <a:gd name="T86" fmla="*/ 583 w 816"/>
              <a:gd name="T87" fmla="*/ 532 h 777"/>
              <a:gd name="T88" fmla="*/ 704 w 816"/>
              <a:gd name="T89" fmla="*/ 394 h 777"/>
              <a:gd name="T90" fmla="*/ 703 w 816"/>
              <a:gd name="T91" fmla="*/ 393 h 777"/>
              <a:gd name="T92" fmla="*/ 702 w 816"/>
              <a:gd name="T93" fmla="*/ 392 h 777"/>
              <a:gd name="T94" fmla="*/ 788 w 816"/>
              <a:gd name="T95" fmla="*/ 3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16" h="777">
                <a:moveTo>
                  <a:pt x="784" y="285"/>
                </a:moveTo>
                <a:lnTo>
                  <a:pt x="784" y="285"/>
                </a:lnTo>
                <a:cubicBezTo>
                  <a:pt x="781" y="281"/>
                  <a:pt x="775" y="280"/>
                  <a:pt x="771" y="282"/>
                </a:cubicBezTo>
                <a:cubicBezTo>
                  <a:pt x="690" y="321"/>
                  <a:pt x="690" y="321"/>
                  <a:pt x="690" y="321"/>
                </a:cubicBezTo>
                <a:cubicBezTo>
                  <a:pt x="687" y="323"/>
                  <a:pt x="684" y="327"/>
                  <a:pt x="684" y="331"/>
                </a:cubicBezTo>
                <a:cubicBezTo>
                  <a:pt x="678" y="396"/>
                  <a:pt x="678" y="396"/>
                  <a:pt x="678" y="396"/>
                </a:cubicBezTo>
                <a:cubicBezTo>
                  <a:pt x="678" y="398"/>
                  <a:pt x="678" y="399"/>
                  <a:pt x="679" y="402"/>
                </a:cubicBezTo>
                <a:cubicBezTo>
                  <a:pt x="590" y="489"/>
                  <a:pt x="590" y="489"/>
                  <a:pt x="590" y="489"/>
                </a:cubicBezTo>
                <a:cubicBezTo>
                  <a:pt x="561" y="491"/>
                  <a:pt x="561" y="491"/>
                  <a:pt x="561" y="491"/>
                </a:cubicBezTo>
                <a:cubicBezTo>
                  <a:pt x="555" y="491"/>
                  <a:pt x="534" y="491"/>
                  <a:pt x="525" y="495"/>
                </a:cubicBezTo>
                <a:cubicBezTo>
                  <a:pt x="519" y="498"/>
                  <a:pt x="512" y="505"/>
                  <a:pt x="509" y="508"/>
                </a:cubicBezTo>
                <a:cubicBezTo>
                  <a:pt x="483" y="534"/>
                  <a:pt x="483" y="534"/>
                  <a:pt x="483" y="534"/>
                </a:cubicBezTo>
                <a:cubicBezTo>
                  <a:pt x="483" y="498"/>
                  <a:pt x="484" y="466"/>
                  <a:pt x="484" y="437"/>
                </a:cubicBezTo>
                <a:cubicBezTo>
                  <a:pt x="491" y="442"/>
                  <a:pt x="502" y="446"/>
                  <a:pt x="513" y="446"/>
                </a:cubicBezTo>
                <a:lnTo>
                  <a:pt x="513" y="446"/>
                </a:lnTo>
                <a:cubicBezTo>
                  <a:pt x="537" y="446"/>
                  <a:pt x="555" y="432"/>
                  <a:pt x="555" y="412"/>
                </a:cubicBezTo>
                <a:cubicBezTo>
                  <a:pt x="554" y="199"/>
                  <a:pt x="554" y="199"/>
                  <a:pt x="554" y="199"/>
                </a:cubicBezTo>
                <a:cubicBezTo>
                  <a:pt x="554" y="156"/>
                  <a:pt x="508" y="130"/>
                  <a:pt x="428" y="126"/>
                </a:cubicBezTo>
                <a:cubicBezTo>
                  <a:pt x="451" y="115"/>
                  <a:pt x="467" y="92"/>
                  <a:pt x="467" y="65"/>
                </a:cubicBezTo>
                <a:cubicBezTo>
                  <a:pt x="467" y="30"/>
                  <a:pt x="437" y="0"/>
                  <a:pt x="401" y="0"/>
                </a:cubicBezTo>
                <a:cubicBezTo>
                  <a:pt x="364" y="0"/>
                  <a:pt x="335" y="30"/>
                  <a:pt x="335" y="65"/>
                </a:cubicBezTo>
                <a:cubicBezTo>
                  <a:pt x="335" y="92"/>
                  <a:pt x="351" y="115"/>
                  <a:pt x="374" y="126"/>
                </a:cubicBezTo>
                <a:cubicBezTo>
                  <a:pt x="293" y="131"/>
                  <a:pt x="248" y="158"/>
                  <a:pt x="248" y="201"/>
                </a:cubicBezTo>
                <a:cubicBezTo>
                  <a:pt x="247" y="415"/>
                  <a:pt x="247" y="415"/>
                  <a:pt x="247" y="415"/>
                </a:cubicBezTo>
                <a:cubicBezTo>
                  <a:pt x="247" y="434"/>
                  <a:pt x="263" y="447"/>
                  <a:pt x="288" y="447"/>
                </a:cubicBezTo>
                <a:lnTo>
                  <a:pt x="288" y="447"/>
                </a:lnTo>
                <a:cubicBezTo>
                  <a:pt x="300" y="447"/>
                  <a:pt x="312" y="443"/>
                  <a:pt x="320" y="437"/>
                </a:cubicBezTo>
                <a:cubicBezTo>
                  <a:pt x="320" y="469"/>
                  <a:pt x="322" y="506"/>
                  <a:pt x="322" y="546"/>
                </a:cubicBezTo>
                <a:cubicBezTo>
                  <a:pt x="305" y="531"/>
                  <a:pt x="289" y="515"/>
                  <a:pt x="274" y="501"/>
                </a:cubicBezTo>
                <a:cubicBezTo>
                  <a:pt x="256" y="485"/>
                  <a:pt x="241" y="470"/>
                  <a:pt x="230" y="460"/>
                </a:cubicBezTo>
                <a:cubicBezTo>
                  <a:pt x="201" y="432"/>
                  <a:pt x="195" y="404"/>
                  <a:pt x="192" y="378"/>
                </a:cubicBezTo>
                <a:cubicBezTo>
                  <a:pt x="190" y="349"/>
                  <a:pt x="182" y="330"/>
                  <a:pt x="167" y="317"/>
                </a:cubicBezTo>
                <a:cubicBezTo>
                  <a:pt x="136" y="291"/>
                  <a:pt x="83" y="290"/>
                  <a:pt x="60" y="308"/>
                </a:cubicBezTo>
                <a:cubicBezTo>
                  <a:pt x="57" y="310"/>
                  <a:pt x="55" y="313"/>
                  <a:pt x="55" y="317"/>
                </a:cubicBezTo>
                <a:cubicBezTo>
                  <a:pt x="55" y="320"/>
                  <a:pt x="57" y="325"/>
                  <a:pt x="60" y="327"/>
                </a:cubicBezTo>
                <a:cubicBezTo>
                  <a:pt x="108" y="362"/>
                  <a:pt x="108" y="362"/>
                  <a:pt x="108" y="362"/>
                </a:cubicBezTo>
                <a:cubicBezTo>
                  <a:pt x="107" y="369"/>
                  <a:pt x="106" y="381"/>
                  <a:pt x="104" y="395"/>
                </a:cubicBezTo>
                <a:cubicBezTo>
                  <a:pt x="77" y="410"/>
                  <a:pt x="77" y="410"/>
                  <a:pt x="77" y="410"/>
                </a:cubicBezTo>
                <a:cubicBezTo>
                  <a:pt x="26" y="372"/>
                  <a:pt x="26" y="372"/>
                  <a:pt x="26" y="372"/>
                </a:cubicBezTo>
                <a:cubicBezTo>
                  <a:pt x="23" y="369"/>
                  <a:pt x="19" y="369"/>
                  <a:pt x="14" y="370"/>
                </a:cubicBezTo>
                <a:cubicBezTo>
                  <a:pt x="10" y="372"/>
                  <a:pt x="8" y="376"/>
                  <a:pt x="7" y="380"/>
                </a:cubicBezTo>
                <a:cubicBezTo>
                  <a:pt x="7" y="382"/>
                  <a:pt x="0" y="440"/>
                  <a:pt x="38" y="471"/>
                </a:cubicBezTo>
                <a:cubicBezTo>
                  <a:pt x="52" y="483"/>
                  <a:pt x="69" y="489"/>
                  <a:pt x="86" y="489"/>
                </a:cubicBezTo>
                <a:cubicBezTo>
                  <a:pt x="129" y="488"/>
                  <a:pt x="140" y="493"/>
                  <a:pt x="165" y="517"/>
                </a:cubicBezTo>
                <a:cubicBezTo>
                  <a:pt x="182" y="533"/>
                  <a:pt x="237" y="588"/>
                  <a:pt x="301" y="656"/>
                </a:cubicBezTo>
                <a:cubicBezTo>
                  <a:pt x="177" y="656"/>
                  <a:pt x="177" y="656"/>
                  <a:pt x="177" y="656"/>
                </a:cubicBezTo>
                <a:cubicBezTo>
                  <a:pt x="192" y="776"/>
                  <a:pt x="192" y="776"/>
                  <a:pt x="192" y="776"/>
                </a:cubicBezTo>
                <a:cubicBezTo>
                  <a:pt x="606" y="776"/>
                  <a:pt x="606" y="776"/>
                  <a:pt x="606" y="776"/>
                </a:cubicBezTo>
                <a:cubicBezTo>
                  <a:pt x="623" y="656"/>
                  <a:pt x="623" y="656"/>
                  <a:pt x="623" y="656"/>
                </a:cubicBezTo>
                <a:cubicBezTo>
                  <a:pt x="519" y="656"/>
                  <a:pt x="519" y="656"/>
                  <a:pt x="519" y="656"/>
                </a:cubicBezTo>
                <a:cubicBezTo>
                  <a:pt x="588" y="587"/>
                  <a:pt x="588" y="587"/>
                  <a:pt x="588" y="587"/>
                </a:cubicBezTo>
                <a:cubicBezTo>
                  <a:pt x="591" y="584"/>
                  <a:pt x="597" y="576"/>
                  <a:pt x="599" y="572"/>
                </a:cubicBezTo>
                <a:cubicBezTo>
                  <a:pt x="604" y="563"/>
                  <a:pt x="606" y="540"/>
                  <a:pt x="606" y="533"/>
                </a:cubicBezTo>
                <a:cubicBezTo>
                  <a:pt x="607" y="506"/>
                  <a:pt x="607" y="506"/>
                  <a:pt x="607" y="506"/>
                </a:cubicBezTo>
                <a:cubicBezTo>
                  <a:pt x="695" y="417"/>
                  <a:pt x="695" y="417"/>
                  <a:pt x="695" y="417"/>
                </a:cubicBezTo>
                <a:cubicBezTo>
                  <a:pt x="697" y="418"/>
                  <a:pt x="698" y="418"/>
                  <a:pt x="701" y="418"/>
                </a:cubicBezTo>
                <a:cubicBezTo>
                  <a:pt x="764" y="413"/>
                  <a:pt x="764" y="413"/>
                  <a:pt x="764" y="413"/>
                </a:cubicBezTo>
                <a:cubicBezTo>
                  <a:pt x="768" y="412"/>
                  <a:pt x="772" y="410"/>
                  <a:pt x="773" y="406"/>
                </a:cubicBezTo>
                <a:cubicBezTo>
                  <a:pt x="813" y="325"/>
                  <a:pt x="813" y="325"/>
                  <a:pt x="813" y="325"/>
                </a:cubicBezTo>
                <a:cubicBezTo>
                  <a:pt x="815" y="320"/>
                  <a:pt x="814" y="315"/>
                  <a:pt x="811" y="311"/>
                </a:cubicBezTo>
                <a:lnTo>
                  <a:pt x="784" y="285"/>
                </a:lnTo>
                <a:close/>
                <a:moveTo>
                  <a:pt x="359" y="65"/>
                </a:moveTo>
                <a:lnTo>
                  <a:pt x="359" y="65"/>
                </a:lnTo>
                <a:cubicBezTo>
                  <a:pt x="359" y="42"/>
                  <a:pt x="378" y="24"/>
                  <a:pt x="401" y="24"/>
                </a:cubicBezTo>
                <a:cubicBezTo>
                  <a:pt x="425" y="24"/>
                  <a:pt x="443" y="42"/>
                  <a:pt x="443" y="65"/>
                </a:cubicBezTo>
                <a:cubicBezTo>
                  <a:pt x="443" y="89"/>
                  <a:pt x="425" y="108"/>
                  <a:pt x="401" y="108"/>
                </a:cubicBezTo>
                <a:cubicBezTo>
                  <a:pt x="378" y="108"/>
                  <a:pt x="359" y="89"/>
                  <a:pt x="359" y="65"/>
                </a:cubicBezTo>
                <a:close/>
                <a:moveTo>
                  <a:pt x="311" y="239"/>
                </a:moveTo>
                <a:lnTo>
                  <a:pt x="311" y="239"/>
                </a:lnTo>
                <a:cubicBezTo>
                  <a:pt x="311" y="262"/>
                  <a:pt x="310" y="410"/>
                  <a:pt x="310" y="412"/>
                </a:cubicBezTo>
                <a:cubicBezTo>
                  <a:pt x="310" y="419"/>
                  <a:pt x="299" y="423"/>
                  <a:pt x="288" y="423"/>
                </a:cubicBezTo>
                <a:lnTo>
                  <a:pt x="288" y="423"/>
                </a:lnTo>
                <a:cubicBezTo>
                  <a:pt x="281" y="423"/>
                  <a:pt x="270" y="421"/>
                  <a:pt x="270" y="415"/>
                </a:cubicBezTo>
                <a:cubicBezTo>
                  <a:pt x="270" y="201"/>
                  <a:pt x="270" y="201"/>
                  <a:pt x="270" y="201"/>
                </a:cubicBezTo>
                <a:cubicBezTo>
                  <a:pt x="270" y="164"/>
                  <a:pt x="336" y="149"/>
                  <a:pt x="401" y="149"/>
                </a:cubicBezTo>
                <a:cubicBezTo>
                  <a:pt x="404" y="149"/>
                  <a:pt x="404" y="149"/>
                  <a:pt x="404" y="149"/>
                </a:cubicBezTo>
                <a:cubicBezTo>
                  <a:pt x="433" y="149"/>
                  <a:pt x="531" y="152"/>
                  <a:pt x="531" y="199"/>
                </a:cubicBezTo>
                <a:cubicBezTo>
                  <a:pt x="531" y="412"/>
                  <a:pt x="531" y="412"/>
                  <a:pt x="531" y="412"/>
                </a:cubicBezTo>
                <a:cubicBezTo>
                  <a:pt x="531" y="420"/>
                  <a:pt x="520" y="422"/>
                  <a:pt x="513" y="422"/>
                </a:cubicBezTo>
                <a:lnTo>
                  <a:pt x="513" y="422"/>
                </a:lnTo>
                <a:cubicBezTo>
                  <a:pt x="506" y="422"/>
                  <a:pt x="494" y="420"/>
                  <a:pt x="494" y="412"/>
                </a:cubicBezTo>
                <a:cubicBezTo>
                  <a:pt x="494" y="406"/>
                  <a:pt x="494" y="406"/>
                  <a:pt x="494" y="406"/>
                </a:cubicBezTo>
                <a:cubicBezTo>
                  <a:pt x="494" y="376"/>
                  <a:pt x="493" y="259"/>
                  <a:pt x="493" y="239"/>
                </a:cubicBezTo>
                <a:cubicBezTo>
                  <a:pt x="493" y="212"/>
                  <a:pt x="461" y="212"/>
                  <a:pt x="461" y="239"/>
                </a:cubicBezTo>
                <a:cubicBezTo>
                  <a:pt x="461" y="243"/>
                  <a:pt x="461" y="243"/>
                  <a:pt x="461" y="243"/>
                </a:cubicBezTo>
                <a:cubicBezTo>
                  <a:pt x="463" y="276"/>
                  <a:pt x="461" y="415"/>
                  <a:pt x="457" y="656"/>
                </a:cubicBezTo>
                <a:cubicBezTo>
                  <a:pt x="415" y="656"/>
                  <a:pt x="415" y="656"/>
                  <a:pt x="415" y="656"/>
                </a:cubicBezTo>
                <a:cubicBezTo>
                  <a:pt x="413" y="443"/>
                  <a:pt x="413" y="443"/>
                  <a:pt x="413" y="443"/>
                </a:cubicBezTo>
                <a:cubicBezTo>
                  <a:pt x="412" y="437"/>
                  <a:pt x="407" y="432"/>
                  <a:pt x="401" y="432"/>
                </a:cubicBezTo>
                <a:cubicBezTo>
                  <a:pt x="394" y="432"/>
                  <a:pt x="389" y="437"/>
                  <a:pt x="389" y="443"/>
                </a:cubicBezTo>
                <a:cubicBezTo>
                  <a:pt x="391" y="656"/>
                  <a:pt x="391" y="656"/>
                  <a:pt x="391" y="656"/>
                </a:cubicBezTo>
                <a:cubicBezTo>
                  <a:pt x="348" y="656"/>
                  <a:pt x="348" y="656"/>
                  <a:pt x="348" y="656"/>
                </a:cubicBezTo>
                <a:cubicBezTo>
                  <a:pt x="343" y="415"/>
                  <a:pt x="341" y="276"/>
                  <a:pt x="343" y="243"/>
                </a:cubicBezTo>
                <a:cubicBezTo>
                  <a:pt x="343" y="239"/>
                  <a:pt x="343" y="239"/>
                  <a:pt x="343" y="239"/>
                </a:cubicBezTo>
                <a:cubicBezTo>
                  <a:pt x="343" y="213"/>
                  <a:pt x="311" y="212"/>
                  <a:pt x="311" y="239"/>
                </a:cubicBezTo>
                <a:close/>
                <a:moveTo>
                  <a:pt x="181" y="500"/>
                </a:moveTo>
                <a:lnTo>
                  <a:pt x="181" y="500"/>
                </a:lnTo>
                <a:cubicBezTo>
                  <a:pt x="152" y="472"/>
                  <a:pt x="135" y="464"/>
                  <a:pt x="86" y="465"/>
                </a:cubicBezTo>
                <a:cubicBezTo>
                  <a:pt x="74" y="465"/>
                  <a:pt x="63" y="461"/>
                  <a:pt x="53" y="453"/>
                </a:cubicBezTo>
                <a:cubicBezTo>
                  <a:pt x="37" y="440"/>
                  <a:pt x="32" y="420"/>
                  <a:pt x="30" y="405"/>
                </a:cubicBezTo>
                <a:cubicBezTo>
                  <a:pt x="69" y="434"/>
                  <a:pt x="69" y="434"/>
                  <a:pt x="69" y="434"/>
                </a:cubicBezTo>
                <a:cubicBezTo>
                  <a:pt x="72" y="436"/>
                  <a:pt x="77" y="437"/>
                  <a:pt x="81" y="435"/>
                </a:cubicBezTo>
                <a:cubicBezTo>
                  <a:pt x="120" y="413"/>
                  <a:pt x="120" y="413"/>
                  <a:pt x="120" y="413"/>
                </a:cubicBezTo>
                <a:cubicBezTo>
                  <a:pt x="124" y="412"/>
                  <a:pt x="126" y="408"/>
                  <a:pt x="126" y="405"/>
                </a:cubicBezTo>
                <a:cubicBezTo>
                  <a:pt x="126" y="405"/>
                  <a:pt x="132" y="360"/>
                  <a:pt x="132" y="359"/>
                </a:cubicBezTo>
                <a:cubicBezTo>
                  <a:pt x="133" y="355"/>
                  <a:pt x="131" y="349"/>
                  <a:pt x="128" y="347"/>
                </a:cubicBezTo>
                <a:cubicBezTo>
                  <a:pt x="91" y="320"/>
                  <a:pt x="91" y="320"/>
                  <a:pt x="91" y="320"/>
                </a:cubicBezTo>
                <a:cubicBezTo>
                  <a:pt x="109" y="317"/>
                  <a:pt x="135" y="321"/>
                  <a:pt x="152" y="335"/>
                </a:cubicBezTo>
                <a:cubicBezTo>
                  <a:pt x="162" y="343"/>
                  <a:pt x="167" y="358"/>
                  <a:pt x="168" y="380"/>
                </a:cubicBezTo>
                <a:cubicBezTo>
                  <a:pt x="172" y="409"/>
                  <a:pt x="179" y="443"/>
                  <a:pt x="213" y="476"/>
                </a:cubicBezTo>
                <a:cubicBezTo>
                  <a:pt x="225" y="488"/>
                  <a:pt x="240" y="501"/>
                  <a:pt x="258" y="518"/>
                </a:cubicBezTo>
                <a:cubicBezTo>
                  <a:pt x="278" y="537"/>
                  <a:pt x="301" y="558"/>
                  <a:pt x="323" y="579"/>
                </a:cubicBezTo>
                <a:cubicBezTo>
                  <a:pt x="323" y="599"/>
                  <a:pt x="324" y="622"/>
                  <a:pt x="324" y="645"/>
                </a:cubicBezTo>
                <a:cubicBezTo>
                  <a:pt x="257" y="575"/>
                  <a:pt x="199" y="516"/>
                  <a:pt x="181" y="500"/>
                </a:cubicBezTo>
                <a:close/>
                <a:moveTo>
                  <a:pt x="596" y="678"/>
                </a:moveTo>
                <a:lnTo>
                  <a:pt x="596" y="678"/>
                </a:lnTo>
                <a:cubicBezTo>
                  <a:pt x="586" y="752"/>
                  <a:pt x="586" y="752"/>
                  <a:pt x="586" y="752"/>
                </a:cubicBezTo>
                <a:cubicBezTo>
                  <a:pt x="213" y="752"/>
                  <a:pt x="213" y="752"/>
                  <a:pt x="213" y="752"/>
                </a:cubicBezTo>
                <a:cubicBezTo>
                  <a:pt x="204" y="678"/>
                  <a:pt x="204" y="678"/>
                  <a:pt x="204" y="678"/>
                </a:cubicBezTo>
                <a:lnTo>
                  <a:pt x="596" y="678"/>
                </a:lnTo>
                <a:close/>
                <a:moveTo>
                  <a:pt x="583" y="532"/>
                </a:moveTo>
                <a:lnTo>
                  <a:pt x="583" y="532"/>
                </a:lnTo>
                <a:cubicBezTo>
                  <a:pt x="582" y="543"/>
                  <a:pt x="580" y="559"/>
                  <a:pt x="578" y="562"/>
                </a:cubicBezTo>
                <a:cubicBezTo>
                  <a:pt x="577" y="564"/>
                  <a:pt x="573" y="568"/>
                  <a:pt x="571" y="570"/>
                </a:cubicBezTo>
                <a:cubicBezTo>
                  <a:pt x="486" y="656"/>
                  <a:pt x="486" y="656"/>
                  <a:pt x="486" y="656"/>
                </a:cubicBezTo>
                <a:cubicBezTo>
                  <a:pt x="481" y="656"/>
                  <a:pt x="481" y="656"/>
                  <a:pt x="481" y="656"/>
                </a:cubicBezTo>
                <a:cubicBezTo>
                  <a:pt x="481" y="624"/>
                  <a:pt x="482" y="595"/>
                  <a:pt x="482" y="567"/>
                </a:cubicBezTo>
                <a:cubicBezTo>
                  <a:pt x="526" y="524"/>
                  <a:pt x="526" y="524"/>
                  <a:pt x="526" y="524"/>
                </a:cubicBezTo>
                <a:cubicBezTo>
                  <a:pt x="528" y="521"/>
                  <a:pt x="533" y="518"/>
                  <a:pt x="534" y="517"/>
                </a:cubicBezTo>
                <a:cubicBezTo>
                  <a:pt x="537" y="515"/>
                  <a:pt x="552" y="514"/>
                  <a:pt x="562" y="514"/>
                </a:cubicBezTo>
                <a:cubicBezTo>
                  <a:pt x="583" y="513"/>
                  <a:pt x="583" y="513"/>
                  <a:pt x="583" y="513"/>
                </a:cubicBezTo>
                <a:lnTo>
                  <a:pt x="583" y="532"/>
                </a:lnTo>
                <a:close/>
                <a:moveTo>
                  <a:pt x="756" y="390"/>
                </a:moveTo>
                <a:lnTo>
                  <a:pt x="756" y="390"/>
                </a:lnTo>
                <a:cubicBezTo>
                  <a:pt x="704" y="394"/>
                  <a:pt x="704" y="394"/>
                  <a:pt x="704" y="394"/>
                </a:cubicBezTo>
                <a:cubicBezTo>
                  <a:pt x="703" y="393"/>
                  <a:pt x="703" y="393"/>
                  <a:pt x="703" y="393"/>
                </a:cubicBezTo>
                <a:lnTo>
                  <a:pt x="703" y="393"/>
                </a:lnTo>
                <a:lnTo>
                  <a:pt x="703" y="393"/>
                </a:lnTo>
                <a:lnTo>
                  <a:pt x="703" y="393"/>
                </a:lnTo>
                <a:cubicBezTo>
                  <a:pt x="703" y="393"/>
                  <a:pt x="703" y="393"/>
                  <a:pt x="702" y="392"/>
                </a:cubicBezTo>
                <a:lnTo>
                  <a:pt x="702" y="392"/>
                </a:lnTo>
                <a:cubicBezTo>
                  <a:pt x="707" y="340"/>
                  <a:pt x="707" y="340"/>
                  <a:pt x="707" y="340"/>
                </a:cubicBezTo>
                <a:cubicBezTo>
                  <a:pt x="773" y="307"/>
                  <a:pt x="773" y="307"/>
                  <a:pt x="773" y="307"/>
                </a:cubicBezTo>
                <a:cubicBezTo>
                  <a:pt x="788" y="322"/>
                  <a:pt x="788" y="322"/>
                  <a:pt x="788" y="322"/>
                </a:cubicBezTo>
                <a:lnTo>
                  <a:pt x="756" y="390"/>
                </a:lnTo>
                <a:close/>
              </a:path>
            </a:pathLst>
          </a:custGeom>
          <a:solidFill>
            <a:srgbClr val="02D35F"/>
          </a:solidFill>
          <a:ln>
            <a:noFill/>
          </a:ln>
          <a:effectLst/>
        </p:spPr>
        <p:txBody>
          <a:bodyPr wrap="none" anchor="ctr"/>
          <a:lstStyle/>
          <a:p>
            <a:endParaRPr lang="en-US" sz="1013"/>
          </a:p>
        </p:txBody>
      </p:sp>
      <p:grpSp>
        <p:nvGrpSpPr>
          <p:cNvPr id="78" name="Group 77"/>
          <p:cNvGrpSpPr/>
          <p:nvPr/>
        </p:nvGrpSpPr>
        <p:grpSpPr>
          <a:xfrm>
            <a:off x="2590575" y="1513971"/>
            <a:ext cx="200044" cy="213626"/>
            <a:chOff x="2292791" y="4568818"/>
            <a:chExt cx="266726" cy="284834"/>
          </a:xfrm>
          <a:solidFill>
            <a:srgbClr val="02D35F"/>
          </a:solidFill>
        </p:grpSpPr>
        <p:sp>
          <p:nvSpPr>
            <p:cNvPr id="88" name="Freeform 32"/>
            <p:cNvSpPr>
              <a:spLocks noChangeArrowheads="1"/>
            </p:cNvSpPr>
            <p:nvPr/>
          </p:nvSpPr>
          <p:spPr bwMode="auto">
            <a:xfrm>
              <a:off x="2292791" y="4568818"/>
              <a:ext cx="266726" cy="246351"/>
            </a:xfrm>
            <a:custGeom>
              <a:avLst/>
              <a:gdLst>
                <a:gd name="T0" fmla="*/ 317 w 636"/>
                <a:gd name="T1" fmla="*/ 0 h 585"/>
                <a:gd name="T2" fmla="*/ 317 w 636"/>
                <a:gd name="T3" fmla="*/ 0 h 585"/>
                <a:gd name="T4" fmla="*/ 0 w 636"/>
                <a:gd name="T5" fmla="*/ 282 h 585"/>
                <a:gd name="T6" fmla="*/ 91 w 636"/>
                <a:gd name="T7" fmla="*/ 481 h 585"/>
                <a:gd name="T8" fmla="*/ 105 w 636"/>
                <a:gd name="T9" fmla="*/ 539 h 585"/>
                <a:gd name="T10" fmla="*/ 106 w 636"/>
                <a:gd name="T11" fmla="*/ 541 h 585"/>
                <a:gd name="T12" fmla="*/ 174 w 636"/>
                <a:gd name="T13" fmla="*/ 583 h 585"/>
                <a:gd name="T14" fmla="*/ 189 w 636"/>
                <a:gd name="T15" fmla="*/ 584 h 585"/>
                <a:gd name="T16" fmla="*/ 257 w 636"/>
                <a:gd name="T17" fmla="*/ 560 h 585"/>
                <a:gd name="T18" fmla="*/ 317 w 636"/>
                <a:gd name="T19" fmla="*/ 565 h 585"/>
                <a:gd name="T20" fmla="*/ 635 w 636"/>
                <a:gd name="T21" fmla="*/ 282 h 585"/>
                <a:gd name="T22" fmla="*/ 317 w 636"/>
                <a:gd name="T23" fmla="*/ 0 h 585"/>
                <a:gd name="T24" fmla="*/ 317 w 636"/>
                <a:gd name="T25" fmla="*/ 542 h 585"/>
                <a:gd name="T26" fmla="*/ 317 w 636"/>
                <a:gd name="T27" fmla="*/ 542 h 585"/>
                <a:gd name="T28" fmla="*/ 256 w 636"/>
                <a:gd name="T29" fmla="*/ 536 h 585"/>
                <a:gd name="T30" fmla="*/ 245 w 636"/>
                <a:gd name="T31" fmla="*/ 539 h 585"/>
                <a:gd name="T32" fmla="*/ 176 w 636"/>
                <a:gd name="T33" fmla="*/ 559 h 585"/>
                <a:gd name="T34" fmla="*/ 124 w 636"/>
                <a:gd name="T35" fmla="*/ 527 h 585"/>
                <a:gd name="T36" fmla="*/ 115 w 636"/>
                <a:gd name="T37" fmla="*/ 478 h 585"/>
                <a:gd name="T38" fmla="*/ 111 w 636"/>
                <a:gd name="T39" fmla="*/ 468 h 585"/>
                <a:gd name="T40" fmla="*/ 23 w 636"/>
                <a:gd name="T41" fmla="*/ 282 h 585"/>
                <a:gd name="T42" fmla="*/ 317 w 636"/>
                <a:gd name="T43" fmla="*/ 23 h 585"/>
                <a:gd name="T44" fmla="*/ 612 w 636"/>
                <a:gd name="T45" fmla="*/ 282 h 585"/>
                <a:gd name="T46" fmla="*/ 317 w 636"/>
                <a:gd name="T47" fmla="*/ 542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6" h="585">
                  <a:moveTo>
                    <a:pt x="317" y="0"/>
                  </a:moveTo>
                  <a:lnTo>
                    <a:pt x="317" y="0"/>
                  </a:lnTo>
                  <a:cubicBezTo>
                    <a:pt x="142" y="0"/>
                    <a:pt x="0" y="127"/>
                    <a:pt x="0" y="282"/>
                  </a:cubicBezTo>
                  <a:cubicBezTo>
                    <a:pt x="0" y="357"/>
                    <a:pt x="33" y="428"/>
                    <a:pt x="91" y="481"/>
                  </a:cubicBezTo>
                  <a:cubicBezTo>
                    <a:pt x="90" y="503"/>
                    <a:pt x="94" y="523"/>
                    <a:pt x="105" y="539"/>
                  </a:cubicBezTo>
                  <a:cubicBezTo>
                    <a:pt x="105" y="539"/>
                    <a:pt x="106" y="539"/>
                    <a:pt x="106" y="541"/>
                  </a:cubicBezTo>
                  <a:cubicBezTo>
                    <a:pt x="118" y="558"/>
                    <a:pt x="141" y="581"/>
                    <a:pt x="174" y="583"/>
                  </a:cubicBezTo>
                  <a:cubicBezTo>
                    <a:pt x="180" y="583"/>
                    <a:pt x="185" y="584"/>
                    <a:pt x="189" y="584"/>
                  </a:cubicBezTo>
                  <a:cubicBezTo>
                    <a:pt x="214" y="584"/>
                    <a:pt x="238" y="576"/>
                    <a:pt x="257" y="560"/>
                  </a:cubicBezTo>
                  <a:cubicBezTo>
                    <a:pt x="276" y="563"/>
                    <a:pt x="297" y="565"/>
                    <a:pt x="317" y="565"/>
                  </a:cubicBezTo>
                  <a:cubicBezTo>
                    <a:pt x="493" y="565"/>
                    <a:pt x="635" y="438"/>
                    <a:pt x="635" y="282"/>
                  </a:cubicBezTo>
                  <a:cubicBezTo>
                    <a:pt x="635" y="127"/>
                    <a:pt x="493" y="0"/>
                    <a:pt x="317" y="0"/>
                  </a:cubicBezTo>
                  <a:close/>
                  <a:moveTo>
                    <a:pt x="317" y="542"/>
                  </a:moveTo>
                  <a:lnTo>
                    <a:pt x="317" y="542"/>
                  </a:lnTo>
                  <a:cubicBezTo>
                    <a:pt x="297" y="542"/>
                    <a:pt x="276" y="539"/>
                    <a:pt x="256" y="536"/>
                  </a:cubicBezTo>
                  <a:cubicBezTo>
                    <a:pt x="252" y="535"/>
                    <a:pt x="247" y="536"/>
                    <a:pt x="245" y="539"/>
                  </a:cubicBezTo>
                  <a:cubicBezTo>
                    <a:pt x="228" y="555"/>
                    <a:pt x="203" y="563"/>
                    <a:pt x="176" y="559"/>
                  </a:cubicBezTo>
                  <a:cubicBezTo>
                    <a:pt x="157" y="558"/>
                    <a:pt x="139" y="548"/>
                    <a:pt x="124" y="527"/>
                  </a:cubicBezTo>
                  <a:cubicBezTo>
                    <a:pt x="116" y="513"/>
                    <a:pt x="113" y="497"/>
                    <a:pt x="115" y="478"/>
                  </a:cubicBezTo>
                  <a:cubicBezTo>
                    <a:pt x="116" y="474"/>
                    <a:pt x="114" y="470"/>
                    <a:pt x="111" y="468"/>
                  </a:cubicBezTo>
                  <a:cubicBezTo>
                    <a:pt x="55" y="419"/>
                    <a:pt x="23" y="353"/>
                    <a:pt x="23" y="282"/>
                  </a:cubicBezTo>
                  <a:cubicBezTo>
                    <a:pt x="23" y="140"/>
                    <a:pt x="156" y="23"/>
                    <a:pt x="317" y="23"/>
                  </a:cubicBezTo>
                  <a:cubicBezTo>
                    <a:pt x="480" y="23"/>
                    <a:pt x="612" y="140"/>
                    <a:pt x="612" y="282"/>
                  </a:cubicBezTo>
                  <a:cubicBezTo>
                    <a:pt x="612" y="426"/>
                    <a:pt x="480" y="542"/>
                    <a:pt x="317"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89" name="Freeform 33"/>
            <p:cNvSpPr>
              <a:spLocks noChangeArrowheads="1"/>
            </p:cNvSpPr>
            <p:nvPr/>
          </p:nvSpPr>
          <p:spPr bwMode="auto">
            <a:xfrm>
              <a:off x="2296496" y="4809198"/>
              <a:ext cx="44454" cy="44454"/>
            </a:xfrm>
            <a:custGeom>
              <a:avLst/>
              <a:gdLst>
                <a:gd name="T0" fmla="*/ 73 w 105"/>
                <a:gd name="T1" fmla="*/ 11 h 108"/>
                <a:gd name="T2" fmla="*/ 73 w 105"/>
                <a:gd name="T3" fmla="*/ 11 h 108"/>
                <a:gd name="T4" fmla="*/ 6 w 105"/>
                <a:gd name="T5" fmla="*/ 35 h 108"/>
                <a:gd name="T6" fmla="*/ 4 w 105"/>
                <a:gd name="T7" fmla="*/ 73 h 108"/>
                <a:gd name="T8" fmla="*/ 31 w 105"/>
                <a:gd name="T9" fmla="*/ 103 h 108"/>
                <a:gd name="T10" fmla="*/ 52 w 105"/>
                <a:gd name="T11" fmla="*/ 107 h 108"/>
                <a:gd name="T12" fmla="*/ 98 w 105"/>
                <a:gd name="T13" fmla="*/ 78 h 108"/>
                <a:gd name="T14" fmla="*/ 99 w 105"/>
                <a:gd name="T15" fmla="*/ 39 h 108"/>
                <a:gd name="T16" fmla="*/ 73 w 105"/>
                <a:gd name="T17" fmla="*/ 11 h 108"/>
                <a:gd name="T18" fmla="*/ 76 w 105"/>
                <a:gd name="T19" fmla="*/ 68 h 108"/>
                <a:gd name="T20" fmla="*/ 76 w 105"/>
                <a:gd name="T21" fmla="*/ 68 h 108"/>
                <a:gd name="T22" fmla="*/ 41 w 105"/>
                <a:gd name="T23" fmla="*/ 81 h 108"/>
                <a:gd name="T24" fmla="*/ 26 w 105"/>
                <a:gd name="T25" fmla="*/ 66 h 108"/>
                <a:gd name="T26" fmla="*/ 27 w 105"/>
                <a:gd name="T27" fmla="*/ 45 h 108"/>
                <a:gd name="T28" fmla="*/ 43 w 105"/>
                <a:gd name="T29" fmla="*/ 31 h 108"/>
                <a:gd name="T30" fmla="*/ 52 w 105"/>
                <a:gd name="T31" fmla="*/ 30 h 108"/>
                <a:gd name="T32" fmla="*/ 64 w 105"/>
                <a:gd name="T33" fmla="*/ 32 h 108"/>
                <a:gd name="T34" fmla="*/ 77 w 105"/>
                <a:gd name="T35" fmla="*/ 47 h 108"/>
                <a:gd name="T36" fmla="*/ 76 w 105"/>
                <a:gd name="T37" fmla="*/ 6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 h="108">
                  <a:moveTo>
                    <a:pt x="73" y="11"/>
                  </a:moveTo>
                  <a:lnTo>
                    <a:pt x="73" y="11"/>
                  </a:lnTo>
                  <a:cubicBezTo>
                    <a:pt x="48" y="0"/>
                    <a:pt x="18" y="10"/>
                    <a:pt x="6" y="35"/>
                  </a:cubicBezTo>
                  <a:cubicBezTo>
                    <a:pt x="0" y="47"/>
                    <a:pt x="0" y="61"/>
                    <a:pt x="4" y="73"/>
                  </a:cubicBezTo>
                  <a:cubicBezTo>
                    <a:pt x="9" y="87"/>
                    <a:pt x="19" y="96"/>
                    <a:pt x="31" y="103"/>
                  </a:cubicBezTo>
                  <a:cubicBezTo>
                    <a:pt x="38" y="106"/>
                    <a:pt x="45" y="107"/>
                    <a:pt x="52" y="107"/>
                  </a:cubicBezTo>
                  <a:cubicBezTo>
                    <a:pt x="71" y="107"/>
                    <a:pt x="90" y="96"/>
                    <a:pt x="98" y="78"/>
                  </a:cubicBezTo>
                  <a:cubicBezTo>
                    <a:pt x="103" y="65"/>
                    <a:pt x="104" y="52"/>
                    <a:pt x="99" y="39"/>
                  </a:cubicBezTo>
                  <a:cubicBezTo>
                    <a:pt x="95" y="27"/>
                    <a:pt x="85" y="16"/>
                    <a:pt x="73" y="11"/>
                  </a:cubicBezTo>
                  <a:close/>
                  <a:moveTo>
                    <a:pt x="76" y="68"/>
                  </a:moveTo>
                  <a:lnTo>
                    <a:pt x="76" y="68"/>
                  </a:lnTo>
                  <a:cubicBezTo>
                    <a:pt x="70" y="82"/>
                    <a:pt x="54" y="87"/>
                    <a:pt x="41" y="81"/>
                  </a:cubicBezTo>
                  <a:cubicBezTo>
                    <a:pt x="34" y="78"/>
                    <a:pt x="29" y="72"/>
                    <a:pt x="26" y="66"/>
                  </a:cubicBezTo>
                  <a:cubicBezTo>
                    <a:pt x="24" y="59"/>
                    <a:pt x="24" y="52"/>
                    <a:pt x="27" y="45"/>
                  </a:cubicBezTo>
                  <a:cubicBezTo>
                    <a:pt x="30" y="39"/>
                    <a:pt x="35" y="34"/>
                    <a:pt x="43" y="31"/>
                  </a:cubicBezTo>
                  <a:cubicBezTo>
                    <a:pt x="46" y="30"/>
                    <a:pt x="49" y="30"/>
                    <a:pt x="52" y="30"/>
                  </a:cubicBezTo>
                  <a:cubicBezTo>
                    <a:pt x="56" y="30"/>
                    <a:pt x="59" y="30"/>
                    <a:pt x="64" y="32"/>
                  </a:cubicBezTo>
                  <a:cubicBezTo>
                    <a:pt x="70" y="35"/>
                    <a:pt x="75" y="40"/>
                    <a:pt x="77" y="47"/>
                  </a:cubicBezTo>
                  <a:cubicBezTo>
                    <a:pt x="80" y="54"/>
                    <a:pt x="79" y="61"/>
                    <a:pt x="76" y="6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0" name="Freeform 34"/>
            <p:cNvSpPr>
              <a:spLocks noChangeArrowheads="1"/>
            </p:cNvSpPr>
            <p:nvPr/>
          </p:nvSpPr>
          <p:spPr bwMode="auto">
            <a:xfrm>
              <a:off x="2365030" y="4673982"/>
              <a:ext cx="9261" cy="53716"/>
            </a:xfrm>
            <a:custGeom>
              <a:avLst/>
              <a:gdLst>
                <a:gd name="T0" fmla="*/ 12 w 24"/>
                <a:gd name="T1" fmla="*/ 0 h 128"/>
                <a:gd name="T2" fmla="*/ 12 w 24"/>
                <a:gd name="T3" fmla="*/ 0 h 128"/>
                <a:gd name="T4" fmla="*/ 0 w 24"/>
                <a:gd name="T5" fmla="*/ 11 h 128"/>
                <a:gd name="T6" fmla="*/ 0 w 24"/>
                <a:gd name="T7" fmla="*/ 115 h 128"/>
                <a:gd name="T8" fmla="*/ 12 w 24"/>
                <a:gd name="T9" fmla="*/ 127 h 128"/>
                <a:gd name="T10" fmla="*/ 23 w 24"/>
                <a:gd name="T11" fmla="*/ 115 h 128"/>
                <a:gd name="T12" fmla="*/ 23 w 24"/>
                <a:gd name="T13" fmla="*/ 11 h 128"/>
                <a:gd name="T14" fmla="*/ 12 w 24"/>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8">
                  <a:moveTo>
                    <a:pt x="12" y="0"/>
                  </a:moveTo>
                  <a:lnTo>
                    <a:pt x="12" y="0"/>
                  </a:lnTo>
                  <a:cubicBezTo>
                    <a:pt x="6" y="0"/>
                    <a:pt x="0" y="5"/>
                    <a:pt x="0" y="11"/>
                  </a:cubicBezTo>
                  <a:cubicBezTo>
                    <a:pt x="0" y="115"/>
                    <a:pt x="0" y="115"/>
                    <a:pt x="0" y="115"/>
                  </a:cubicBezTo>
                  <a:cubicBezTo>
                    <a:pt x="0" y="122"/>
                    <a:pt x="6" y="127"/>
                    <a:pt x="12" y="127"/>
                  </a:cubicBezTo>
                  <a:cubicBezTo>
                    <a:pt x="18" y="127"/>
                    <a:pt x="23" y="122"/>
                    <a:pt x="23" y="115"/>
                  </a:cubicBezTo>
                  <a:cubicBezTo>
                    <a:pt x="23" y="11"/>
                    <a:pt x="23" y="11"/>
                    <a:pt x="23" y="11"/>
                  </a:cubicBezTo>
                  <a:cubicBezTo>
                    <a:pt x="23" y="5"/>
                    <a:pt x="18"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1" name="Freeform 35"/>
            <p:cNvSpPr>
              <a:spLocks noChangeArrowheads="1"/>
            </p:cNvSpPr>
            <p:nvPr/>
          </p:nvSpPr>
          <p:spPr bwMode="auto">
            <a:xfrm>
              <a:off x="2396518" y="4653608"/>
              <a:ext cx="11114" cy="74090"/>
            </a:xfrm>
            <a:custGeom>
              <a:avLst/>
              <a:gdLst>
                <a:gd name="T0" fmla="*/ 12 w 25"/>
                <a:gd name="T1" fmla="*/ 0 h 178"/>
                <a:gd name="T2" fmla="*/ 12 w 25"/>
                <a:gd name="T3" fmla="*/ 0 h 178"/>
                <a:gd name="T4" fmla="*/ 0 w 25"/>
                <a:gd name="T5" fmla="*/ 12 h 178"/>
                <a:gd name="T6" fmla="*/ 0 w 25"/>
                <a:gd name="T7" fmla="*/ 165 h 178"/>
                <a:gd name="T8" fmla="*/ 12 w 25"/>
                <a:gd name="T9" fmla="*/ 177 h 178"/>
                <a:gd name="T10" fmla="*/ 24 w 25"/>
                <a:gd name="T11" fmla="*/ 165 h 178"/>
                <a:gd name="T12" fmla="*/ 24 w 25"/>
                <a:gd name="T13" fmla="*/ 12 h 178"/>
                <a:gd name="T14" fmla="*/ 12 w 25"/>
                <a:gd name="T15" fmla="*/ 0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78">
                  <a:moveTo>
                    <a:pt x="12" y="0"/>
                  </a:moveTo>
                  <a:lnTo>
                    <a:pt x="12" y="0"/>
                  </a:lnTo>
                  <a:cubicBezTo>
                    <a:pt x="6" y="0"/>
                    <a:pt x="0" y="6"/>
                    <a:pt x="0" y="12"/>
                  </a:cubicBezTo>
                  <a:cubicBezTo>
                    <a:pt x="0" y="165"/>
                    <a:pt x="0" y="165"/>
                    <a:pt x="0" y="165"/>
                  </a:cubicBezTo>
                  <a:cubicBezTo>
                    <a:pt x="0" y="172"/>
                    <a:pt x="6" y="177"/>
                    <a:pt x="12" y="177"/>
                  </a:cubicBezTo>
                  <a:cubicBezTo>
                    <a:pt x="19" y="177"/>
                    <a:pt x="24" y="172"/>
                    <a:pt x="24" y="165"/>
                  </a:cubicBezTo>
                  <a:cubicBezTo>
                    <a:pt x="24" y="12"/>
                    <a:pt x="24" y="12"/>
                    <a:pt x="24" y="12"/>
                  </a:cubicBezTo>
                  <a:cubicBezTo>
                    <a:pt x="24" y="6"/>
                    <a:pt x="19"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2" name="Freeform 36"/>
            <p:cNvSpPr>
              <a:spLocks noChangeArrowheads="1"/>
            </p:cNvSpPr>
            <p:nvPr/>
          </p:nvSpPr>
          <p:spPr bwMode="auto">
            <a:xfrm>
              <a:off x="2429859" y="4635085"/>
              <a:ext cx="9262" cy="92613"/>
            </a:xfrm>
            <a:custGeom>
              <a:avLst/>
              <a:gdLst>
                <a:gd name="T0" fmla="*/ 12 w 24"/>
                <a:gd name="T1" fmla="*/ 0 h 219"/>
                <a:gd name="T2" fmla="*/ 12 w 24"/>
                <a:gd name="T3" fmla="*/ 0 h 219"/>
                <a:gd name="T4" fmla="*/ 0 w 24"/>
                <a:gd name="T5" fmla="*/ 12 h 219"/>
                <a:gd name="T6" fmla="*/ 0 w 24"/>
                <a:gd name="T7" fmla="*/ 206 h 219"/>
                <a:gd name="T8" fmla="*/ 12 w 24"/>
                <a:gd name="T9" fmla="*/ 218 h 219"/>
                <a:gd name="T10" fmla="*/ 23 w 24"/>
                <a:gd name="T11" fmla="*/ 206 h 219"/>
                <a:gd name="T12" fmla="*/ 23 w 24"/>
                <a:gd name="T13" fmla="*/ 12 h 219"/>
                <a:gd name="T14" fmla="*/ 12 w 24"/>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19">
                  <a:moveTo>
                    <a:pt x="12" y="0"/>
                  </a:moveTo>
                  <a:lnTo>
                    <a:pt x="12" y="0"/>
                  </a:lnTo>
                  <a:cubicBezTo>
                    <a:pt x="5" y="0"/>
                    <a:pt x="0" y="6"/>
                    <a:pt x="0" y="12"/>
                  </a:cubicBezTo>
                  <a:cubicBezTo>
                    <a:pt x="0" y="206"/>
                    <a:pt x="0" y="206"/>
                    <a:pt x="0" y="206"/>
                  </a:cubicBezTo>
                  <a:cubicBezTo>
                    <a:pt x="0" y="213"/>
                    <a:pt x="5" y="218"/>
                    <a:pt x="12" y="218"/>
                  </a:cubicBezTo>
                  <a:cubicBezTo>
                    <a:pt x="18" y="218"/>
                    <a:pt x="23" y="213"/>
                    <a:pt x="23" y="206"/>
                  </a:cubicBezTo>
                  <a:cubicBezTo>
                    <a:pt x="23" y="12"/>
                    <a:pt x="23" y="12"/>
                    <a:pt x="23" y="12"/>
                  </a:cubicBezTo>
                  <a:cubicBezTo>
                    <a:pt x="23" y="6"/>
                    <a:pt x="18"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93" name="Freeform 37"/>
            <p:cNvSpPr>
              <a:spLocks noChangeArrowheads="1"/>
            </p:cNvSpPr>
            <p:nvPr/>
          </p:nvSpPr>
          <p:spPr bwMode="auto">
            <a:xfrm>
              <a:off x="2463199" y="4620267"/>
              <a:ext cx="11114" cy="107431"/>
            </a:xfrm>
            <a:custGeom>
              <a:avLst/>
              <a:gdLst>
                <a:gd name="T0" fmla="*/ 12 w 25"/>
                <a:gd name="T1" fmla="*/ 0 h 257"/>
                <a:gd name="T2" fmla="*/ 12 w 25"/>
                <a:gd name="T3" fmla="*/ 0 h 257"/>
                <a:gd name="T4" fmla="*/ 0 w 25"/>
                <a:gd name="T5" fmla="*/ 11 h 257"/>
                <a:gd name="T6" fmla="*/ 0 w 25"/>
                <a:gd name="T7" fmla="*/ 244 h 257"/>
                <a:gd name="T8" fmla="*/ 12 w 25"/>
                <a:gd name="T9" fmla="*/ 256 h 257"/>
                <a:gd name="T10" fmla="*/ 24 w 25"/>
                <a:gd name="T11" fmla="*/ 244 h 257"/>
                <a:gd name="T12" fmla="*/ 24 w 25"/>
                <a:gd name="T13" fmla="*/ 11 h 257"/>
                <a:gd name="T14" fmla="*/ 12 w 25"/>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7">
                  <a:moveTo>
                    <a:pt x="12" y="0"/>
                  </a:moveTo>
                  <a:lnTo>
                    <a:pt x="12" y="0"/>
                  </a:lnTo>
                  <a:cubicBezTo>
                    <a:pt x="6" y="0"/>
                    <a:pt x="0" y="5"/>
                    <a:pt x="0" y="11"/>
                  </a:cubicBezTo>
                  <a:cubicBezTo>
                    <a:pt x="0" y="244"/>
                    <a:pt x="0" y="244"/>
                    <a:pt x="0" y="244"/>
                  </a:cubicBezTo>
                  <a:cubicBezTo>
                    <a:pt x="0" y="251"/>
                    <a:pt x="6" y="256"/>
                    <a:pt x="12" y="256"/>
                  </a:cubicBezTo>
                  <a:cubicBezTo>
                    <a:pt x="18" y="256"/>
                    <a:pt x="24" y="251"/>
                    <a:pt x="24" y="244"/>
                  </a:cubicBezTo>
                  <a:cubicBezTo>
                    <a:pt x="24" y="11"/>
                    <a:pt x="24" y="11"/>
                    <a:pt x="24" y="11"/>
                  </a:cubicBezTo>
                  <a:cubicBezTo>
                    <a:pt x="24" y="5"/>
                    <a:pt x="18"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grpSp>
        <p:nvGrpSpPr>
          <p:cNvPr id="79" name="Group 78"/>
          <p:cNvGrpSpPr/>
          <p:nvPr/>
        </p:nvGrpSpPr>
        <p:grpSpPr>
          <a:xfrm>
            <a:off x="3208768" y="1534810"/>
            <a:ext cx="181984" cy="173338"/>
            <a:chOff x="3117048" y="4596603"/>
            <a:chExt cx="242646" cy="231117"/>
          </a:xfrm>
          <a:solidFill>
            <a:srgbClr val="02D35F"/>
          </a:solidFill>
        </p:grpSpPr>
        <p:sp>
          <p:nvSpPr>
            <p:cNvPr id="82" name="Freeform 267"/>
            <p:cNvSpPr>
              <a:spLocks noChangeArrowheads="1"/>
            </p:cNvSpPr>
            <p:nvPr/>
          </p:nvSpPr>
          <p:spPr bwMode="auto">
            <a:xfrm>
              <a:off x="3150389" y="4733255"/>
              <a:ext cx="62977" cy="61125"/>
            </a:xfrm>
            <a:custGeom>
              <a:avLst/>
              <a:gdLst>
                <a:gd name="T0" fmla="*/ 91 w 149"/>
                <a:gd name="T1" fmla="*/ 143 h 144"/>
                <a:gd name="T2" fmla="*/ 91 w 149"/>
                <a:gd name="T3" fmla="*/ 143 h 144"/>
                <a:gd name="T4" fmla="*/ 39 w 149"/>
                <a:gd name="T5" fmla="*/ 110 h 144"/>
                <a:gd name="T6" fmla="*/ 7 w 149"/>
                <a:gd name="T7" fmla="*/ 50 h 144"/>
                <a:gd name="T8" fmla="*/ 32 w 149"/>
                <a:gd name="T9" fmla="*/ 8 h 144"/>
                <a:gd name="T10" fmla="*/ 48 w 149"/>
                <a:gd name="T11" fmla="*/ 4 h 144"/>
                <a:gd name="T12" fmla="*/ 52 w 149"/>
                <a:gd name="T13" fmla="*/ 19 h 144"/>
                <a:gd name="T14" fmla="*/ 28 w 149"/>
                <a:gd name="T15" fmla="*/ 59 h 144"/>
                <a:gd name="T16" fmla="*/ 55 w 149"/>
                <a:gd name="T17" fmla="*/ 93 h 144"/>
                <a:gd name="T18" fmla="*/ 89 w 149"/>
                <a:gd name="T19" fmla="*/ 120 h 144"/>
                <a:gd name="T20" fmla="*/ 129 w 149"/>
                <a:gd name="T21" fmla="*/ 96 h 144"/>
                <a:gd name="T22" fmla="*/ 145 w 149"/>
                <a:gd name="T23" fmla="*/ 100 h 144"/>
                <a:gd name="T24" fmla="*/ 141 w 149"/>
                <a:gd name="T25" fmla="*/ 116 h 144"/>
                <a:gd name="T26" fmla="*/ 98 w 149"/>
                <a:gd name="T27" fmla="*/ 142 h 144"/>
                <a:gd name="T28" fmla="*/ 91 w 149"/>
                <a:gd name="T29" fmla="*/ 143 h 144"/>
                <a:gd name="T30" fmla="*/ 91 w 149"/>
                <a:gd name="T31" fmla="*/ 120 h 144"/>
                <a:gd name="T32" fmla="*/ 91 w 149"/>
                <a:gd name="T33" fmla="*/ 120 h 144"/>
                <a:gd name="T34" fmla="*/ 28 w 149"/>
                <a:gd name="T35" fmla="*/ 58 h 144"/>
                <a:gd name="T36" fmla="*/ 28 w 149"/>
                <a:gd name="T37" fmla="*/ 5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44">
                  <a:moveTo>
                    <a:pt x="91" y="143"/>
                  </a:moveTo>
                  <a:lnTo>
                    <a:pt x="91" y="143"/>
                  </a:lnTo>
                  <a:cubicBezTo>
                    <a:pt x="78" y="143"/>
                    <a:pt x="61" y="133"/>
                    <a:pt x="39" y="110"/>
                  </a:cubicBezTo>
                  <a:cubicBezTo>
                    <a:pt x="11" y="82"/>
                    <a:pt x="0" y="62"/>
                    <a:pt x="7" y="50"/>
                  </a:cubicBezTo>
                  <a:cubicBezTo>
                    <a:pt x="32" y="8"/>
                    <a:pt x="32" y="8"/>
                    <a:pt x="32" y="8"/>
                  </a:cubicBezTo>
                  <a:cubicBezTo>
                    <a:pt x="35" y="2"/>
                    <a:pt x="42" y="0"/>
                    <a:pt x="48" y="4"/>
                  </a:cubicBezTo>
                  <a:cubicBezTo>
                    <a:pt x="53" y="7"/>
                    <a:pt x="55" y="14"/>
                    <a:pt x="52" y="19"/>
                  </a:cubicBezTo>
                  <a:cubicBezTo>
                    <a:pt x="28" y="59"/>
                    <a:pt x="28" y="59"/>
                    <a:pt x="28" y="59"/>
                  </a:cubicBezTo>
                  <a:cubicBezTo>
                    <a:pt x="29" y="63"/>
                    <a:pt x="35" y="72"/>
                    <a:pt x="55" y="93"/>
                  </a:cubicBezTo>
                  <a:cubicBezTo>
                    <a:pt x="75" y="114"/>
                    <a:pt x="86" y="119"/>
                    <a:pt x="89" y="120"/>
                  </a:cubicBezTo>
                  <a:cubicBezTo>
                    <a:pt x="129" y="96"/>
                    <a:pt x="129" y="96"/>
                    <a:pt x="129" y="96"/>
                  </a:cubicBezTo>
                  <a:cubicBezTo>
                    <a:pt x="135" y="93"/>
                    <a:pt x="142" y="95"/>
                    <a:pt x="145" y="100"/>
                  </a:cubicBezTo>
                  <a:cubicBezTo>
                    <a:pt x="148" y="106"/>
                    <a:pt x="146" y="113"/>
                    <a:pt x="141" y="116"/>
                  </a:cubicBezTo>
                  <a:cubicBezTo>
                    <a:pt x="98" y="142"/>
                    <a:pt x="98" y="142"/>
                    <a:pt x="98" y="142"/>
                  </a:cubicBezTo>
                  <a:cubicBezTo>
                    <a:pt x="96" y="143"/>
                    <a:pt x="93" y="143"/>
                    <a:pt x="91" y="143"/>
                  </a:cubicBezTo>
                  <a:close/>
                  <a:moveTo>
                    <a:pt x="91" y="120"/>
                  </a:moveTo>
                  <a:lnTo>
                    <a:pt x="91" y="120"/>
                  </a:lnTo>
                  <a:close/>
                  <a:moveTo>
                    <a:pt x="28" y="58"/>
                  </a:moveTo>
                  <a:lnTo>
                    <a:pt x="28" y="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83" name="Freeform 268"/>
            <p:cNvSpPr>
              <a:spLocks noChangeArrowheads="1"/>
            </p:cNvSpPr>
            <p:nvPr/>
          </p:nvSpPr>
          <p:spPr bwMode="auto">
            <a:xfrm>
              <a:off x="3217071" y="4735108"/>
              <a:ext cx="50010" cy="77795"/>
            </a:xfrm>
            <a:custGeom>
              <a:avLst/>
              <a:gdLst>
                <a:gd name="T0" fmla="*/ 34 w 117"/>
                <a:gd name="T1" fmla="*/ 186 h 187"/>
                <a:gd name="T2" fmla="*/ 34 w 117"/>
                <a:gd name="T3" fmla="*/ 186 h 187"/>
                <a:gd name="T4" fmla="*/ 30 w 117"/>
                <a:gd name="T5" fmla="*/ 186 h 187"/>
                <a:gd name="T6" fmla="*/ 22 w 117"/>
                <a:gd name="T7" fmla="*/ 178 h 187"/>
                <a:gd name="T8" fmla="*/ 1 w 117"/>
                <a:gd name="T9" fmla="*/ 92 h 187"/>
                <a:gd name="T10" fmla="*/ 10 w 117"/>
                <a:gd name="T11" fmla="*/ 78 h 187"/>
                <a:gd name="T12" fmla="*/ 23 w 117"/>
                <a:gd name="T13" fmla="*/ 86 h 187"/>
                <a:gd name="T14" fmla="*/ 40 w 117"/>
                <a:gd name="T15" fmla="*/ 154 h 187"/>
                <a:gd name="T16" fmla="*/ 92 w 117"/>
                <a:gd name="T17" fmla="*/ 111 h 187"/>
                <a:gd name="T18" fmla="*/ 92 w 117"/>
                <a:gd name="T19" fmla="*/ 11 h 187"/>
                <a:gd name="T20" fmla="*/ 104 w 117"/>
                <a:gd name="T21" fmla="*/ 0 h 187"/>
                <a:gd name="T22" fmla="*/ 116 w 117"/>
                <a:gd name="T23" fmla="*/ 11 h 187"/>
                <a:gd name="T24" fmla="*/ 116 w 117"/>
                <a:gd name="T25" fmla="*/ 116 h 187"/>
                <a:gd name="T26" fmla="*/ 111 w 117"/>
                <a:gd name="T27" fmla="*/ 126 h 187"/>
                <a:gd name="T28" fmla="*/ 41 w 117"/>
                <a:gd name="T29" fmla="*/ 184 h 187"/>
                <a:gd name="T30" fmla="*/ 34 w 117"/>
                <a:gd name="T31"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87">
                  <a:moveTo>
                    <a:pt x="34" y="186"/>
                  </a:moveTo>
                  <a:lnTo>
                    <a:pt x="34" y="186"/>
                  </a:lnTo>
                  <a:cubicBezTo>
                    <a:pt x="33" y="186"/>
                    <a:pt x="32" y="186"/>
                    <a:pt x="30" y="186"/>
                  </a:cubicBezTo>
                  <a:cubicBezTo>
                    <a:pt x="27" y="185"/>
                    <a:pt x="23" y="182"/>
                    <a:pt x="22" y="178"/>
                  </a:cubicBezTo>
                  <a:cubicBezTo>
                    <a:pt x="1" y="92"/>
                    <a:pt x="1" y="92"/>
                    <a:pt x="1" y="92"/>
                  </a:cubicBezTo>
                  <a:cubicBezTo>
                    <a:pt x="0" y="86"/>
                    <a:pt x="4" y="80"/>
                    <a:pt x="10" y="78"/>
                  </a:cubicBezTo>
                  <a:cubicBezTo>
                    <a:pt x="16" y="77"/>
                    <a:pt x="22" y="80"/>
                    <a:pt x="23" y="86"/>
                  </a:cubicBezTo>
                  <a:cubicBezTo>
                    <a:pt x="40" y="154"/>
                    <a:pt x="40" y="154"/>
                    <a:pt x="40" y="154"/>
                  </a:cubicBezTo>
                  <a:cubicBezTo>
                    <a:pt x="92" y="111"/>
                    <a:pt x="92" y="111"/>
                    <a:pt x="92" y="111"/>
                  </a:cubicBezTo>
                  <a:cubicBezTo>
                    <a:pt x="92" y="11"/>
                    <a:pt x="92" y="11"/>
                    <a:pt x="92" y="11"/>
                  </a:cubicBezTo>
                  <a:cubicBezTo>
                    <a:pt x="92" y="5"/>
                    <a:pt x="97" y="0"/>
                    <a:pt x="104" y="0"/>
                  </a:cubicBezTo>
                  <a:cubicBezTo>
                    <a:pt x="110" y="0"/>
                    <a:pt x="116" y="5"/>
                    <a:pt x="116" y="11"/>
                  </a:cubicBezTo>
                  <a:cubicBezTo>
                    <a:pt x="116" y="116"/>
                    <a:pt x="116" y="116"/>
                    <a:pt x="116" y="116"/>
                  </a:cubicBezTo>
                  <a:cubicBezTo>
                    <a:pt x="116" y="119"/>
                    <a:pt x="114" y="123"/>
                    <a:pt x="111" y="126"/>
                  </a:cubicBezTo>
                  <a:cubicBezTo>
                    <a:pt x="41" y="184"/>
                    <a:pt x="41" y="184"/>
                    <a:pt x="41" y="184"/>
                  </a:cubicBezTo>
                  <a:cubicBezTo>
                    <a:pt x="39" y="185"/>
                    <a:pt x="37" y="186"/>
                    <a:pt x="34" y="1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84" name="Freeform 269"/>
            <p:cNvSpPr>
              <a:spLocks noChangeArrowheads="1"/>
            </p:cNvSpPr>
            <p:nvPr/>
          </p:nvSpPr>
          <p:spPr bwMode="auto">
            <a:xfrm>
              <a:off x="3131866" y="4679540"/>
              <a:ext cx="79647" cy="50011"/>
            </a:xfrm>
            <a:custGeom>
              <a:avLst/>
              <a:gdLst>
                <a:gd name="T0" fmla="*/ 97 w 188"/>
                <a:gd name="T1" fmla="*/ 116 h 117"/>
                <a:gd name="T2" fmla="*/ 97 w 188"/>
                <a:gd name="T3" fmla="*/ 116 h 117"/>
                <a:gd name="T4" fmla="*/ 94 w 188"/>
                <a:gd name="T5" fmla="*/ 115 h 117"/>
                <a:gd name="T6" fmla="*/ 9 w 188"/>
                <a:gd name="T7" fmla="*/ 94 h 117"/>
                <a:gd name="T8" fmla="*/ 1 w 188"/>
                <a:gd name="T9" fmla="*/ 86 h 117"/>
                <a:gd name="T10" fmla="*/ 3 w 188"/>
                <a:gd name="T11" fmla="*/ 75 h 117"/>
                <a:gd name="T12" fmla="*/ 61 w 188"/>
                <a:gd name="T13" fmla="*/ 5 h 117"/>
                <a:gd name="T14" fmla="*/ 70 w 188"/>
                <a:gd name="T15" fmla="*/ 0 h 117"/>
                <a:gd name="T16" fmla="*/ 176 w 188"/>
                <a:gd name="T17" fmla="*/ 0 h 117"/>
                <a:gd name="T18" fmla="*/ 187 w 188"/>
                <a:gd name="T19" fmla="*/ 12 h 117"/>
                <a:gd name="T20" fmla="*/ 176 w 188"/>
                <a:gd name="T21" fmla="*/ 24 h 117"/>
                <a:gd name="T22" fmla="*/ 76 w 188"/>
                <a:gd name="T23" fmla="*/ 24 h 117"/>
                <a:gd name="T24" fmla="*/ 33 w 188"/>
                <a:gd name="T25" fmla="*/ 75 h 117"/>
                <a:gd name="T26" fmla="*/ 100 w 188"/>
                <a:gd name="T27" fmla="*/ 93 h 117"/>
                <a:gd name="T28" fmla="*/ 109 w 188"/>
                <a:gd name="T29" fmla="*/ 107 h 117"/>
                <a:gd name="T30" fmla="*/ 97 w 188"/>
                <a:gd name="T31"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 h="117">
                  <a:moveTo>
                    <a:pt x="97" y="116"/>
                  </a:moveTo>
                  <a:lnTo>
                    <a:pt x="97" y="116"/>
                  </a:lnTo>
                  <a:cubicBezTo>
                    <a:pt x="96" y="116"/>
                    <a:pt x="95" y="115"/>
                    <a:pt x="94" y="115"/>
                  </a:cubicBezTo>
                  <a:cubicBezTo>
                    <a:pt x="9" y="94"/>
                    <a:pt x="9" y="94"/>
                    <a:pt x="9" y="94"/>
                  </a:cubicBezTo>
                  <a:cubicBezTo>
                    <a:pt x="5" y="93"/>
                    <a:pt x="2" y="90"/>
                    <a:pt x="1" y="86"/>
                  </a:cubicBezTo>
                  <a:cubicBezTo>
                    <a:pt x="0" y="83"/>
                    <a:pt x="0" y="79"/>
                    <a:pt x="3" y="75"/>
                  </a:cubicBezTo>
                  <a:cubicBezTo>
                    <a:pt x="61" y="5"/>
                    <a:pt x="61" y="5"/>
                    <a:pt x="61" y="5"/>
                  </a:cubicBezTo>
                  <a:cubicBezTo>
                    <a:pt x="63" y="3"/>
                    <a:pt x="66" y="0"/>
                    <a:pt x="70" y="0"/>
                  </a:cubicBezTo>
                  <a:cubicBezTo>
                    <a:pt x="176" y="0"/>
                    <a:pt x="176" y="0"/>
                    <a:pt x="176" y="0"/>
                  </a:cubicBezTo>
                  <a:cubicBezTo>
                    <a:pt x="182" y="0"/>
                    <a:pt x="187" y="6"/>
                    <a:pt x="187" y="12"/>
                  </a:cubicBezTo>
                  <a:cubicBezTo>
                    <a:pt x="187" y="19"/>
                    <a:pt x="182" y="24"/>
                    <a:pt x="176" y="24"/>
                  </a:cubicBezTo>
                  <a:cubicBezTo>
                    <a:pt x="76" y="24"/>
                    <a:pt x="76" y="24"/>
                    <a:pt x="76" y="24"/>
                  </a:cubicBezTo>
                  <a:cubicBezTo>
                    <a:pt x="33" y="75"/>
                    <a:pt x="33" y="75"/>
                    <a:pt x="33" y="75"/>
                  </a:cubicBezTo>
                  <a:cubicBezTo>
                    <a:pt x="100" y="93"/>
                    <a:pt x="100" y="93"/>
                    <a:pt x="100" y="93"/>
                  </a:cubicBezTo>
                  <a:cubicBezTo>
                    <a:pt x="106" y="94"/>
                    <a:pt x="110" y="100"/>
                    <a:pt x="109" y="107"/>
                  </a:cubicBezTo>
                  <a:cubicBezTo>
                    <a:pt x="107" y="112"/>
                    <a:pt x="103" y="116"/>
                    <a:pt x="97" y="11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85" name="Freeform 270"/>
            <p:cNvSpPr>
              <a:spLocks noChangeArrowheads="1"/>
            </p:cNvSpPr>
            <p:nvPr/>
          </p:nvSpPr>
          <p:spPr bwMode="auto">
            <a:xfrm>
              <a:off x="3161503" y="4596603"/>
              <a:ext cx="198191" cy="194486"/>
            </a:xfrm>
            <a:custGeom>
              <a:avLst/>
              <a:gdLst>
                <a:gd name="T0" fmla="*/ 121 w 470"/>
                <a:gd name="T1" fmla="*/ 464 h 465"/>
                <a:gd name="T2" fmla="*/ 121 w 470"/>
                <a:gd name="T3" fmla="*/ 464 h 465"/>
                <a:gd name="T4" fmla="*/ 48 w 470"/>
                <a:gd name="T5" fmla="*/ 419 h 465"/>
                <a:gd name="T6" fmla="*/ 5 w 470"/>
                <a:gd name="T7" fmla="*/ 341 h 465"/>
                <a:gd name="T8" fmla="*/ 7 w 470"/>
                <a:gd name="T9" fmla="*/ 338 h 465"/>
                <a:gd name="T10" fmla="*/ 211 w 470"/>
                <a:gd name="T11" fmla="*/ 98 h 465"/>
                <a:gd name="T12" fmla="*/ 288 w 470"/>
                <a:gd name="T13" fmla="*/ 42 h 465"/>
                <a:gd name="T14" fmla="*/ 456 w 470"/>
                <a:gd name="T15" fmla="*/ 0 h 465"/>
                <a:gd name="T16" fmla="*/ 469 w 470"/>
                <a:gd name="T17" fmla="*/ 0 h 465"/>
                <a:gd name="T18" fmla="*/ 469 w 470"/>
                <a:gd name="T19" fmla="*/ 11 h 465"/>
                <a:gd name="T20" fmla="*/ 426 w 470"/>
                <a:gd name="T21" fmla="*/ 181 h 465"/>
                <a:gd name="T22" fmla="*/ 371 w 470"/>
                <a:gd name="T23" fmla="*/ 258 h 465"/>
                <a:gd name="T24" fmla="*/ 131 w 470"/>
                <a:gd name="T25" fmla="*/ 462 h 465"/>
                <a:gd name="T26" fmla="*/ 126 w 470"/>
                <a:gd name="T27" fmla="*/ 463 h 465"/>
                <a:gd name="T28" fmla="*/ 121 w 470"/>
                <a:gd name="T29" fmla="*/ 464 h 465"/>
                <a:gd name="T30" fmla="*/ 27 w 470"/>
                <a:gd name="T31" fmla="*/ 349 h 465"/>
                <a:gd name="T32" fmla="*/ 27 w 470"/>
                <a:gd name="T33" fmla="*/ 349 h 465"/>
                <a:gd name="T34" fmla="*/ 65 w 470"/>
                <a:gd name="T35" fmla="*/ 403 h 465"/>
                <a:gd name="T36" fmla="*/ 119 w 470"/>
                <a:gd name="T37" fmla="*/ 441 h 465"/>
                <a:gd name="T38" fmla="*/ 354 w 470"/>
                <a:gd name="T39" fmla="*/ 241 h 465"/>
                <a:gd name="T40" fmla="*/ 405 w 470"/>
                <a:gd name="T41" fmla="*/ 170 h 465"/>
                <a:gd name="T42" fmla="*/ 445 w 470"/>
                <a:gd name="T43" fmla="*/ 24 h 465"/>
                <a:gd name="T44" fmla="*/ 298 w 470"/>
                <a:gd name="T45" fmla="*/ 63 h 465"/>
                <a:gd name="T46" fmla="*/ 227 w 470"/>
                <a:gd name="T47" fmla="*/ 114 h 465"/>
                <a:gd name="T48" fmla="*/ 27 w 470"/>
                <a:gd name="T49" fmla="*/ 34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0" h="465">
                  <a:moveTo>
                    <a:pt x="121" y="464"/>
                  </a:moveTo>
                  <a:lnTo>
                    <a:pt x="121" y="464"/>
                  </a:lnTo>
                  <a:cubicBezTo>
                    <a:pt x="110" y="464"/>
                    <a:pt x="87" y="458"/>
                    <a:pt x="48" y="419"/>
                  </a:cubicBezTo>
                  <a:cubicBezTo>
                    <a:pt x="0" y="371"/>
                    <a:pt x="2" y="347"/>
                    <a:pt x="5" y="341"/>
                  </a:cubicBezTo>
                  <a:cubicBezTo>
                    <a:pt x="7" y="338"/>
                    <a:pt x="7" y="338"/>
                    <a:pt x="7" y="338"/>
                  </a:cubicBezTo>
                  <a:cubicBezTo>
                    <a:pt x="13" y="331"/>
                    <a:pt x="143" y="164"/>
                    <a:pt x="211" y="98"/>
                  </a:cubicBezTo>
                  <a:cubicBezTo>
                    <a:pt x="233" y="76"/>
                    <a:pt x="259" y="57"/>
                    <a:pt x="288" y="42"/>
                  </a:cubicBezTo>
                  <a:cubicBezTo>
                    <a:pt x="369" y="2"/>
                    <a:pt x="453" y="0"/>
                    <a:pt x="456" y="0"/>
                  </a:cubicBezTo>
                  <a:cubicBezTo>
                    <a:pt x="469" y="0"/>
                    <a:pt x="469" y="0"/>
                    <a:pt x="469" y="0"/>
                  </a:cubicBezTo>
                  <a:cubicBezTo>
                    <a:pt x="469" y="11"/>
                    <a:pt x="469" y="11"/>
                    <a:pt x="469" y="11"/>
                  </a:cubicBezTo>
                  <a:cubicBezTo>
                    <a:pt x="469" y="15"/>
                    <a:pt x="467" y="100"/>
                    <a:pt x="426" y="181"/>
                  </a:cubicBezTo>
                  <a:cubicBezTo>
                    <a:pt x="412" y="210"/>
                    <a:pt x="393" y="236"/>
                    <a:pt x="371" y="258"/>
                  </a:cubicBezTo>
                  <a:cubicBezTo>
                    <a:pt x="306" y="322"/>
                    <a:pt x="138" y="456"/>
                    <a:pt x="131" y="462"/>
                  </a:cubicBezTo>
                  <a:cubicBezTo>
                    <a:pt x="126" y="463"/>
                    <a:pt x="126" y="463"/>
                    <a:pt x="126" y="463"/>
                  </a:cubicBezTo>
                  <a:cubicBezTo>
                    <a:pt x="125" y="464"/>
                    <a:pt x="123" y="464"/>
                    <a:pt x="121" y="464"/>
                  </a:cubicBezTo>
                  <a:close/>
                  <a:moveTo>
                    <a:pt x="27" y="349"/>
                  </a:moveTo>
                  <a:lnTo>
                    <a:pt x="27" y="349"/>
                  </a:lnTo>
                  <a:cubicBezTo>
                    <a:pt x="28" y="354"/>
                    <a:pt x="33" y="370"/>
                    <a:pt x="65" y="403"/>
                  </a:cubicBezTo>
                  <a:cubicBezTo>
                    <a:pt x="97" y="435"/>
                    <a:pt x="114" y="440"/>
                    <a:pt x="119" y="441"/>
                  </a:cubicBezTo>
                  <a:cubicBezTo>
                    <a:pt x="143" y="422"/>
                    <a:pt x="295" y="301"/>
                    <a:pt x="354" y="241"/>
                  </a:cubicBezTo>
                  <a:cubicBezTo>
                    <a:pt x="374" y="221"/>
                    <a:pt x="392" y="198"/>
                    <a:pt x="405" y="170"/>
                  </a:cubicBezTo>
                  <a:cubicBezTo>
                    <a:pt x="435" y="111"/>
                    <a:pt x="443" y="50"/>
                    <a:pt x="445" y="24"/>
                  </a:cubicBezTo>
                  <a:cubicBezTo>
                    <a:pt x="419" y="26"/>
                    <a:pt x="357" y="34"/>
                    <a:pt x="298" y="63"/>
                  </a:cubicBezTo>
                  <a:cubicBezTo>
                    <a:pt x="271" y="77"/>
                    <a:pt x="247" y="93"/>
                    <a:pt x="227" y="114"/>
                  </a:cubicBezTo>
                  <a:cubicBezTo>
                    <a:pt x="166" y="175"/>
                    <a:pt x="45" y="327"/>
                    <a:pt x="27" y="3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solidFill>
                  <a:schemeClr val="accent3"/>
                </a:solidFill>
              </a:endParaRPr>
            </a:p>
          </p:txBody>
        </p:sp>
        <p:sp>
          <p:nvSpPr>
            <p:cNvPr id="86" name="Freeform 271"/>
            <p:cNvSpPr>
              <a:spLocks noChangeArrowheads="1"/>
            </p:cNvSpPr>
            <p:nvPr/>
          </p:nvSpPr>
          <p:spPr bwMode="auto">
            <a:xfrm>
              <a:off x="3117048" y="4759186"/>
              <a:ext cx="68533" cy="68534"/>
            </a:xfrm>
            <a:custGeom>
              <a:avLst/>
              <a:gdLst>
                <a:gd name="T0" fmla="*/ 26 w 163"/>
                <a:gd name="T1" fmla="*/ 161 h 162"/>
                <a:gd name="T2" fmla="*/ 26 w 163"/>
                <a:gd name="T3" fmla="*/ 161 h 162"/>
                <a:gd name="T4" fmla="*/ 12 w 163"/>
                <a:gd name="T5" fmla="*/ 161 h 162"/>
                <a:gd name="T6" fmla="*/ 0 w 163"/>
                <a:gd name="T7" fmla="*/ 160 h 162"/>
                <a:gd name="T8" fmla="*/ 0 w 163"/>
                <a:gd name="T9" fmla="*/ 150 h 162"/>
                <a:gd name="T10" fmla="*/ 69 w 163"/>
                <a:gd name="T11" fmla="*/ 16 h 162"/>
                <a:gd name="T12" fmla="*/ 93 w 163"/>
                <a:gd name="T13" fmla="*/ 0 h 162"/>
                <a:gd name="T14" fmla="*/ 106 w 163"/>
                <a:gd name="T15" fmla="*/ 18 h 162"/>
                <a:gd name="T16" fmla="*/ 81 w 163"/>
                <a:gd name="T17" fmla="*/ 35 h 162"/>
                <a:gd name="T18" fmla="*/ 24 w 163"/>
                <a:gd name="T19" fmla="*/ 138 h 162"/>
                <a:gd name="T20" fmla="*/ 27 w 163"/>
                <a:gd name="T21" fmla="*/ 138 h 162"/>
                <a:gd name="T22" fmla="*/ 128 w 163"/>
                <a:gd name="T23" fmla="*/ 79 h 162"/>
                <a:gd name="T24" fmla="*/ 143 w 163"/>
                <a:gd name="T25" fmla="*/ 55 h 162"/>
                <a:gd name="T26" fmla="*/ 162 w 163"/>
                <a:gd name="T27" fmla="*/ 69 h 162"/>
                <a:gd name="T28" fmla="*/ 149 w 163"/>
                <a:gd name="T29" fmla="*/ 90 h 162"/>
                <a:gd name="T30" fmla="*/ 26 w 163"/>
                <a:gd name="T3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162">
                  <a:moveTo>
                    <a:pt x="26" y="161"/>
                  </a:moveTo>
                  <a:lnTo>
                    <a:pt x="26" y="161"/>
                  </a:lnTo>
                  <a:cubicBezTo>
                    <a:pt x="21" y="161"/>
                    <a:pt x="17" y="161"/>
                    <a:pt x="12" y="161"/>
                  </a:cubicBezTo>
                  <a:cubicBezTo>
                    <a:pt x="0" y="160"/>
                    <a:pt x="0" y="160"/>
                    <a:pt x="0" y="160"/>
                  </a:cubicBezTo>
                  <a:cubicBezTo>
                    <a:pt x="0" y="150"/>
                    <a:pt x="0" y="150"/>
                    <a:pt x="0" y="150"/>
                  </a:cubicBezTo>
                  <a:cubicBezTo>
                    <a:pt x="0" y="58"/>
                    <a:pt x="36" y="36"/>
                    <a:pt x="69" y="16"/>
                  </a:cubicBezTo>
                  <a:cubicBezTo>
                    <a:pt x="76" y="10"/>
                    <a:pt x="85" y="5"/>
                    <a:pt x="93" y="0"/>
                  </a:cubicBezTo>
                  <a:cubicBezTo>
                    <a:pt x="106" y="18"/>
                    <a:pt x="106" y="18"/>
                    <a:pt x="106" y="18"/>
                  </a:cubicBezTo>
                  <a:cubicBezTo>
                    <a:pt x="98" y="25"/>
                    <a:pt x="90" y="30"/>
                    <a:pt x="81" y="35"/>
                  </a:cubicBezTo>
                  <a:cubicBezTo>
                    <a:pt x="50" y="54"/>
                    <a:pt x="26" y="70"/>
                    <a:pt x="24" y="138"/>
                  </a:cubicBezTo>
                  <a:cubicBezTo>
                    <a:pt x="25" y="138"/>
                    <a:pt x="26" y="138"/>
                    <a:pt x="27" y="138"/>
                  </a:cubicBezTo>
                  <a:cubicBezTo>
                    <a:pt x="95" y="138"/>
                    <a:pt x="112" y="109"/>
                    <a:pt x="128" y="79"/>
                  </a:cubicBezTo>
                  <a:cubicBezTo>
                    <a:pt x="134" y="71"/>
                    <a:pt x="138" y="62"/>
                    <a:pt x="143" y="55"/>
                  </a:cubicBezTo>
                  <a:cubicBezTo>
                    <a:pt x="162" y="69"/>
                    <a:pt x="162" y="69"/>
                    <a:pt x="162" y="69"/>
                  </a:cubicBezTo>
                  <a:cubicBezTo>
                    <a:pt x="157" y="76"/>
                    <a:pt x="153" y="83"/>
                    <a:pt x="149" y="90"/>
                  </a:cubicBezTo>
                  <a:cubicBezTo>
                    <a:pt x="130" y="122"/>
                    <a:pt x="109" y="161"/>
                    <a:pt x="26" y="16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87" name="Freeform 272"/>
            <p:cNvSpPr>
              <a:spLocks noChangeArrowheads="1"/>
            </p:cNvSpPr>
            <p:nvPr/>
          </p:nvSpPr>
          <p:spPr bwMode="auto">
            <a:xfrm>
              <a:off x="3259672" y="4635085"/>
              <a:ext cx="50012" cy="50011"/>
            </a:xfrm>
            <a:custGeom>
              <a:avLst/>
              <a:gdLst>
                <a:gd name="T0" fmla="*/ 58 w 118"/>
                <a:gd name="T1" fmla="*/ 117 h 118"/>
                <a:gd name="T2" fmla="*/ 58 w 118"/>
                <a:gd name="T3" fmla="*/ 117 h 118"/>
                <a:gd name="T4" fmla="*/ 0 w 118"/>
                <a:gd name="T5" fmla="*/ 59 h 118"/>
                <a:gd name="T6" fmla="*/ 58 w 118"/>
                <a:gd name="T7" fmla="*/ 0 h 118"/>
                <a:gd name="T8" fmla="*/ 117 w 118"/>
                <a:gd name="T9" fmla="*/ 59 h 118"/>
                <a:gd name="T10" fmla="*/ 58 w 118"/>
                <a:gd name="T11" fmla="*/ 117 h 118"/>
                <a:gd name="T12" fmla="*/ 58 w 118"/>
                <a:gd name="T13" fmla="*/ 24 h 118"/>
                <a:gd name="T14" fmla="*/ 58 w 118"/>
                <a:gd name="T15" fmla="*/ 24 h 118"/>
                <a:gd name="T16" fmla="*/ 24 w 118"/>
                <a:gd name="T17" fmla="*/ 59 h 118"/>
                <a:gd name="T18" fmla="*/ 58 w 118"/>
                <a:gd name="T19" fmla="*/ 94 h 118"/>
                <a:gd name="T20" fmla="*/ 93 w 118"/>
                <a:gd name="T21" fmla="*/ 59 h 118"/>
                <a:gd name="T22" fmla="*/ 58 w 118"/>
                <a:gd name="T23" fmla="*/ 2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58" y="117"/>
                  </a:moveTo>
                  <a:lnTo>
                    <a:pt x="58" y="117"/>
                  </a:lnTo>
                  <a:cubicBezTo>
                    <a:pt x="27" y="117"/>
                    <a:pt x="0" y="91"/>
                    <a:pt x="0" y="59"/>
                  </a:cubicBezTo>
                  <a:cubicBezTo>
                    <a:pt x="0" y="26"/>
                    <a:pt x="27" y="0"/>
                    <a:pt x="58" y="0"/>
                  </a:cubicBezTo>
                  <a:cubicBezTo>
                    <a:pt x="90" y="0"/>
                    <a:pt x="117" y="26"/>
                    <a:pt x="117" y="59"/>
                  </a:cubicBezTo>
                  <a:cubicBezTo>
                    <a:pt x="117" y="91"/>
                    <a:pt x="90" y="117"/>
                    <a:pt x="58" y="117"/>
                  </a:cubicBezTo>
                  <a:close/>
                  <a:moveTo>
                    <a:pt x="58" y="24"/>
                  </a:moveTo>
                  <a:lnTo>
                    <a:pt x="58" y="24"/>
                  </a:lnTo>
                  <a:cubicBezTo>
                    <a:pt x="39" y="24"/>
                    <a:pt x="24" y="40"/>
                    <a:pt x="24" y="59"/>
                  </a:cubicBezTo>
                  <a:cubicBezTo>
                    <a:pt x="24" y="78"/>
                    <a:pt x="39" y="94"/>
                    <a:pt x="58" y="94"/>
                  </a:cubicBezTo>
                  <a:cubicBezTo>
                    <a:pt x="78" y="94"/>
                    <a:pt x="93" y="78"/>
                    <a:pt x="93" y="59"/>
                  </a:cubicBezTo>
                  <a:cubicBezTo>
                    <a:pt x="93" y="40"/>
                    <a:pt x="78" y="24"/>
                    <a:pt x="58" y="2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sp>
        <p:nvSpPr>
          <p:cNvPr id="80" name="TextBox 79"/>
          <p:cNvSpPr txBox="1"/>
          <p:nvPr/>
        </p:nvSpPr>
        <p:spPr>
          <a:xfrm>
            <a:off x="804569" y="1139632"/>
            <a:ext cx="588623" cy="246221"/>
          </a:xfrm>
          <a:prstGeom prst="rect">
            <a:avLst/>
          </a:prstGeom>
          <a:noFill/>
        </p:spPr>
        <p:txBody>
          <a:bodyPr wrap="none" rtlCol="0" anchor="ctr" anchorCtr="0">
            <a:spAutoFit/>
          </a:bodyPr>
          <a:lstStyle/>
          <a:p>
            <a:r>
              <a:rPr lang="en-US" sz="1000" dirty="0">
                <a:solidFill>
                  <a:schemeClr val="tx2"/>
                </a:solidFill>
              </a:rPr>
              <a:t>Outline</a:t>
            </a:r>
          </a:p>
        </p:txBody>
      </p:sp>
      <p:sp>
        <p:nvSpPr>
          <p:cNvPr id="101" name="TextBox 100"/>
          <p:cNvSpPr txBox="1"/>
          <p:nvPr/>
        </p:nvSpPr>
        <p:spPr>
          <a:xfrm>
            <a:off x="804569" y="2000971"/>
            <a:ext cx="1394934" cy="246221"/>
          </a:xfrm>
          <a:prstGeom prst="rect">
            <a:avLst/>
          </a:prstGeom>
          <a:noFill/>
        </p:spPr>
        <p:txBody>
          <a:bodyPr wrap="none" rtlCol="0" anchor="ctr" anchorCtr="0">
            <a:spAutoFit/>
          </a:bodyPr>
          <a:lstStyle/>
          <a:p>
            <a:r>
              <a:rPr lang="en-US" sz="1000" dirty="0">
                <a:solidFill>
                  <a:schemeClr val="tx2"/>
                </a:solidFill>
              </a:rPr>
              <a:t>Encapsulated Outline</a:t>
            </a:r>
          </a:p>
        </p:txBody>
      </p:sp>
      <p:grpSp>
        <p:nvGrpSpPr>
          <p:cNvPr id="103" name="Group 102"/>
          <p:cNvGrpSpPr/>
          <p:nvPr/>
        </p:nvGrpSpPr>
        <p:grpSpPr>
          <a:xfrm>
            <a:off x="1865355" y="2344996"/>
            <a:ext cx="323682" cy="322294"/>
            <a:chOff x="1895846" y="2837060"/>
            <a:chExt cx="431576" cy="429725"/>
          </a:xfrm>
        </p:grpSpPr>
        <p:sp>
          <p:nvSpPr>
            <p:cNvPr id="130" name="Freeform 129"/>
            <p:cNvSpPr>
              <a:spLocks noChangeArrowheads="1"/>
            </p:cNvSpPr>
            <p:nvPr/>
          </p:nvSpPr>
          <p:spPr bwMode="auto">
            <a:xfrm>
              <a:off x="1895846" y="2837060"/>
              <a:ext cx="431576" cy="429725"/>
            </a:xfrm>
            <a:custGeom>
              <a:avLst/>
              <a:gdLst>
                <a:gd name="T0" fmla="*/ 1025 w 1026"/>
                <a:gd name="T1" fmla="*/ 512 h 1025"/>
                <a:gd name="T2" fmla="*/ 1025 w 1026"/>
                <a:gd name="T3" fmla="*/ 512 h 1025"/>
                <a:gd name="T4" fmla="*/ 512 w 1026"/>
                <a:gd name="T5" fmla="*/ 1024 h 1025"/>
                <a:gd name="T6" fmla="*/ 0 w 1026"/>
                <a:gd name="T7" fmla="*/ 512 h 1025"/>
                <a:gd name="T8" fmla="*/ 512 w 1026"/>
                <a:gd name="T9" fmla="*/ 0 h 1025"/>
                <a:gd name="T10" fmla="*/ 1025 w 1026"/>
                <a:gd name="T11" fmla="*/ 512 h 1025"/>
              </a:gdLst>
              <a:ahLst/>
              <a:cxnLst>
                <a:cxn ang="0">
                  <a:pos x="T0" y="T1"/>
                </a:cxn>
                <a:cxn ang="0">
                  <a:pos x="T2" y="T3"/>
                </a:cxn>
                <a:cxn ang="0">
                  <a:pos x="T4" y="T5"/>
                </a:cxn>
                <a:cxn ang="0">
                  <a:pos x="T6" y="T7"/>
                </a:cxn>
                <a:cxn ang="0">
                  <a:pos x="T8" y="T9"/>
                </a:cxn>
                <a:cxn ang="0">
                  <a:pos x="T10" y="T11"/>
                </a:cxn>
              </a:cxnLst>
              <a:rect l="0" t="0" r="r" b="b"/>
              <a:pathLst>
                <a:path w="1026" h="1025">
                  <a:moveTo>
                    <a:pt x="1025" y="512"/>
                  </a:moveTo>
                  <a:lnTo>
                    <a:pt x="1025" y="512"/>
                  </a:lnTo>
                  <a:cubicBezTo>
                    <a:pt x="1025" y="795"/>
                    <a:pt x="795" y="1024"/>
                    <a:pt x="512" y="1024"/>
                  </a:cubicBezTo>
                  <a:cubicBezTo>
                    <a:pt x="229" y="1024"/>
                    <a:pt x="0" y="795"/>
                    <a:pt x="0" y="512"/>
                  </a:cubicBezTo>
                  <a:cubicBezTo>
                    <a:pt x="0" y="229"/>
                    <a:pt x="229" y="0"/>
                    <a:pt x="512" y="0"/>
                  </a:cubicBezTo>
                  <a:cubicBezTo>
                    <a:pt x="795" y="0"/>
                    <a:pt x="1025" y="229"/>
                    <a:pt x="1025" y="512"/>
                  </a:cubicBezTo>
                </a:path>
              </a:pathLst>
            </a:custGeom>
            <a:solidFill>
              <a:srgbClr val="02D35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nvGrpSpPr>
            <p:cNvPr id="131" name="Group 130"/>
            <p:cNvGrpSpPr/>
            <p:nvPr/>
          </p:nvGrpSpPr>
          <p:grpSpPr>
            <a:xfrm>
              <a:off x="1964380" y="2875592"/>
              <a:ext cx="286472" cy="326361"/>
              <a:chOff x="1388887" y="4540619"/>
              <a:chExt cx="292657" cy="333407"/>
            </a:xfrm>
            <a:solidFill>
              <a:schemeClr val="bg1"/>
            </a:solidFill>
          </p:grpSpPr>
          <p:sp>
            <p:nvSpPr>
              <p:cNvPr id="132" name="Freeform 21"/>
              <p:cNvSpPr>
                <a:spLocks noChangeArrowheads="1"/>
              </p:cNvSpPr>
              <p:nvPr/>
            </p:nvSpPr>
            <p:spPr bwMode="auto">
              <a:xfrm>
                <a:off x="1388887" y="4540619"/>
                <a:ext cx="292657" cy="333407"/>
              </a:xfrm>
              <a:custGeom>
                <a:avLst/>
                <a:gdLst>
                  <a:gd name="T0" fmla="*/ 385 w 697"/>
                  <a:gd name="T1" fmla="*/ 99 h 795"/>
                  <a:gd name="T2" fmla="*/ 385 w 697"/>
                  <a:gd name="T3" fmla="*/ 99 h 795"/>
                  <a:gd name="T4" fmla="*/ 402 w 697"/>
                  <a:gd name="T5" fmla="*/ 59 h 795"/>
                  <a:gd name="T6" fmla="*/ 343 w 697"/>
                  <a:gd name="T7" fmla="*/ 0 h 795"/>
                  <a:gd name="T8" fmla="*/ 285 w 697"/>
                  <a:gd name="T9" fmla="*/ 59 h 795"/>
                  <a:gd name="T10" fmla="*/ 303 w 697"/>
                  <a:gd name="T11" fmla="*/ 100 h 795"/>
                  <a:gd name="T12" fmla="*/ 0 w 697"/>
                  <a:gd name="T13" fmla="*/ 446 h 795"/>
                  <a:gd name="T14" fmla="*/ 348 w 697"/>
                  <a:gd name="T15" fmla="*/ 794 h 795"/>
                  <a:gd name="T16" fmla="*/ 696 w 697"/>
                  <a:gd name="T17" fmla="*/ 446 h 795"/>
                  <a:gd name="T18" fmla="*/ 385 w 697"/>
                  <a:gd name="T19" fmla="*/ 99 h 795"/>
                  <a:gd name="T20" fmla="*/ 343 w 697"/>
                  <a:gd name="T21" fmla="*/ 23 h 795"/>
                  <a:gd name="T22" fmla="*/ 343 w 697"/>
                  <a:gd name="T23" fmla="*/ 23 h 795"/>
                  <a:gd name="T24" fmla="*/ 378 w 697"/>
                  <a:gd name="T25" fmla="*/ 59 h 795"/>
                  <a:gd name="T26" fmla="*/ 343 w 697"/>
                  <a:gd name="T27" fmla="*/ 93 h 795"/>
                  <a:gd name="T28" fmla="*/ 308 w 697"/>
                  <a:gd name="T29" fmla="*/ 59 h 795"/>
                  <a:gd name="T30" fmla="*/ 343 w 697"/>
                  <a:gd name="T31" fmla="*/ 23 h 795"/>
                  <a:gd name="T32" fmla="*/ 348 w 697"/>
                  <a:gd name="T33" fmla="*/ 771 h 795"/>
                  <a:gd name="T34" fmla="*/ 348 w 697"/>
                  <a:gd name="T35" fmla="*/ 771 h 795"/>
                  <a:gd name="T36" fmla="*/ 23 w 697"/>
                  <a:gd name="T37" fmla="*/ 446 h 795"/>
                  <a:gd name="T38" fmla="*/ 348 w 697"/>
                  <a:gd name="T39" fmla="*/ 120 h 795"/>
                  <a:gd name="T40" fmla="*/ 673 w 697"/>
                  <a:gd name="T41" fmla="*/ 446 h 795"/>
                  <a:gd name="T42" fmla="*/ 348 w 697"/>
                  <a:gd name="T43" fmla="*/ 771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7" h="795">
                    <a:moveTo>
                      <a:pt x="385" y="99"/>
                    </a:moveTo>
                    <a:lnTo>
                      <a:pt x="385" y="99"/>
                    </a:lnTo>
                    <a:cubicBezTo>
                      <a:pt x="395" y="89"/>
                      <a:pt x="402" y="74"/>
                      <a:pt x="402" y="59"/>
                    </a:cubicBezTo>
                    <a:cubicBezTo>
                      <a:pt x="402" y="26"/>
                      <a:pt x="376" y="0"/>
                      <a:pt x="343" y="0"/>
                    </a:cubicBezTo>
                    <a:cubicBezTo>
                      <a:pt x="311" y="0"/>
                      <a:pt x="285" y="26"/>
                      <a:pt x="285" y="59"/>
                    </a:cubicBezTo>
                    <a:cubicBezTo>
                      <a:pt x="285" y="75"/>
                      <a:pt x="291" y="90"/>
                      <a:pt x="303" y="100"/>
                    </a:cubicBezTo>
                    <a:cubicBezTo>
                      <a:pt x="132" y="123"/>
                      <a:pt x="0" y="269"/>
                      <a:pt x="0" y="446"/>
                    </a:cubicBezTo>
                    <a:cubicBezTo>
                      <a:pt x="0" y="637"/>
                      <a:pt x="156" y="794"/>
                      <a:pt x="348" y="794"/>
                    </a:cubicBezTo>
                    <a:cubicBezTo>
                      <a:pt x="540" y="794"/>
                      <a:pt x="696" y="637"/>
                      <a:pt x="696" y="446"/>
                    </a:cubicBezTo>
                    <a:cubicBezTo>
                      <a:pt x="696" y="266"/>
                      <a:pt x="560" y="118"/>
                      <a:pt x="385" y="99"/>
                    </a:cubicBezTo>
                    <a:close/>
                    <a:moveTo>
                      <a:pt x="343" y="23"/>
                    </a:moveTo>
                    <a:lnTo>
                      <a:pt x="343" y="23"/>
                    </a:lnTo>
                    <a:cubicBezTo>
                      <a:pt x="362" y="23"/>
                      <a:pt x="378" y="39"/>
                      <a:pt x="378" y="59"/>
                    </a:cubicBezTo>
                    <a:cubicBezTo>
                      <a:pt x="378" y="77"/>
                      <a:pt x="362" y="93"/>
                      <a:pt x="343" y="93"/>
                    </a:cubicBezTo>
                    <a:cubicBezTo>
                      <a:pt x="323" y="93"/>
                      <a:pt x="308" y="77"/>
                      <a:pt x="308" y="59"/>
                    </a:cubicBezTo>
                    <a:cubicBezTo>
                      <a:pt x="308" y="39"/>
                      <a:pt x="323" y="23"/>
                      <a:pt x="343" y="23"/>
                    </a:cubicBezTo>
                    <a:close/>
                    <a:moveTo>
                      <a:pt x="348" y="771"/>
                    </a:moveTo>
                    <a:lnTo>
                      <a:pt x="348" y="771"/>
                    </a:lnTo>
                    <a:cubicBezTo>
                      <a:pt x="169" y="771"/>
                      <a:pt x="23" y="625"/>
                      <a:pt x="23" y="446"/>
                    </a:cubicBezTo>
                    <a:cubicBezTo>
                      <a:pt x="23" y="267"/>
                      <a:pt x="169" y="120"/>
                      <a:pt x="348" y="120"/>
                    </a:cubicBezTo>
                    <a:cubicBezTo>
                      <a:pt x="528" y="120"/>
                      <a:pt x="673" y="267"/>
                      <a:pt x="673" y="446"/>
                    </a:cubicBezTo>
                    <a:cubicBezTo>
                      <a:pt x="673" y="625"/>
                      <a:pt x="528" y="771"/>
                      <a:pt x="348" y="77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33" name="Freeform 22"/>
              <p:cNvSpPr>
                <a:spLocks noChangeArrowheads="1"/>
              </p:cNvSpPr>
              <p:nvPr/>
            </p:nvSpPr>
            <p:spPr bwMode="auto">
              <a:xfrm>
                <a:off x="1531512" y="4614710"/>
                <a:ext cx="11114" cy="44454"/>
              </a:xfrm>
              <a:custGeom>
                <a:avLst/>
                <a:gdLst>
                  <a:gd name="T0" fmla="*/ 12 w 25"/>
                  <a:gd name="T1" fmla="*/ 105 h 106"/>
                  <a:gd name="T2" fmla="*/ 12 w 25"/>
                  <a:gd name="T3" fmla="*/ 105 h 106"/>
                  <a:gd name="T4" fmla="*/ 24 w 25"/>
                  <a:gd name="T5" fmla="*/ 93 h 106"/>
                  <a:gd name="T6" fmla="*/ 24 w 25"/>
                  <a:gd name="T7" fmla="*/ 12 h 106"/>
                  <a:gd name="T8" fmla="*/ 12 w 25"/>
                  <a:gd name="T9" fmla="*/ 0 h 106"/>
                  <a:gd name="T10" fmla="*/ 0 w 25"/>
                  <a:gd name="T11" fmla="*/ 12 h 106"/>
                  <a:gd name="T12" fmla="*/ 0 w 25"/>
                  <a:gd name="T13" fmla="*/ 93 h 106"/>
                  <a:gd name="T14" fmla="*/ 12 w 25"/>
                  <a:gd name="T15" fmla="*/ 105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06">
                    <a:moveTo>
                      <a:pt x="12" y="105"/>
                    </a:moveTo>
                    <a:lnTo>
                      <a:pt x="12" y="105"/>
                    </a:lnTo>
                    <a:cubicBezTo>
                      <a:pt x="19" y="105"/>
                      <a:pt x="24" y="99"/>
                      <a:pt x="24" y="93"/>
                    </a:cubicBezTo>
                    <a:cubicBezTo>
                      <a:pt x="24" y="12"/>
                      <a:pt x="24" y="12"/>
                      <a:pt x="24" y="12"/>
                    </a:cubicBezTo>
                    <a:cubicBezTo>
                      <a:pt x="24" y="6"/>
                      <a:pt x="19" y="0"/>
                      <a:pt x="12" y="0"/>
                    </a:cubicBezTo>
                    <a:cubicBezTo>
                      <a:pt x="5" y="0"/>
                      <a:pt x="0" y="6"/>
                      <a:pt x="0" y="12"/>
                    </a:cubicBezTo>
                    <a:cubicBezTo>
                      <a:pt x="0" y="93"/>
                      <a:pt x="0" y="93"/>
                      <a:pt x="0" y="93"/>
                    </a:cubicBezTo>
                    <a:cubicBezTo>
                      <a:pt x="0" y="99"/>
                      <a:pt x="5" y="105"/>
                      <a:pt x="12" y="105"/>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34" name="Freeform 23"/>
              <p:cNvSpPr>
                <a:spLocks noChangeArrowheads="1"/>
              </p:cNvSpPr>
              <p:nvPr/>
            </p:nvSpPr>
            <p:spPr bwMode="auto">
              <a:xfrm>
                <a:off x="1531512" y="4799936"/>
                <a:ext cx="11114" cy="42603"/>
              </a:xfrm>
              <a:custGeom>
                <a:avLst/>
                <a:gdLst>
                  <a:gd name="T0" fmla="*/ 12 w 25"/>
                  <a:gd name="T1" fmla="*/ 0 h 103"/>
                  <a:gd name="T2" fmla="*/ 12 w 25"/>
                  <a:gd name="T3" fmla="*/ 0 h 103"/>
                  <a:gd name="T4" fmla="*/ 0 w 25"/>
                  <a:gd name="T5" fmla="*/ 11 h 103"/>
                  <a:gd name="T6" fmla="*/ 0 w 25"/>
                  <a:gd name="T7" fmla="*/ 90 h 103"/>
                  <a:gd name="T8" fmla="*/ 12 w 25"/>
                  <a:gd name="T9" fmla="*/ 102 h 103"/>
                  <a:gd name="T10" fmla="*/ 24 w 25"/>
                  <a:gd name="T11" fmla="*/ 90 h 103"/>
                  <a:gd name="T12" fmla="*/ 24 w 25"/>
                  <a:gd name="T13" fmla="*/ 11 h 103"/>
                  <a:gd name="T14" fmla="*/ 12 w 25"/>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03">
                    <a:moveTo>
                      <a:pt x="12" y="0"/>
                    </a:moveTo>
                    <a:lnTo>
                      <a:pt x="12" y="0"/>
                    </a:lnTo>
                    <a:cubicBezTo>
                      <a:pt x="5" y="0"/>
                      <a:pt x="0" y="5"/>
                      <a:pt x="0" y="11"/>
                    </a:cubicBezTo>
                    <a:cubicBezTo>
                      <a:pt x="0" y="90"/>
                      <a:pt x="0" y="90"/>
                      <a:pt x="0" y="90"/>
                    </a:cubicBezTo>
                    <a:cubicBezTo>
                      <a:pt x="0" y="96"/>
                      <a:pt x="5" y="102"/>
                      <a:pt x="12" y="102"/>
                    </a:cubicBezTo>
                    <a:cubicBezTo>
                      <a:pt x="19" y="102"/>
                      <a:pt x="24" y="96"/>
                      <a:pt x="24" y="90"/>
                    </a:cubicBezTo>
                    <a:cubicBezTo>
                      <a:pt x="24" y="11"/>
                      <a:pt x="24" y="11"/>
                      <a:pt x="24" y="11"/>
                    </a:cubicBezTo>
                    <a:cubicBezTo>
                      <a:pt x="24" y="5"/>
                      <a:pt x="19"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35" name="Freeform 24"/>
              <p:cNvSpPr>
                <a:spLocks noChangeArrowheads="1"/>
              </p:cNvSpPr>
              <p:nvPr/>
            </p:nvSpPr>
            <p:spPr bwMode="auto">
              <a:xfrm>
                <a:off x="1462978" y="4653608"/>
                <a:ext cx="146329" cy="146328"/>
              </a:xfrm>
              <a:custGeom>
                <a:avLst/>
                <a:gdLst>
                  <a:gd name="T0" fmla="*/ 328 w 347"/>
                  <a:gd name="T1" fmla="*/ 3 h 347"/>
                  <a:gd name="T2" fmla="*/ 328 w 347"/>
                  <a:gd name="T3" fmla="*/ 3 h 347"/>
                  <a:gd name="T4" fmla="*/ 139 w 347"/>
                  <a:gd name="T5" fmla="*/ 137 h 347"/>
                  <a:gd name="T6" fmla="*/ 137 w 347"/>
                  <a:gd name="T7" fmla="*/ 140 h 347"/>
                  <a:gd name="T8" fmla="*/ 3 w 347"/>
                  <a:gd name="T9" fmla="*/ 328 h 347"/>
                  <a:gd name="T10" fmla="*/ 4 w 347"/>
                  <a:gd name="T11" fmla="*/ 343 h 347"/>
                  <a:gd name="T12" fmla="*/ 12 w 347"/>
                  <a:gd name="T13" fmla="*/ 346 h 347"/>
                  <a:gd name="T14" fmla="*/ 19 w 347"/>
                  <a:gd name="T15" fmla="*/ 344 h 347"/>
                  <a:gd name="T16" fmla="*/ 207 w 347"/>
                  <a:gd name="T17" fmla="*/ 210 h 347"/>
                  <a:gd name="T18" fmla="*/ 210 w 347"/>
                  <a:gd name="T19" fmla="*/ 207 h 347"/>
                  <a:gd name="T20" fmla="*/ 343 w 347"/>
                  <a:gd name="T21" fmla="*/ 20 h 347"/>
                  <a:gd name="T22" fmla="*/ 342 w 347"/>
                  <a:gd name="T23" fmla="*/ 4 h 347"/>
                  <a:gd name="T24" fmla="*/ 328 w 347"/>
                  <a:gd name="T25" fmla="*/ 3 h 347"/>
                  <a:gd name="T26" fmla="*/ 62 w 347"/>
                  <a:gd name="T27" fmla="*/ 284 h 347"/>
                  <a:gd name="T28" fmla="*/ 62 w 347"/>
                  <a:gd name="T29" fmla="*/ 284 h 347"/>
                  <a:gd name="T30" fmla="*/ 138 w 347"/>
                  <a:gd name="T31" fmla="*/ 179 h 347"/>
                  <a:gd name="T32" fmla="*/ 201 w 347"/>
                  <a:gd name="T33" fmla="*/ 179 h 347"/>
                  <a:gd name="T34" fmla="*/ 191 w 347"/>
                  <a:gd name="T35" fmla="*/ 192 h 347"/>
                  <a:gd name="T36" fmla="*/ 62 w 347"/>
                  <a:gd name="T37" fmla="*/ 284 h 347"/>
                  <a:gd name="T38" fmla="*/ 216 w 347"/>
                  <a:gd name="T39" fmla="*/ 157 h 347"/>
                  <a:gd name="T40" fmla="*/ 216 w 347"/>
                  <a:gd name="T41" fmla="*/ 157 h 347"/>
                  <a:gd name="T42" fmla="*/ 213 w 347"/>
                  <a:gd name="T43" fmla="*/ 155 h 347"/>
                  <a:gd name="T44" fmla="*/ 212 w 347"/>
                  <a:gd name="T45" fmla="*/ 155 h 347"/>
                  <a:gd name="T46" fmla="*/ 155 w 347"/>
                  <a:gd name="T47" fmla="*/ 155 h 347"/>
                  <a:gd name="T48" fmla="*/ 155 w 347"/>
                  <a:gd name="T49" fmla="*/ 155 h 347"/>
                  <a:gd name="T50" fmla="*/ 284 w 347"/>
                  <a:gd name="T51" fmla="*/ 63 h 347"/>
                  <a:gd name="T52" fmla="*/ 216 w 347"/>
                  <a:gd name="T53" fmla="*/ 15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347">
                    <a:moveTo>
                      <a:pt x="328" y="3"/>
                    </a:moveTo>
                    <a:lnTo>
                      <a:pt x="328" y="3"/>
                    </a:lnTo>
                    <a:cubicBezTo>
                      <a:pt x="139" y="137"/>
                      <a:pt x="139" y="137"/>
                      <a:pt x="139" y="137"/>
                    </a:cubicBezTo>
                    <a:cubicBezTo>
                      <a:pt x="138" y="139"/>
                      <a:pt x="137" y="139"/>
                      <a:pt x="137" y="140"/>
                    </a:cubicBezTo>
                    <a:cubicBezTo>
                      <a:pt x="3" y="328"/>
                      <a:pt x="3" y="328"/>
                      <a:pt x="3" y="328"/>
                    </a:cubicBezTo>
                    <a:cubicBezTo>
                      <a:pt x="0" y="332"/>
                      <a:pt x="0" y="338"/>
                      <a:pt x="4" y="343"/>
                    </a:cubicBezTo>
                    <a:cubicBezTo>
                      <a:pt x="6" y="345"/>
                      <a:pt x="9" y="346"/>
                      <a:pt x="12" y="346"/>
                    </a:cubicBezTo>
                    <a:cubicBezTo>
                      <a:pt x="14" y="346"/>
                      <a:pt x="17" y="346"/>
                      <a:pt x="19" y="344"/>
                    </a:cubicBezTo>
                    <a:cubicBezTo>
                      <a:pt x="207" y="210"/>
                      <a:pt x="207" y="210"/>
                      <a:pt x="207" y="210"/>
                    </a:cubicBezTo>
                    <a:cubicBezTo>
                      <a:pt x="208" y="209"/>
                      <a:pt x="209" y="208"/>
                      <a:pt x="210" y="207"/>
                    </a:cubicBezTo>
                    <a:cubicBezTo>
                      <a:pt x="343" y="20"/>
                      <a:pt x="343" y="20"/>
                      <a:pt x="343" y="20"/>
                    </a:cubicBezTo>
                    <a:cubicBezTo>
                      <a:pt x="346" y="15"/>
                      <a:pt x="346" y="8"/>
                      <a:pt x="342" y="4"/>
                    </a:cubicBezTo>
                    <a:cubicBezTo>
                      <a:pt x="338" y="0"/>
                      <a:pt x="332" y="0"/>
                      <a:pt x="328" y="3"/>
                    </a:cubicBezTo>
                    <a:close/>
                    <a:moveTo>
                      <a:pt x="62" y="284"/>
                    </a:moveTo>
                    <a:lnTo>
                      <a:pt x="62" y="284"/>
                    </a:lnTo>
                    <a:cubicBezTo>
                      <a:pt x="138" y="179"/>
                      <a:pt x="138" y="179"/>
                      <a:pt x="138" y="179"/>
                    </a:cubicBezTo>
                    <a:cubicBezTo>
                      <a:pt x="201" y="179"/>
                      <a:pt x="201" y="179"/>
                      <a:pt x="201" y="179"/>
                    </a:cubicBezTo>
                    <a:cubicBezTo>
                      <a:pt x="191" y="192"/>
                      <a:pt x="191" y="192"/>
                      <a:pt x="191" y="192"/>
                    </a:cubicBezTo>
                    <a:lnTo>
                      <a:pt x="62" y="284"/>
                    </a:lnTo>
                    <a:close/>
                    <a:moveTo>
                      <a:pt x="216" y="157"/>
                    </a:moveTo>
                    <a:lnTo>
                      <a:pt x="216" y="157"/>
                    </a:lnTo>
                    <a:cubicBezTo>
                      <a:pt x="215" y="156"/>
                      <a:pt x="214" y="155"/>
                      <a:pt x="213" y="155"/>
                    </a:cubicBezTo>
                    <a:cubicBezTo>
                      <a:pt x="212" y="155"/>
                      <a:pt x="212" y="155"/>
                      <a:pt x="212" y="155"/>
                    </a:cubicBezTo>
                    <a:cubicBezTo>
                      <a:pt x="155" y="155"/>
                      <a:pt x="155" y="155"/>
                      <a:pt x="155" y="155"/>
                    </a:cubicBezTo>
                    <a:lnTo>
                      <a:pt x="155" y="155"/>
                    </a:lnTo>
                    <a:cubicBezTo>
                      <a:pt x="284" y="63"/>
                      <a:pt x="284" y="63"/>
                      <a:pt x="284" y="63"/>
                    </a:cubicBezTo>
                    <a:lnTo>
                      <a:pt x="216" y="15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grpSp>
      <p:grpSp>
        <p:nvGrpSpPr>
          <p:cNvPr id="104" name="Group 103"/>
          <p:cNvGrpSpPr/>
          <p:nvPr/>
        </p:nvGrpSpPr>
        <p:grpSpPr>
          <a:xfrm>
            <a:off x="1217990" y="2344996"/>
            <a:ext cx="322294" cy="322294"/>
            <a:chOff x="457200" y="4492461"/>
            <a:chExt cx="429725" cy="429725"/>
          </a:xfrm>
        </p:grpSpPr>
        <p:sp>
          <p:nvSpPr>
            <p:cNvPr id="126" name="Freeform 1"/>
            <p:cNvSpPr>
              <a:spLocks noChangeArrowheads="1"/>
            </p:cNvSpPr>
            <p:nvPr/>
          </p:nvSpPr>
          <p:spPr bwMode="auto">
            <a:xfrm>
              <a:off x="457200" y="4492461"/>
              <a:ext cx="429725" cy="429725"/>
            </a:xfrm>
            <a:custGeom>
              <a:avLst/>
              <a:gdLst>
                <a:gd name="T0" fmla="*/ 1024 w 1025"/>
                <a:gd name="T1" fmla="*/ 512 h 1025"/>
                <a:gd name="T2" fmla="*/ 1024 w 1025"/>
                <a:gd name="T3" fmla="*/ 512 h 1025"/>
                <a:gd name="T4" fmla="*/ 512 w 1025"/>
                <a:gd name="T5" fmla="*/ 1024 h 1025"/>
                <a:gd name="T6" fmla="*/ 0 w 1025"/>
                <a:gd name="T7" fmla="*/ 512 h 1025"/>
                <a:gd name="T8" fmla="*/ 512 w 1025"/>
                <a:gd name="T9" fmla="*/ 0 h 1025"/>
                <a:gd name="T10" fmla="*/ 1024 w 1025"/>
                <a:gd name="T11" fmla="*/ 512 h 1025"/>
              </a:gdLst>
              <a:ahLst/>
              <a:cxnLst>
                <a:cxn ang="0">
                  <a:pos x="T0" y="T1"/>
                </a:cxn>
                <a:cxn ang="0">
                  <a:pos x="T2" y="T3"/>
                </a:cxn>
                <a:cxn ang="0">
                  <a:pos x="T4" y="T5"/>
                </a:cxn>
                <a:cxn ang="0">
                  <a:pos x="T6" y="T7"/>
                </a:cxn>
                <a:cxn ang="0">
                  <a:pos x="T8" y="T9"/>
                </a:cxn>
                <a:cxn ang="0">
                  <a:pos x="T10" y="T11"/>
                </a:cxn>
              </a:cxnLst>
              <a:rect l="0" t="0" r="r" b="b"/>
              <a:pathLst>
                <a:path w="1025" h="1025">
                  <a:moveTo>
                    <a:pt x="1024" y="512"/>
                  </a:moveTo>
                  <a:lnTo>
                    <a:pt x="1024" y="512"/>
                  </a:lnTo>
                  <a:cubicBezTo>
                    <a:pt x="1024" y="795"/>
                    <a:pt x="795" y="1024"/>
                    <a:pt x="512" y="1024"/>
                  </a:cubicBezTo>
                  <a:cubicBezTo>
                    <a:pt x="229" y="1024"/>
                    <a:pt x="0" y="795"/>
                    <a:pt x="0" y="512"/>
                  </a:cubicBezTo>
                  <a:cubicBezTo>
                    <a:pt x="0" y="229"/>
                    <a:pt x="229" y="0"/>
                    <a:pt x="512" y="0"/>
                  </a:cubicBezTo>
                  <a:cubicBezTo>
                    <a:pt x="795" y="0"/>
                    <a:pt x="1024" y="229"/>
                    <a:pt x="1024" y="512"/>
                  </a:cubicBezTo>
                </a:path>
              </a:pathLst>
            </a:custGeom>
            <a:solidFill>
              <a:srgbClr val="02D35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nvGrpSpPr>
            <p:cNvPr id="127" name="Group 126"/>
            <p:cNvGrpSpPr/>
            <p:nvPr/>
          </p:nvGrpSpPr>
          <p:grpSpPr>
            <a:xfrm>
              <a:off x="505359" y="4594336"/>
              <a:ext cx="333407" cy="224123"/>
              <a:chOff x="505359" y="4594336"/>
              <a:chExt cx="333407" cy="224123"/>
            </a:xfrm>
            <a:solidFill>
              <a:schemeClr val="bg1"/>
            </a:solidFill>
          </p:grpSpPr>
          <p:sp>
            <p:nvSpPr>
              <p:cNvPr id="128" name="Freeform 26"/>
              <p:cNvSpPr>
                <a:spLocks noChangeArrowheads="1"/>
              </p:cNvSpPr>
              <p:nvPr/>
            </p:nvSpPr>
            <p:spPr bwMode="auto">
              <a:xfrm>
                <a:off x="505359" y="4594336"/>
                <a:ext cx="333407" cy="224123"/>
              </a:xfrm>
              <a:custGeom>
                <a:avLst/>
                <a:gdLst>
                  <a:gd name="T0" fmla="*/ 781 w 794"/>
                  <a:gd name="T1" fmla="*/ 168 h 533"/>
                  <a:gd name="T2" fmla="*/ 588 w 794"/>
                  <a:gd name="T3" fmla="*/ 79 h 533"/>
                  <a:gd name="T4" fmla="*/ 406 w 794"/>
                  <a:gd name="T5" fmla="*/ 1 h 533"/>
                  <a:gd name="T6" fmla="*/ 221 w 794"/>
                  <a:gd name="T7" fmla="*/ 67 h 533"/>
                  <a:gd name="T8" fmla="*/ 214 w 794"/>
                  <a:gd name="T9" fmla="*/ 168 h 533"/>
                  <a:gd name="T10" fmla="*/ 0 w 794"/>
                  <a:gd name="T11" fmla="*/ 180 h 533"/>
                  <a:gd name="T12" fmla="*/ 38 w 794"/>
                  <a:gd name="T13" fmla="*/ 191 h 533"/>
                  <a:gd name="T14" fmla="*/ 50 w 794"/>
                  <a:gd name="T15" fmla="*/ 532 h 533"/>
                  <a:gd name="T16" fmla="*/ 62 w 794"/>
                  <a:gd name="T17" fmla="*/ 191 h 533"/>
                  <a:gd name="T18" fmla="*/ 214 w 794"/>
                  <a:gd name="T19" fmla="*/ 234 h 533"/>
                  <a:gd name="T20" fmla="*/ 107 w 794"/>
                  <a:gd name="T21" fmla="*/ 245 h 533"/>
                  <a:gd name="T22" fmla="*/ 214 w 794"/>
                  <a:gd name="T23" fmla="*/ 257 h 533"/>
                  <a:gd name="T24" fmla="*/ 118 w 794"/>
                  <a:gd name="T25" fmla="*/ 301 h 533"/>
                  <a:gd name="T26" fmla="*/ 118 w 794"/>
                  <a:gd name="T27" fmla="*/ 325 h 533"/>
                  <a:gd name="T28" fmla="*/ 214 w 794"/>
                  <a:gd name="T29" fmla="*/ 370 h 533"/>
                  <a:gd name="T30" fmla="*/ 107 w 794"/>
                  <a:gd name="T31" fmla="*/ 382 h 533"/>
                  <a:gd name="T32" fmla="*/ 214 w 794"/>
                  <a:gd name="T33" fmla="*/ 393 h 533"/>
                  <a:gd name="T34" fmla="*/ 225 w 794"/>
                  <a:gd name="T35" fmla="*/ 532 h 533"/>
                  <a:gd name="T36" fmla="*/ 238 w 794"/>
                  <a:gd name="T37" fmla="*/ 382 h 533"/>
                  <a:gd name="T38" fmla="*/ 238 w 794"/>
                  <a:gd name="T39" fmla="*/ 382 h 533"/>
                  <a:gd name="T40" fmla="*/ 238 w 794"/>
                  <a:gd name="T41" fmla="*/ 314 h 533"/>
                  <a:gd name="T42" fmla="*/ 238 w 794"/>
                  <a:gd name="T43" fmla="*/ 245 h 533"/>
                  <a:gd name="T44" fmla="*/ 238 w 794"/>
                  <a:gd name="T45" fmla="*/ 245 h 533"/>
                  <a:gd name="T46" fmla="*/ 401 w 794"/>
                  <a:gd name="T47" fmla="*/ 23 h 533"/>
                  <a:gd name="T48" fmla="*/ 565 w 794"/>
                  <a:gd name="T49" fmla="*/ 521 h 533"/>
                  <a:gd name="T50" fmla="*/ 588 w 794"/>
                  <a:gd name="T51" fmla="*/ 521 h 533"/>
                  <a:gd name="T52" fmla="*/ 684 w 794"/>
                  <a:gd name="T53" fmla="*/ 393 h 533"/>
                  <a:gd name="T54" fmla="*/ 684 w 794"/>
                  <a:gd name="T55" fmla="*/ 370 h 533"/>
                  <a:gd name="T56" fmla="*/ 588 w 794"/>
                  <a:gd name="T57" fmla="*/ 325 h 533"/>
                  <a:gd name="T58" fmla="*/ 695 w 794"/>
                  <a:gd name="T59" fmla="*/ 314 h 533"/>
                  <a:gd name="T60" fmla="*/ 588 w 794"/>
                  <a:gd name="T61" fmla="*/ 301 h 533"/>
                  <a:gd name="T62" fmla="*/ 684 w 794"/>
                  <a:gd name="T63" fmla="*/ 257 h 533"/>
                  <a:gd name="T64" fmla="*/ 684 w 794"/>
                  <a:gd name="T65" fmla="*/ 234 h 533"/>
                  <a:gd name="T66" fmla="*/ 588 w 794"/>
                  <a:gd name="T67" fmla="*/ 191 h 533"/>
                  <a:gd name="T68" fmla="*/ 733 w 794"/>
                  <a:gd name="T69" fmla="*/ 521 h 533"/>
                  <a:gd name="T70" fmla="*/ 756 w 794"/>
                  <a:gd name="T71" fmla="*/ 521 h 533"/>
                  <a:gd name="T72" fmla="*/ 781 w 794"/>
                  <a:gd name="T73" fmla="*/ 191 h 533"/>
                  <a:gd name="T74" fmla="*/ 781 w 794"/>
                  <a:gd name="T75" fmla="*/ 168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94" h="533">
                    <a:moveTo>
                      <a:pt x="781" y="168"/>
                    </a:moveTo>
                    <a:lnTo>
                      <a:pt x="781" y="168"/>
                    </a:lnTo>
                    <a:cubicBezTo>
                      <a:pt x="588" y="168"/>
                      <a:pt x="588" y="168"/>
                      <a:pt x="588" y="168"/>
                    </a:cubicBezTo>
                    <a:cubicBezTo>
                      <a:pt x="588" y="79"/>
                      <a:pt x="588" y="79"/>
                      <a:pt x="588" y="79"/>
                    </a:cubicBezTo>
                    <a:cubicBezTo>
                      <a:pt x="588" y="73"/>
                      <a:pt x="585" y="69"/>
                      <a:pt x="581" y="67"/>
                    </a:cubicBezTo>
                    <a:cubicBezTo>
                      <a:pt x="406" y="1"/>
                      <a:pt x="406" y="1"/>
                      <a:pt x="406" y="1"/>
                    </a:cubicBezTo>
                    <a:cubicBezTo>
                      <a:pt x="402" y="0"/>
                      <a:pt x="399" y="0"/>
                      <a:pt x="397" y="1"/>
                    </a:cubicBezTo>
                    <a:cubicBezTo>
                      <a:pt x="221" y="67"/>
                      <a:pt x="221" y="67"/>
                      <a:pt x="221" y="67"/>
                    </a:cubicBezTo>
                    <a:cubicBezTo>
                      <a:pt x="217" y="69"/>
                      <a:pt x="214" y="73"/>
                      <a:pt x="214" y="79"/>
                    </a:cubicBezTo>
                    <a:cubicBezTo>
                      <a:pt x="214" y="168"/>
                      <a:pt x="214" y="168"/>
                      <a:pt x="214" y="168"/>
                    </a:cubicBezTo>
                    <a:cubicBezTo>
                      <a:pt x="12" y="168"/>
                      <a:pt x="12" y="168"/>
                      <a:pt x="12" y="168"/>
                    </a:cubicBezTo>
                    <a:cubicBezTo>
                      <a:pt x="5" y="168"/>
                      <a:pt x="0" y="173"/>
                      <a:pt x="0" y="180"/>
                    </a:cubicBezTo>
                    <a:cubicBezTo>
                      <a:pt x="0" y="186"/>
                      <a:pt x="5" y="191"/>
                      <a:pt x="12" y="191"/>
                    </a:cubicBezTo>
                    <a:cubicBezTo>
                      <a:pt x="38" y="191"/>
                      <a:pt x="38" y="191"/>
                      <a:pt x="38" y="191"/>
                    </a:cubicBezTo>
                    <a:cubicBezTo>
                      <a:pt x="38" y="521"/>
                      <a:pt x="38" y="521"/>
                      <a:pt x="38" y="521"/>
                    </a:cubicBezTo>
                    <a:cubicBezTo>
                      <a:pt x="38" y="527"/>
                      <a:pt x="43" y="532"/>
                      <a:pt x="50" y="532"/>
                    </a:cubicBezTo>
                    <a:cubicBezTo>
                      <a:pt x="57" y="532"/>
                      <a:pt x="62" y="527"/>
                      <a:pt x="62" y="521"/>
                    </a:cubicBezTo>
                    <a:cubicBezTo>
                      <a:pt x="62" y="191"/>
                      <a:pt x="62" y="191"/>
                      <a:pt x="62" y="191"/>
                    </a:cubicBezTo>
                    <a:cubicBezTo>
                      <a:pt x="214" y="191"/>
                      <a:pt x="214" y="191"/>
                      <a:pt x="214" y="191"/>
                    </a:cubicBezTo>
                    <a:cubicBezTo>
                      <a:pt x="214" y="234"/>
                      <a:pt x="214" y="234"/>
                      <a:pt x="214" y="234"/>
                    </a:cubicBezTo>
                    <a:cubicBezTo>
                      <a:pt x="118" y="234"/>
                      <a:pt x="118" y="234"/>
                      <a:pt x="118" y="234"/>
                    </a:cubicBezTo>
                    <a:cubicBezTo>
                      <a:pt x="112" y="234"/>
                      <a:pt x="107" y="239"/>
                      <a:pt x="107" y="245"/>
                    </a:cubicBezTo>
                    <a:cubicBezTo>
                      <a:pt x="107" y="251"/>
                      <a:pt x="112" y="257"/>
                      <a:pt x="118" y="257"/>
                    </a:cubicBezTo>
                    <a:cubicBezTo>
                      <a:pt x="214" y="257"/>
                      <a:pt x="214" y="257"/>
                      <a:pt x="214" y="257"/>
                    </a:cubicBezTo>
                    <a:cubicBezTo>
                      <a:pt x="214" y="301"/>
                      <a:pt x="214" y="301"/>
                      <a:pt x="214" y="301"/>
                    </a:cubicBezTo>
                    <a:cubicBezTo>
                      <a:pt x="118" y="301"/>
                      <a:pt x="118" y="301"/>
                      <a:pt x="118" y="301"/>
                    </a:cubicBezTo>
                    <a:cubicBezTo>
                      <a:pt x="112" y="301"/>
                      <a:pt x="107" y="307"/>
                      <a:pt x="107" y="314"/>
                    </a:cubicBezTo>
                    <a:cubicBezTo>
                      <a:pt x="107" y="320"/>
                      <a:pt x="112" y="325"/>
                      <a:pt x="118" y="325"/>
                    </a:cubicBezTo>
                    <a:cubicBezTo>
                      <a:pt x="214" y="325"/>
                      <a:pt x="214" y="325"/>
                      <a:pt x="214" y="325"/>
                    </a:cubicBezTo>
                    <a:cubicBezTo>
                      <a:pt x="214" y="370"/>
                      <a:pt x="214" y="370"/>
                      <a:pt x="214" y="370"/>
                    </a:cubicBezTo>
                    <a:cubicBezTo>
                      <a:pt x="118" y="370"/>
                      <a:pt x="118" y="370"/>
                      <a:pt x="118" y="370"/>
                    </a:cubicBezTo>
                    <a:cubicBezTo>
                      <a:pt x="112" y="370"/>
                      <a:pt x="107" y="375"/>
                      <a:pt x="107" y="382"/>
                    </a:cubicBezTo>
                    <a:cubicBezTo>
                      <a:pt x="107" y="388"/>
                      <a:pt x="112" y="393"/>
                      <a:pt x="118" y="393"/>
                    </a:cubicBezTo>
                    <a:cubicBezTo>
                      <a:pt x="214" y="393"/>
                      <a:pt x="214" y="393"/>
                      <a:pt x="214" y="393"/>
                    </a:cubicBezTo>
                    <a:cubicBezTo>
                      <a:pt x="214" y="521"/>
                      <a:pt x="214" y="521"/>
                      <a:pt x="214" y="521"/>
                    </a:cubicBezTo>
                    <a:cubicBezTo>
                      <a:pt x="214" y="527"/>
                      <a:pt x="219" y="532"/>
                      <a:pt x="225" y="532"/>
                    </a:cubicBezTo>
                    <a:cubicBezTo>
                      <a:pt x="233" y="532"/>
                      <a:pt x="238" y="527"/>
                      <a:pt x="238" y="521"/>
                    </a:cubicBezTo>
                    <a:cubicBezTo>
                      <a:pt x="238" y="382"/>
                      <a:pt x="238" y="382"/>
                      <a:pt x="238" y="382"/>
                    </a:cubicBezTo>
                    <a:lnTo>
                      <a:pt x="238" y="382"/>
                    </a:lnTo>
                    <a:lnTo>
                      <a:pt x="238" y="382"/>
                    </a:lnTo>
                    <a:cubicBezTo>
                      <a:pt x="238" y="314"/>
                      <a:pt x="238" y="314"/>
                      <a:pt x="238" y="314"/>
                    </a:cubicBezTo>
                    <a:lnTo>
                      <a:pt x="238" y="314"/>
                    </a:lnTo>
                    <a:lnTo>
                      <a:pt x="238" y="313"/>
                    </a:lnTo>
                    <a:cubicBezTo>
                      <a:pt x="238" y="245"/>
                      <a:pt x="238" y="245"/>
                      <a:pt x="238" y="245"/>
                    </a:cubicBezTo>
                    <a:lnTo>
                      <a:pt x="238" y="245"/>
                    </a:lnTo>
                    <a:lnTo>
                      <a:pt x="238" y="245"/>
                    </a:lnTo>
                    <a:cubicBezTo>
                      <a:pt x="238" y="86"/>
                      <a:pt x="238" y="86"/>
                      <a:pt x="238" y="86"/>
                    </a:cubicBezTo>
                    <a:cubicBezTo>
                      <a:pt x="401" y="23"/>
                      <a:pt x="401" y="23"/>
                      <a:pt x="401" y="23"/>
                    </a:cubicBezTo>
                    <a:cubicBezTo>
                      <a:pt x="565" y="86"/>
                      <a:pt x="565" y="86"/>
                      <a:pt x="565" y="86"/>
                    </a:cubicBezTo>
                    <a:cubicBezTo>
                      <a:pt x="565" y="521"/>
                      <a:pt x="565" y="521"/>
                      <a:pt x="565" y="521"/>
                    </a:cubicBezTo>
                    <a:cubicBezTo>
                      <a:pt x="565" y="527"/>
                      <a:pt x="570" y="532"/>
                      <a:pt x="576" y="532"/>
                    </a:cubicBezTo>
                    <a:cubicBezTo>
                      <a:pt x="583" y="532"/>
                      <a:pt x="588" y="527"/>
                      <a:pt x="588" y="521"/>
                    </a:cubicBezTo>
                    <a:cubicBezTo>
                      <a:pt x="588" y="393"/>
                      <a:pt x="588" y="393"/>
                      <a:pt x="588" y="393"/>
                    </a:cubicBezTo>
                    <a:cubicBezTo>
                      <a:pt x="684" y="393"/>
                      <a:pt x="684" y="393"/>
                      <a:pt x="684" y="393"/>
                    </a:cubicBezTo>
                    <a:cubicBezTo>
                      <a:pt x="690" y="393"/>
                      <a:pt x="695" y="388"/>
                      <a:pt x="695" y="382"/>
                    </a:cubicBezTo>
                    <a:cubicBezTo>
                      <a:pt x="695" y="375"/>
                      <a:pt x="690" y="370"/>
                      <a:pt x="684" y="370"/>
                    </a:cubicBezTo>
                    <a:cubicBezTo>
                      <a:pt x="588" y="370"/>
                      <a:pt x="588" y="370"/>
                      <a:pt x="588" y="370"/>
                    </a:cubicBezTo>
                    <a:cubicBezTo>
                      <a:pt x="588" y="325"/>
                      <a:pt x="588" y="325"/>
                      <a:pt x="588" y="325"/>
                    </a:cubicBezTo>
                    <a:cubicBezTo>
                      <a:pt x="684" y="325"/>
                      <a:pt x="684" y="325"/>
                      <a:pt x="684" y="325"/>
                    </a:cubicBezTo>
                    <a:cubicBezTo>
                      <a:pt x="690" y="325"/>
                      <a:pt x="695" y="320"/>
                      <a:pt x="695" y="314"/>
                    </a:cubicBezTo>
                    <a:cubicBezTo>
                      <a:pt x="695" y="307"/>
                      <a:pt x="690" y="301"/>
                      <a:pt x="684" y="301"/>
                    </a:cubicBezTo>
                    <a:cubicBezTo>
                      <a:pt x="588" y="301"/>
                      <a:pt x="588" y="301"/>
                      <a:pt x="588" y="301"/>
                    </a:cubicBezTo>
                    <a:cubicBezTo>
                      <a:pt x="588" y="257"/>
                      <a:pt x="588" y="257"/>
                      <a:pt x="588" y="257"/>
                    </a:cubicBezTo>
                    <a:cubicBezTo>
                      <a:pt x="684" y="257"/>
                      <a:pt x="684" y="257"/>
                      <a:pt x="684" y="257"/>
                    </a:cubicBezTo>
                    <a:cubicBezTo>
                      <a:pt x="690" y="257"/>
                      <a:pt x="695" y="251"/>
                      <a:pt x="695" y="245"/>
                    </a:cubicBezTo>
                    <a:cubicBezTo>
                      <a:pt x="695" y="239"/>
                      <a:pt x="690" y="234"/>
                      <a:pt x="684" y="234"/>
                    </a:cubicBezTo>
                    <a:cubicBezTo>
                      <a:pt x="588" y="234"/>
                      <a:pt x="588" y="234"/>
                      <a:pt x="588" y="234"/>
                    </a:cubicBezTo>
                    <a:cubicBezTo>
                      <a:pt x="588" y="191"/>
                      <a:pt x="588" y="191"/>
                      <a:pt x="588" y="191"/>
                    </a:cubicBezTo>
                    <a:cubicBezTo>
                      <a:pt x="733" y="191"/>
                      <a:pt x="733" y="191"/>
                      <a:pt x="733" y="191"/>
                    </a:cubicBezTo>
                    <a:cubicBezTo>
                      <a:pt x="733" y="521"/>
                      <a:pt x="733" y="521"/>
                      <a:pt x="733" y="521"/>
                    </a:cubicBezTo>
                    <a:cubicBezTo>
                      <a:pt x="733" y="527"/>
                      <a:pt x="738" y="532"/>
                      <a:pt x="744" y="532"/>
                    </a:cubicBezTo>
                    <a:cubicBezTo>
                      <a:pt x="751" y="532"/>
                      <a:pt x="756" y="527"/>
                      <a:pt x="756" y="521"/>
                    </a:cubicBezTo>
                    <a:cubicBezTo>
                      <a:pt x="756" y="191"/>
                      <a:pt x="756" y="191"/>
                      <a:pt x="756" y="191"/>
                    </a:cubicBezTo>
                    <a:cubicBezTo>
                      <a:pt x="781" y="191"/>
                      <a:pt x="781" y="191"/>
                      <a:pt x="781" y="191"/>
                    </a:cubicBezTo>
                    <a:cubicBezTo>
                      <a:pt x="788" y="191"/>
                      <a:pt x="793" y="186"/>
                      <a:pt x="793" y="180"/>
                    </a:cubicBezTo>
                    <a:cubicBezTo>
                      <a:pt x="793" y="173"/>
                      <a:pt x="788" y="168"/>
                      <a:pt x="781" y="16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29" name="Freeform 27"/>
              <p:cNvSpPr>
                <a:spLocks noChangeArrowheads="1"/>
              </p:cNvSpPr>
              <p:nvPr/>
            </p:nvSpPr>
            <p:spPr bwMode="auto">
              <a:xfrm>
                <a:off x="640573" y="4638790"/>
                <a:ext cx="64830" cy="124101"/>
              </a:xfrm>
              <a:custGeom>
                <a:avLst/>
                <a:gdLst>
                  <a:gd name="T0" fmla="*/ 114 w 155"/>
                  <a:gd name="T1" fmla="*/ 141 h 296"/>
                  <a:gd name="T2" fmla="*/ 114 w 155"/>
                  <a:gd name="T3" fmla="*/ 141 h 296"/>
                  <a:gd name="T4" fmla="*/ 85 w 155"/>
                  <a:gd name="T5" fmla="*/ 131 h 296"/>
                  <a:gd name="T6" fmla="*/ 56 w 155"/>
                  <a:gd name="T7" fmla="*/ 122 h 296"/>
                  <a:gd name="T8" fmla="*/ 39 w 155"/>
                  <a:gd name="T9" fmla="*/ 108 h 296"/>
                  <a:gd name="T10" fmla="*/ 43 w 155"/>
                  <a:gd name="T11" fmla="*/ 81 h 296"/>
                  <a:gd name="T12" fmla="*/ 92 w 155"/>
                  <a:gd name="T13" fmla="*/ 69 h 296"/>
                  <a:gd name="T14" fmla="*/ 130 w 155"/>
                  <a:gd name="T15" fmla="*/ 83 h 296"/>
                  <a:gd name="T16" fmla="*/ 147 w 155"/>
                  <a:gd name="T17" fmla="*/ 81 h 296"/>
                  <a:gd name="T18" fmla="*/ 145 w 155"/>
                  <a:gd name="T19" fmla="*/ 64 h 296"/>
                  <a:gd name="T20" fmla="*/ 94 w 155"/>
                  <a:gd name="T21" fmla="*/ 45 h 296"/>
                  <a:gd name="T22" fmla="*/ 92 w 155"/>
                  <a:gd name="T23" fmla="*/ 45 h 296"/>
                  <a:gd name="T24" fmla="*/ 92 w 155"/>
                  <a:gd name="T25" fmla="*/ 11 h 296"/>
                  <a:gd name="T26" fmla="*/ 80 w 155"/>
                  <a:gd name="T27" fmla="*/ 0 h 296"/>
                  <a:gd name="T28" fmla="*/ 69 w 155"/>
                  <a:gd name="T29" fmla="*/ 11 h 296"/>
                  <a:gd name="T30" fmla="*/ 69 w 155"/>
                  <a:gd name="T31" fmla="*/ 45 h 296"/>
                  <a:gd name="T32" fmla="*/ 25 w 155"/>
                  <a:gd name="T33" fmla="*/ 65 h 296"/>
                  <a:gd name="T34" fmla="*/ 18 w 155"/>
                  <a:gd name="T35" fmla="*/ 117 h 296"/>
                  <a:gd name="T36" fmla="*/ 47 w 155"/>
                  <a:gd name="T37" fmla="*/ 143 h 296"/>
                  <a:gd name="T38" fmla="*/ 77 w 155"/>
                  <a:gd name="T39" fmla="*/ 154 h 296"/>
                  <a:gd name="T40" fmla="*/ 105 w 155"/>
                  <a:gd name="T41" fmla="*/ 163 h 296"/>
                  <a:gd name="T42" fmla="*/ 122 w 155"/>
                  <a:gd name="T43" fmla="*/ 172 h 296"/>
                  <a:gd name="T44" fmla="*/ 129 w 155"/>
                  <a:gd name="T45" fmla="*/ 195 h 296"/>
                  <a:gd name="T46" fmla="*/ 128 w 155"/>
                  <a:gd name="T47" fmla="*/ 200 h 296"/>
                  <a:gd name="T48" fmla="*/ 88 w 155"/>
                  <a:gd name="T49" fmla="*/ 226 h 296"/>
                  <a:gd name="T50" fmla="*/ 21 w 155"/>
                  <a:gd name="T51" fmla="*/ 203 h 296"/>
                  <a:gd name="T52" fmla="*/ 4 w 155"/>
                  <a:gd name="T53" fmla="*/ 204 h 296"/>
                  <a:gd name="T54" fmla="*/ 6 w 155"/>
                  <a:gd name="T55" fmla="*/ 220 h 296"/>
                  <a:gd name="T56" fmla="*/ 69 w 155"/>
                  <a:gd name="T57" fmla="*/ 247 h 296"/>
                  <a:gd name="T58" fmla="*/ 69 w 155"/>
                  <a:gd name="T59" fmla="*/ 284 h 296"/>
                  <a:gd name="T60" fmla="*/ 80 w 155"/>
                  <a:gd name="T61" fmla="*/ 295 h 296"/>
                  <a:gd name="T62" fmla="*/ 92 w 155"/>
                  <a:gd name="T63" fmla="*/ 284 h 296"/>
                  <a:gd name="T64" fmla="*/ 92 w 155"/>
                  <a:gd name="T65" fmla="*/ 248 h 296"/>
                  <a:gd name="T66" fmla="*/ 151 w 155"/>
                  <a:gd name="T67" fmla="*/ 205 h 296"/>
                  <a:gd name="T68" fmla="*/ 152 w 155"/>
                  <a:gd name="T69" fmla="*/ 200 h 296"/>
                  <a:gd name="T70" fmla="*/ 138 w 155"/>
                  <a:gd name="T71" fmla="*/ 155 h 296"/>
                  <a:gd name="T72" fmla="*/ 114 w 155"/>
                  <a:gd name="T73" fmla="*/ 141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 h="296">
                    <a:moveTo>
                      <a:pt x="114" y="141"/>
                    </a:moveTo>
                    <a:lnTo>
                      <a:pt x="114" y="141"/>
                    </a:lnTo>
                    <a:cubicBezTo>
                      <a:pt x="104" y="137"/>
                      <a:pt x="94" y="134"/>
                      <a:pt x="85" y="131"/>
                    </a:cubicBezTo>
                    <a:cubicBezTo>
                      <a:pt x="75" y="129"/>
                      <a:pt x="66" y="126"/>
                      <a:pt x="56" y="122"/>
                    </a:cubicBezTo>
                    <a:cubicBezTo>
                      <a:pt x="47" y="118"/>
                      <a:pt x="42" y="114"/>
                      <a:pt x="39" y="108"/>
                    </a:cubicBezTo>
                    <a:cubicBezTo>
                      <a:pt x="36" y="100"/>
                      <a:pt x="37" y="88"/>
                      <a:pt x="43" y="81"/>
                    </a:cubicBezTo>
                    <a:cubicBezTo>
                      <a:pt x="55" y="67"/>
                      <a:pt x="78" y="67"/>
                      <a:pt x="92" y="69"/>
                    </a:cubicBezTo>
                    <a:cubicBezTo>
                      <a:pt x="115" y="71"/>
                      <a:pt x="130" y="83"/>
                      <a:pt x="130" y="83"/>
                    </a:cubicBezTo>
                    <a:cubicBezTo>
                      <a:pt x="136" y="87"/>
                      <a:pt x="143" y="86"/>
                      <a:pt x="147" y="81"/>
                    </a:cubicBezTo>
                    <a:cubicBezTo>
                      <a:pt x="151" y="76"/>
                      <a:pt x="150" y="68"/>
                      <a:pt x="145" y="64"/>
                    </a:cubicBezTo>
                    <a:cubicBezTo>
                      <a:pt x="144" y="64"/>
                      <a:pt x="123" y="50"/>
                      <a:pt x="94" y="45"/>
                    </a:cubicBezTo>
                    <a:cubicBezTo>
                      <a:pt x="94" y="45"/>
                      <a:pt x="93" y="45"/>
                      <a:pt x="92" y="45"/>
                    </a:cubicBezTo>
                    <a:cubicBezTo>
                      <a:pt x="92" y="11"/>
                      <a:pt x="92" y="11"/>
                      <a:pt x="92" y="11"/>
                    </a:cubicBezTo>
                    <a:cubicBezTo>
                      <a:pt x="92" y="5"/>
                      <a:pt x="87" y="0"/>
                      <a:pt x="80" y="0"/>
                    </a:cubicBezTo>
                    <a:cubicBezTo>
                      <a:pt x="74" y="0"/>
                      <a:pt x="69" y="5"/>
                      <a:pt x="69" y="11"/>
                    </a:cubicBezTo>
                    <a:cubicBezTo>
                      <a:pt x="69" y="45"/>
                      <a:pt x="69" y="45"/>
                      <a:pt x="69" y="45"/>
                    </a:cubicBezTo>
                    <a:cubicBezTo>
                      <a:pt x="50" y="48"/>
                      <a:pt x="36" y="54"/>
                      <a:pt x="25" y="65"/>
                    </a:cubicBezTo>
                    <a:cubicBezTo>
                      <a:pt x="13" y="80"/>
                      <a:pt x="10" y="101"/>
                      <a:pt x="18" y="117"/>
                    </a:cubicBezTo>
                    <a:cubicBezTo>
                      <a:pt x="23" y="129"/>
                      <a:pt x="32" y="137"/>
                      <a:pt x="47" y="143"/>
                    </a:cubicBezTo>
                    <a:cubicBezTo>
                      <a:pt x="57" y="147"/>
                      <a:pt x="67" y="151"/>
                      <a:pt x="77" y="154"/>
                    </a:cubicBezTo>
                    <a:cubicBezTo>
                      <a:pt x="87" y="157"/>
                      <a:pt x="96" y="159"/>
                      <a:pt x="105" y="163"/>
                    </a:cubicBezTo>
                    <a:cubicBezTo>
                      <a:pt x="112" y="166"/>
                      <a:pt x="118" y="168"/>
                      <a:pt x="122" y="172"/>
                    </a:cubicBezTo>
                    <a:cubicBezTo>
                      <a:pt x="128" y="178"/>
                      <a:pt x="130" y="186"/>
                      <a:pt x="129" y="195"/>
                    </a:cubicBezTo>
                    <a:cubicBezTo>
                      <a:pt x="129" y="196"/>
                      <a:pt x="128" y="198"/>
                      <a:pt x="128" y="200"/>
                    </a:cubicBezTo>
                    <a:cubicBezTo>
                      <a:pt x="124" y="217"/>
                      <a:pt x="104" y="226"/>
                      <a:pt x="88" y="226"/>
                    </a:cubicBezTo>
                    <a:cubicBezTo>
                      <a:pt x="64" y="227"/>
                      <a:pt x="41" y="218"/>
                      <a:pt x="21" y="203"/>
                    </a:cubicBezTo>
                    <a:cubicBezTo>
                      <a:pt x="16" y="198"/>
                      <a:pt x="9" y="200"/>
                      <a:pt x="4" y="204"/>
                    </a:cubicBezTo>
                    <a:cubicBezTo>
                      <a:pt x="0" y="209"/>
                      <a:pt x="1" y="216"/>
                      <a:pt x="6" y="220"/>
                    </a:cubicBezTo>
                    <a:cubicBezTo>
                      <a:pt x="25" y="236"/>
                      <a:pt x="47" y="244"/>
                      <a:pt x="69" y="247"/>
                    </a:cubicBezTo>
                    <a:cubicBezTo>
                      <a:pt x="69" y="284"/>
                      <a:pt x="69" y="284"/>
                      <a:pt x="69" y="284"/>
                    </a:cubicBezTo>
                    <a:cubicBezTo>
                      <a:pt x="69" y="290"/>
                      <a:pt x="74" y="295"/>
                      <a:pt x="80" y="295"/>
                    </a:cubicBezTo>
                    <a:cubicBezTo>
                      <a:pt x="87" y="295"/>
                      <a:pt x="92" y="290"/>
                      <a:pt x="92" y="284"/>
                    </a:cubicBezTo>
                    <a:cubicBezTo>
                      <a:pt x="92" y="248"/>
                      <a:pt x="92" y="248"/>
                      <a:pt x="92" y="248"/>
                    </a:cubicBezTo>
                    <a:cubicBezTo>
                      <a:pt x="117" y="246"/>
                      <a:pt x="144" y="233"/>
                      <a:pt x="151" y="205"/>
                    </a:cubicBezTo>
                    <a:cubicBezTo>
                      <a:pt x="151" y="203"/>
                      <a:pt x="152" y="202"/>
                      <a:pt x="152" y="200"/>
                    </a:cubicBezTo>
                    <a:cubicBezTo>
                      <a:pt x="154" y="182"/>
                      <a:pt x="149" y="165"/>
                      <a:pt x="138" y="155"/>
                    </a:cubicBezTo>
                    <a:cubicBezTo>
                      <a:pt x="130" y="149"/>
                      <a:pt x="122" y="144"/>
                      <a:pt x="114" y="1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grpSp>
      <p:grpSp>
        <p:nvGrpSpPr>
          <p:cNvPr id="105" name="Group 104"/>
          <p:cNvGrpSpPr/>
          <p:nvPr/>
        </p:nvGrpSpPr>
        <p:grpSpPr>
          <a:xfrm>
            <a:off x="3807453" y="2344996"/>
            <a:ext cx="322294" cy="322294"/>
            <a:chOff x="4485309" y="2837060"/>
            <a:chExt cx="429725" cy="429725"/>
          </a:xfrm>
        </p:grpSpPr>
        <p:sp>
          <p:nvSpPr>
            <p:cNvPr id="124" name="Freeform 5"/>
            <p:cNvSpPr>
              <a:spLocks noChangeArrowheads="1"/>
            </p:cNvSpPr>
            <p:nvPr/>
          </p:nvSpPr>
          <p:spPr bwMode="auto">
            <a:xfrm>
              <a:off x="4485309" y="2837060"/>
              <a:ext cx="429725" cy="429725"/>
            </a:xfrm>
            <a:custGeom>
              <a:avLst/>
              <a:gdLst>
                <a:gd name="T0" fmla="*/ 1024 w 1025"/>
                <a:gd name="T1" fmla="*/ 512 h 1025"/>
                <a:gd name="T2" fmla="*/ 1024 w 1025"/>
                <a:gd name="T3" fmla="*/ 512 h 1025"/>
                <a:gd name="T4" fmla="*/ 512 w 1025"/>
                <a:gd name="T5" fmla="*/ 1024 h 1025"/>
                <a:gd name="T6" fmla="*/ 0 w 1025"/>
                <a:gd name="T7" fmla="*/ 512 h 1025"/>
                <a:gd name="T8" fmla="*/ 512 w 1025"/>
                <a:gd name="T9" fmla="*/ 0 h 1025"/>
                <a:gd name="T10" fmla="*/ 1024 w 1025"/>
                <a:gd name="T11" fmla="*/ 512 h 1025"/>
              </a:gdLst>
              <a:ahLst/>
              <a:cxnLst>
                <a:cxn ang="0">
                  <a:pos x="T0" y="T1"/>
                </a:cxn>
                <a:cxn ang="0">
                  <a:pos x="T2" y="T3"/>
                </a:cxn>
                <a:cxn ang="0">
                  <a:pos x="T4" y="T5"/>
                </a:cxn>
                <a:cxn ang="0">
                  <a:pos x="T6" y="T7"/>
                </a:cxn>
                <a:cxn ang="0">
                  <a:pos x="T8" y="T9"/>
                </a:cxn>
                <a:cxn ang="0">
                  <a:pos x="T10" y="T11"/>
                </a:cxn>
              </a:cxnLst>
              <a:rect l="0" t="0" r="r" b="b"/>
              <a:pathLst>
                <a:path w="1025" h="1025">
                  <a:moveTo>
                    <a:pt x="1024" y="512"/>
                  </a:moveTo>
                  <a:lnTo>
                    <a:pt x="1024" y="512"/>
                  </a:lnTo>
                  <a:cubicBezTo>
                    <a:pt x="1024" y="795"/>
                    <a:pt x="795" y="1024"/>
                    <a:pt x="512" y="1024"/>
                  </a:cubicBezTo>
                  <a:cubicBezTo>
                    <a:pt x="230" y="1024"/>
                    <a:pt x="0" y="795"/>
                    <a:pt x="0" y="512"/>
                  </a:cubicBezTo>
                  <a:cubicBezTo>
                    <a:pt x="0" y="229"/>
                    <a:pt x="230" y="0"/>
                    <a:pt x="512" y="0"/>
                  </a:cubicBezTo>
                  <a:cubicBezTo>
                    <a:pt x="795" y="0"/>
                    <a:pt x="1024" y="229"/>
                    <a:pt x="1024" y="512"/>
                  </a:cubicBezTo>
                </a:path>
              </a:pathLst>
            </a:custGeom>
            <a:solidFill>
              <a:srgbClr val="02D35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25" name="Freeform 29"/>
            <p:cNvSpPr>
              <a:spLocks noChangeArrowheads="1"/>
            </p:cNvSpPr>
            <p:nvPr/>
          </p:nvSpPr>
          <p:spPr bwMode="auto">
            <a:xfrm>
              <a:off x="4546359" y="2905593"/>
              <a:ext cx="307624" cy="292658"/>
            </a:xfrm>
            <a:custGeom>
              <a:avLst/>
              <a:gdLst>
                <a:gd name="T0" fmla="*/ 771 w 816"/>
                <a:gd name="T1" fmla="*/ 282 h 777"/>
                <a:gd name="T2" fmla="*/ 678 w 816"/>
                <a:gd name="T3" fmla="*/ 396 h 777"/>
                <a:gd name="T4" fmla="*/ 561 w 816"/>
                <a:gd name="T5" fmla="*/ 491 h 777"/>
                <a:gd name="T6" fmla="*/ 483 w 816"/>
                <a:gd name="T7" fmla="*/ 534 h 777"/>
                <a:gd name="T8" fmla="*/ 513 w 816"/>
                <a:gd name="T9" fmla="*/ 446 h 777"/>
                <a:gd name="T10" fmla="*/ 428 w 816"/>
                <a:gd name="T11" fmla="*/ 126 h 777"/>
                <a:gd name="T12" fmla="*/ 335 w 816"/>
                <a:gd name="T13" fmla="*/ 65 h 777"/>
                <a:gd name="T14" fmla="*/ 247 w 816"/>
                <a:gd name="T15" fmla="*/ 415 h 777"/>
                <a:gd name="T16" fmla="*/ 320 w 816"/>
                <a:gd name="T17" fmla="*/ 437 h 777"/>
                <a:gd name="T18" fmla="*/ 230 w 816"/>
                <a:gd name="T19" fmla="*/ 460 h 777"/>
                <a:gd name="T20" fmla="*/ 60 w 816"/>
                <a:gd name="T21" fmla="*/ 308 h 777"/>
                <a:gd name="T22" fmla="*/ 108 w 816"/>
                <a:gd name="T23" fmla="*/ 362 h 777"/>
                <a:gd name="T24" fmla="*/ 26 w 816"/>
                <a:gd name="T25" fmla="*/ 372 h 777"/>
                <a:gd name="T26" fmla="*/ 38 w 816"/>
                <a:gd name="T27" fmla="*/ 471 h 777"/>
                <a:gd name="T28" fmla="*/ 301 w 816"/>
                <a:gd name="T29" fmla="*/ 656 h 777"/>
                <a:gd name="T30" fmla="*/ 606 w 816"/>
                <a:gd name="T31" fmla="*/ 776 h 777"/>
                <a:gd name="T32" fmla="*/ 588 w 816"/>
                <a:gd name="T33" fmla="*/ 587 h 777"/>
                <a:gd name="T34" fmla="*/ 607 w 816"/>
                <a:gd name="T35" fmla="*/ 506 h 777"/>
                <a:gd name="T36" fmla="*/ 764 w 816"/>
                <a:gd name="T37" fmla="*/ 413 h 777"/>
                <a:gd name="T38" fmla="*/ 811 w 816"/>
                <a:gd name="T39" fmla="*/ 311 h 777"/>
                <a:gd name="T40" fmla="*/ 359 w 816"/>
                <a:gd name="T41" fmla="*/ 65 h 777"/>
                <a:gd name="T42" fmla="*/ 401 w 816"/>
                <a:gd name="T43" fmla="*/ 108 h 777"/>
                <a:gd name="T44" fmla="*/ 311 w 816"/>
                <a:gd name="T45" fmla="*/ 239 h 777"/>
                <a:gd name="T46" fmla="*/ 288 w 816"/>
                <a:gd name="T47" fmla="*/ 423 h 777"/>
                <a:gd name="T48" fmla="*/ 401 w 816"/>
                <a:gd name="T49" fmla="*/ 149 h 777"/>
                <a:gd name="T50" fmla="*/ 531 w 816"/>
                <a:gd name="T51" fmla="*/ 412 h 777"/>
                <a:gd name="T52" fmla="*/ 494 w 816"/>
                <a:gd name="T53" fmla="*/ 412 h 777"/>
                <a:gd name="T54" fmla="*/ 461 w 816"/>
                <a:gd name="T55" fmla="*/ 239 h 777"/>
                <a:gd name="T56" fmla="*/ 415 w 816"/>
                <a:gd name="T57" fmla="*/ 656 h 777"/>
                <a:gd name="T58" fmla="*/ 389 w 816"/>
                <a:gd name="T59" fmla="*/ 443 h 777"/>
                <a:gd name="T60" fmla="*/ 343 w 816"/>
                <a:gd name="T61" fmla="*/ 243 h 777"/>
                <a:gd name="T62" fmla="*/ 181 w 816"/>
                <a:gd name="T63" fmla="*/ 500 h 777"/>
                <a:gd name="T64" fmla="*/ 53 w 816"/>
                <a:gd name="T65" fmla="*/ 453 h 777"/>
                <a:gd name="T66" fmla="*/ 81 w 816"/>
                <a:gd name="T67" fmla="*/ 435 h 777"/>
                <a:gd name="T68" fmla="*/ 132 w 816"/>
                <a:gd name="T69" fmla="*/ 359 h 777"/>
                <a:gd name="T70" fmla="*/ 152 w 816"/>
                <a:gd name="T71" fmla="*/ 335 h 777"/>
                <a:gd name="T72" fmla="*/ 258 w 816"/>
                <a:gd name="T73" fmla="*/ 518 h 777"/>
                <a:gd name="T74" fmla="*/ 181 w 816"/>
                <a:gd name="T75" fmla="*/ 500 h 777"/>
                <a:gd name="T76" fmla="*/ 586 w 816"/>
                <a:gd name="T77" fmla="*/ 752 h 777"/>
                <a:gd name="T78" fmla="*/ 596 w 816"/>
                <a:gd name="T79" fmla="*/ 678 h 777"/>
                <a:gd name="T80" fmla="*/ 578 w 816"/>
                <a:gd name="T81" fmla="*/ 562 h 777"/>
                <a:gd name="T82" fmla="*/ 481 w 816"/>
                <a:gd name="T83" fmla="*/ 656 h 777"/>
                <a:gd name="T84" fmla="*/ 534 w 816"/>
                <a:gd name="T85" fmla="*/ 517 h 777"/>
                <a:gd name="T86" fmla="*/ 583 w 816"/>
                <a:gd name="T87" fmla="*/ 532 h 777"/>
                <a:gd name="T88" fmla="*/ 704 w 816"/>
                <a:gd name="T89" fmla="*/ 394 h 777"/>
                <a:gd name="T90" fmla="*/ 703 w 816"/>
                <a:gd name="T91" fmla="*/ 393 h 777"/>
                <a:gd name="T92" fmla="*/ 702 w 816"/>
                <a:gd name="T93" fmla="*/ 392 h 777"/>
                <a:gd name="T94" fmla="*/ 788 w 816"/>
                <a:gd name="T95" fmla="*/ 322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16" h="777">
                  <a:moveTo>
                    <a:pt x="784" y="285"/>
                  </a:moveTo>
                  <a:lnTo>
                    <a:pt x="784" y="285"/>
                  </a:lnTo>
                  <a:cubicBezTo>
                    <a:pt x="781" y="281"/>
                    <a:pt x="775" y="280"/>
                    <a:pt x="771" y="282"/>
                  </a:cubicBezTo>
                  <a:cubicBezTo>
                    <a:pt x="690" y="321"/>
                    <a:pt x="690" y="321"/>
                    <a:pt x="690" y="321"/>
                  </a:cubicBezTo>
                  <a:cubicBezTo>
                    <a:pt x="687" y="323"/>
                    <a:pt x="684" y="327"/>
                    <a:pt x="684" y="331"/>
                  </a:cubicBezTo>
                  <a:cubicBezTo>
                    <a:pt x="678" y="396"/>
                    <a:pt x="678" y="396"/>
                    <a:pt x="678" y="396"/>
                  </a:cubicBezTo>
                  <a:cubicBezTo>
                    <a:pt x="678" y="398"/>
                    <a:pt x="678" y="399"/>
                    <a:pt x="679" y="402"/>
                  </a:cubicBezTo>
                  <a:cubicBezTo>
                    <a:pt x="590" y="489"/>
                    <a:pt x="590" y="489"/>
                    <a:pt x="590" y="489"/>
                  </a:cubicBezTo>
                  <a:cubicBezTo>
                    <a:pt x="561" y="491"/>
                    <a:pt x="561" y="491"/>
                    <a:pt x="561" y="491"/>
                  </a:cubicBezTo>
                  <a:cubicBezTo>
                    <a:pt x="555" y="491"/>
                    <a:pt x="534" y="491"/>
                    <a:pt x="525" y="495"/>
                  </a:cubicBezTo>
                  <a:cubicBezTo>
                    <a:pt x="519" y="498"/>
                    <a:pt x="512" y="505"/>
                    <a:pt x="509" y="508"/>
                  </a:cubicBezTo>
                  <a:cubicBezTo>
                    <a:pt x="483" y="534"/>
                    <a:pt x="483" y="534"/>
                    <a:pt x="483" y="534"/>
                  </a:cubicBezTo>
                  <a:cubicBezTo>
                    <a:pt x="483" y="498"/>
                    <a:pt x="484" y="466"/>
                    <a:pt x="484" y="437"/>
                  </a:cubicBezTo>
                  <a:cubicBezTo>
                    <a:pt x="491" y="442"/>
                    <a:pt x="502" y="446"/>
                    <a:pt x="513" y="446"/>
                  </a:cubicBezTo>
                  <a:lnTo>
                    <a:pt x="513" y="446"/>
                  </a:lnTo>
                  <a:cubicBezTo>
                    <a:pt x="537" y="446"/>
                    <a:pt x="555" y="432"/>
                    <a:pt x="555" y="412"/>
                  </a:cubicBezTo>
                  <a:cubicBezTo>
                    <a:pt x="554" y="199"/>
                    <a:pt x="554" y="199"/>
                    <a:pt x="554" y="199"/>
                  </a:cubicBezTo>
                  <a:cubicBezTo>
                    <a:pt x="554" y="156"/>
                    <a:pt x="508" y="130"/>
                    <a:pt x="428" y="126"/>
                  </a:cubicBezTo>
                  <a:cubicBezTo>
                    <a:pt x="451" y="115"/>
                    <a:pt x="467" y="92"/>
                    <a:pt x="467" y="65"/>
                  </a:cubicBezTo>
                  <a:cubicBezTo>
                    <a:pt x="467" y="30"/>
                    <a:pt x="437" y="0"/>
                    <a:pt x="401" y="0"/>
                  </a:cubicBezTo>
                  <a:cubicBezTo>
                    <a:pt x="364" y="0"/>
                    <a:pt x="335" y="30"/>
                    <a:pt x="335" y="65"/>
                  </a:cubicBezTo>
                  <a:cubicBezTo>
                    <a:pt x="335" y="92"/>
                    <a:pt x="351" y="115"/>
                    <a:pt x="374" y="126"/>
                  </a:cubicBezTo>
                  <a:cubicBezTo>
                    <a:pt x="293" y="131"/>
                    <a:pt x="248" y="158"/>
                    <a:pt x="248" y="201"/>
                  </a:cubicBezTo>
                  <a:cubicBezTo>
                    <a:pt x="247" y="415"/>
                    <a:pt x="247" y="415"/>
                    <a:pt x="247" y="415"/>
                  </a:cubicBezTo>
                  <a:cubicBezTo>
                    <a:pt x="247" y="434"/>
                    <a:pt x="263" y="447"/>
                    <a:pt x="288" y="447"/>
                  </a:cubicBezTo>
                  <a:lnTo>
                    <a:pt x="288" y="447"/>
                  </a:lnTo>
                  <a:cubicBezTo>
                    <a:pt x="300" y="447"/>
                    <a:pt x="312" y="443"/>
                    <a:pt x="320" y="437"/>
                  </a:cubicBezTo>
                  <a:cubicBezTo>
                    <a:pt x="320" y="469"/>
                    <a:pt x="322" y="506"/>
                    <a:pt x="322" y="546"/>
                  </a:cubicBezTo>
                  <a:cubicBezTo>
                    <a:pt x="305" y="531"/>
                    <a:pt x="289" y="515"/>
                    <a:pt x="274" y="501"/>
                  </a:cubicBezTo>
                  <a:cubicBezTo>
                    <a:pt x="256" y="485"/>
                    <a:pt x="241" y="470"/>
                    <a:pt x="230" y="460"/>
                  </a:cubicBezTo>
                  <a:cubicBezTo>
                    <a:pt x="201" y="432"/>
                    <a:pt x="195" y="404"/>
                    <a:pt x="192" y="378"/>
                  </a:cubicBezTo>
                  <a:cubicBezTo>
                    <a:pt x="190" y="349"/>
                    <a:pt x="182" y="330"/>
                    <a:pt x="167" y="317"/>
                  </a:cubicBezTo>
                  <a:cubicBezTo>
                    <a:pt x="136" y="291"/>
                    <a:pt x="83" y="290"/>
                    <a:pt x="60" y="308"/>
                  </a:cubicBezTo>
                  <a:cubicBezTo>
                    <a:pt x="57" y="310"/>
                    <a:pt x="55" y="313"/>
                    <a:pt x="55" y="317"/>
                  </a:cubicBezTo>
                  <a:cubicBezTo>
                    <a:pt x="55" y="320"/>
                    <a:pt x="57" y="325"/>
                    <a:pt x="60" y="327"/>
                  </a:cubicBezTo>
                  <a:cubicBezTo>
                    <a:pt x="108" y="362"/>
                    <a:pt x="108" y="362"/>
                    <a:pt x="108" y="362"/>
                  </a:cubicBezTo>
                  <a:cubicBezTo>
                    <a:pt x="107" y="369"/>
                    <a:pt x="106" y="381"/>
                    <a:pt x="104" y="395"/>
                  </a:cubicBezTo>
                  <a:cubicBezTo>
                    <a:pt x="77" y="410"/>
                    <a:pt x="77" y="410"/>
                    <a:pt x="77" y="410"/>
                  </a:cubicBezTo>
                  <a:cubicBezTo>
                    <a:pt x="26" y="372"/>
                    <a:pt x="26" y="372"/>
                    <a:pt x="26" y="372"/>
                  </a:cubicBezTo>
                  <a:cubicBezTo>
                    <a:pt x="23" y="369"/>
                    <a:pt x="19" y="369"/>
                    <a:pt x="14" y="370"/>
                  </a:cubicBezTo>
                  <a:cubicBezTo>
                    <a:pt x="10" y="372"/>
                    <a:pt x="8" y="376"/>
                    <a:pt x="7" y="380"/>
                  </a:cubicBezTo>
                  <a:cubicBezTo>
                    <a:pt x="7" y="382"/>
                    <a:pt x="0" y="440"/>
                    <a:pt x="38" y="471"/>
                  </a:cubicBezTo>
                  <a:cubicBezTo>
                    <a:pt x="52" y="483"/>
                    <a:pt x="69" y="489"/>
                    <a:pt x="86" y="489"/>
                  </a:cubicBezTo>
                  <a:cubicBezTo>
                    <a:pt x="129" y="488"/>
                    <a:pt x="140" y="493"/>
                    <a:pt x="165" y="517"/>
                  </a:cubicBezTo>
                  <a:cubicBezTo>
                    <a:pt x="182" y="533"/>
                    <a:pt x="237" y="588"/>
                    <a:pt x="301" y="656"/>
                  </a:cubicBezTo>
                  <a:cubicBezTo>
                    <a:pt x="177" y="656"/>
                    <a:pt x="177" y="656"/>
                    <a:pt x="177" y="656"/>
                  </a:cubicBezTo>
                  <a:cubicBezTo>
                    <a:pt x="192" y="776"/>
                    <a:pt x="192" y="776"/>
                    <a:pt x="192" y="776"/>
                  </a:cubicBezTo>
                  <a:cubicBezTo>
                    <a:pt x="606" y="776"/>
                    <a:pt x="606" y="776"/>
                    <a:pt x="606" y="776"/>
                  </a:cubicBezTo>
                  <a:cubicBezTo>
                    <a:pt x="623" y="656"/>
                    <a:pt x="623" y="656"/>
                    <a:pt x="623" y="656"/>
                  </a:cubicBezTo>
                  <a:cubicBezTo>
                    <a:pt x="519" y="656"/>
                    <a:pt x="519" y="656"/>
                    <a:pt x="519" y="656"/>
                  </a:cubicBezTo>
                  <a:cubicBezTo>
                    <a:pt x="588" y="587"/>
                    <a:pt x="588" y="587"/>
                    <a:pt x="588" y="587"/>
                  </a:cubicBezTo>
                  <a:cubicBezTo>
                    <a:pt x="591" y="584"/>
                    <a:pt x="597" y="576"/>
                    <a:pt x="599" y="572"/>
                  </a:cubicBezTo>
                  <a:cubicBezTo>
                    <a:pt x="604" y="563"/>
                    <a:pt x="606" y="540"/>
                    <a:pt x="606" y="533"/>
                  </a:cubicBezTo>
                  <a:cubicBezTo>
                    <a:pt x="607" y="506"/>
                    <a:pt x="607" y="506"/>
                    <a:pt x="607" y="506"/>
                  </a:cubicBezTo>
                  <a:cubicBezTo>
                    <a:pt x="695" y="417"/>
                    <a:pt x="695" y="417"/>
                    <a:pt x="695" y="417"/>
                  </a:cubicBezTo>
                  <a:cubicBezTo>
                    <a:pt x="697" y="418"/>
                    <a:pt x="698" y="418"/>
                    <a:pt x="701" y="418"/>
                  </a:cubicBezTo>
                  <a:cubicBezTo>
                    <a:pt x="764" y="413"/>
                    <a:pt x="764" y="413"/>
                    <a:pt x="764" y="413"/>
                  </a:cubicBezTo>
                  <a:cubicBezTo>
                    <a:pt x="768" y="412"/>
                    <a:pt x="772" y="410"/>
                    <a:pt x="773" y="406"/>
                  </a:cubicBezTo>
                  <a:cubicBezTo>
                    <a:pt x="813" y="325"/>
                    <a:pt x="813" y="325"/>
                    <a:pt x="813" y="325"/>
                  </a:cubicBezTo>
                  <a:cubicBezTo>
                    <a:pt x="815" y="320"/>
                    <a:pt x="814" y="315"/>
                    <a:pt x="811" y="311"/>
                  </a:cubicBezTo>
                  <a:lnTo>
                    <a:pt x="784" y="285"/>
                  </a:lnTo>
                  <a:close/>
                  <a:moveTo>
                    <a:pt x="359" y="65"/>
                  </a:moveTo>
                  <a:lnTo>
                    <a:pt x="359" y="65"/>
                  </a:lnTo>
                  <a:cubicBezTo>
                    <a:pt x="359" y="42"/>
                    <a:pt x="378" y="24"/>
                    <a:pt x="401" y="24"/>
                  </a:cubicBezTo>
                  <a:cubicBezTo>
                    <a:pt x="425" y="24"/>
                    <a:pt x="443" y="42"/>
                    <a:pt x="443" y="65"/>
                  </a:cubicBezTo>
                  <a:cubicBezTo>
                    <a:pt x="443" y="89"/>
                    <a:pt x="425" y="108"/>
                    <a:pt x="401" y="108"/>
                  </a:cubicBezTo>
                  <a:cubicBezTo>
                    <a:pt x="378" y="108"/>
                    <a:pt x="359" y="89"/>
                    <a:pt x="359" y="65"/>
                  </a:cubicBezTo>
                  <a:close/>
                  <a:moveTo>
                    <a:pt x="311" y="239"/>
                  </a:moveTo>
                  <a:lnTo>
                    <a:pt x="311" y="239"/>
                  </a:lnTo>
                  <a:cubicBezTo>
                    <a:pt x="311" y="262"/>
                    <a:pt x="310" y="410"/>
                    <a:pt x="310" y="412"/>
                  </a:cubicBezTo>
                  <a:cubicBezTo>
                    <a:pt x="310" y="419"/>
                    <a:pt x="299" y="423"/>
                    <a:pt x="288" y="423"/>
                  </a:cubicBezTo>
                  <a:lnTo>
                    <a:pt x="288" y="423"/>
                  </a:lnTo>
                  <a:cubicBezTo>
                    <a:pt x="281" y="423"/>
                    <a:pt x="270" y="421"/>
                    <a:pt x="270" y="415"/>
                  </a:cubicBezTo>
                  <a:cubicBezTo>
                    <a:pt x="270" y="201"/>
                    <a:pt x="270" y="201"/>
                    <a:pt x="270" y="201"/>
                  </a:cubicBezTo>
                  <a:cubicBezTo>
                    <a:pt x="270" y="164"/>
                    <a:pt x="336" y="149"/>
                    <a:pt x="401" y="149"/>
                  </a:cubicBezTo>
                  <a:cubicBezTo>
                    <a:pt x="404" y="149"/>
                    <a:pt x="404" y="149"/>
                    <a:pt x="404" y="149"/>
                  </a:cubicBezTo>
                  <a:cubicBezTo>
                    <a:pt x="433" y="149"/>
                    <a:pt x="531" y="152"/>
                    <a:pt x="531" y="199"/>
                  </a:cubicBezTo>
                  <a:cubicBezTo>
                    <a:pt x="531" y="412"/>
                    <a:pt x="531" y="412"/>
                    <a:pt x="531" y="412"/>
                  </a:cubicBezTo>
                  <a:cubicBezTo>
                    <a:pt x="531" y="420"/>
                    <a:pt x="520" y="422"/>
                    <a:pt x="513" y="422"/>
                  </a:cubicBezTo>
                  <a:lnTo>
                    <a:pt x="513" y="422"/>
                  </a:lnTo>
                  <a:cubicBezTo>
                    <a:pt x="506" y="422"/>
                    <a:pt x="494" y="420"/>
                    <a:pt x="494" y="412"/>
                  </a:cubicBezTo>
                  <a:cubicBezTo>
                    <a:pt x="494" y="406"/>
                    <a:pt x="494" y="406"/>
                    <a:pt x="494" y="406"/>
                  </a:cubicBezTo>
                  <a:cubicBezTo>
                    <a:pt x="494" y="376"/>
                    <a:pt x="493" y="259"/>
                    <a:pt x="493" y="239"/>
                  </a:cubicBezTo>
                  <a:cubicBezTo>
                    <a:pt x="493" y="212"/>
                    <a:pt x="461" y="212"/>
                    <a:pt x="461" y="239"/>
                  </a:cubicBezTo>
                  <a:cubicBezTo>
                    <a:pt x="461" y="243"/>
                    <a:pt x="461" y="243"/>
                    <a:pt x="461" y="243"/>
                  </a:cubicBezTo>
                  <a:cubicBezTo>
                    <a:pt x="463" y="276"/>
                    <a:pt x="461" y="415"/>
                    <a:pt x="457" y="656"/>
                  </a:cubicBezTo>
                  <a:cubicBezTo>
                    <a:pt x="415" y="656"/>
                    <a:pt x="415" y="656"/>
                    <a:pt x="415" y="656"/>
                  </a:cubicBezTo>
                  <a:cubicBezTo>
                    <a:pt x="413" y="443"/>
                    <a:pt x="413" y="443"/>
                    <a:pt x="413" y="443"/>
                  </a:cubicBezTo>
                  <a:cubicBezTo>
                    <a:pt x="412" y="437"/>
                    <a:pt x="407" y="432"/>
                    <a:pt x="401" y="432"/>
                  </a:cubicBezTo>
                  <a:cubicBezTo>
                    <a:pt x="394" y="432"/>
                    <a:pt x="389" y="437"/>
                    <a:pt x="389" y="443"/>
                  </a:cubicBezTo>
                  <a:cubicBezTo>
                    <a:pt x="391" y="656"/>
                    <a:pt x="391" y="656"/>
                    <a:pt x="391" y="656"/>
                  </a:cubicBezTo>
                  <a:cubicBezTo>
                    <a:pt x="348" y="656"/>
                    <a:pt x="348" y="656"/>
                    <a:pt x="348" y="656"/>
                  </a:cubicBezTo>
                  <a:cubicBezTo>
                    <a:pt x="343" y="415"/>
                    <a:pt x="341" y="276"/>
                    <a:pt x="343" y="243"/>
                  </a:cubicBezTo>
                  <a:cubicBezTo>
                    <a:pt x="343" y="239"/>
                    <a:pt x="343" y="239"/>
                    <a:pt x="343" y="239"/>
                  </a:cubicBezTo>
                  <a:cubicBezTo>
                    <a:pt x="343" y="213"/>
                    <a:pt x="311" y="212"/>
                    <a:pt x="311" y="239"/>
                  </a:cubicBezTo>
                  <a:close/>
                  <a:moveTo>
                    <a:pt x="181" y="500"/>
                  </a:moveTo>
                  <a:lnTo>
                    <a:pt x="181" y="500"/>
                  </a:lnTo>
                  <a:cubicBezTo>
                    <a:pt x="152" y="472"/>
                    <a:pt x="135" y="464"/>
                    <a:pt x="86" y="465"/>
                  </a:cubicBezTo>
                  <a:cubicBezTo>
                    <a:pt x="74" y="465"/>
                    <a:pt x="63" y="461"/>
                    <a:pt x="53" y="453"/>
                  </a:cubicBezTo>
                  <a:cubicBezTo>
                    <a:pt x="37" y="440"/>
                    <a:pt x="32" y="420"/>
                    <a:pt x="30" y="405"/>
                  </a:cubicBezTo>
                  <a:cubicBezTo>
                    <a:pt x="69" y="434"/>
                    <a:pt x="69" y="434"/>
                    <a:pt x="69" y="434"/>
                  </a:cubicBezTo>
                  <a:cubicBezTo>
                    <a:pt x="72" y="436"/>
                    <a:pt x="77" y="437"/>
                    <a:pt x="81" y="435"/>
                  </a:cubicBezTo>
                  <a:cubicBezTo>
                    <a:pt x="120" y="413"/>
                    <a:pt x="120" y="413"/>
                    <a:pt x="120" y="413"/>
                  </a:cubicBezTo>
                  <a:cubicBezTo>
                    <a:pt x="124" y="412"/>
                    <a:pt x="126" y="408"/>
                    <a:pt x="126" y="405"/>
                  </a:cubicBezTo>
                  <a:cubicBezTo>
                    <a:pt x="126" y="405"/>
                    <a:pt x="132" y="360"/>
                    <a:pt x="132" y="359"/>
                  </a:cubicBezTo>
                  <a:cubicBezTo>
                    <a:pt x="133" y="355"/>
                    <a:pt x="131" y="349"/>
                    <a:pt x="128" y="347"/>
                  </a:cubicBezTo>
                  <a:cubicBezTo>
                    <a:pt x="91" y="320"/>
                    <a:pt x="91" y="320"/>
                    <a:pt x="91" y="320"/>
                  </a:cubicBezTo>
                  <a:cubicBezTo>
                    <a:pt x="109" y="317"/>
                    <a:pt x="135" y="321"/>
                    <a:pt x="152" y="335"/>
                  </a:cubicBezTo>
                  <a:cubicBezTo>
                    <a:pt x="162" y="343"/>
                    <a:pt x="167" y="358"/>
                    <a:pt x="168" y="380"/>
                  </a:cubicBezTo>
                  <a:cubicBezTo>
                    <a:pt x="172" y="409"/>
                    <a:pt x="179" y="443"/>
                    <a:pt x="213" y="476"/>
                  </a:cubicBezTo>
                  <a:cubicBezTo>
                    <a:pt x="225" y="488"/>
                    <a:pt x="240" y="501"/>
                    <a:pt x="258" y="518"/>
                  </a:cubicBezTo>
                  <a:cubicBezTo>
                    <a:pt x="278" y="537"/>
                    <a:pt x="301" y="558"/>
                    <a:pt x="323" y="579"/>
                  </a:cubicBezTo>
                  <a:cubicBezTo>
                    <a:pt x="323" y="599"/>
                    <a:pt x="324" y="622"/>
                    <a:pt x="324" y="645"/>
                  </a:cubicBezTo>
                  <a:cubicBezTo>
                    <a:pt x="257" y="575"/>
                    <a:pt x="199" y="516"/>
                    <a:pt x="181" y="500"/>
                  </a:cubicBezTo>
                  <a:close/>
                  <a:moveTo>
                    <a:pt x="596" y="678"/>
                  </a:moveTo>
                  <a:lnTo>
                    <a:pt x="596" y="678"/>
                  </a:lnTo>
                  <a:cubicBezTo>
                    <a:pt x="586" y="752"/>
                    <a:pt x="586" y="752"/>
                    <a:pt x="586" y="752"/>
                  </a:cubicBezTo>
                  <a:cubicBezTo>
                    <a:pt x="213" y="752"/>
                    <a:pt x="213" y="752"/>
                    <a:pt x="213" y="752"/>
                  </a:cubicBezTo>
                  <a:cubicBezTo>
                    <a:pt x="204" y="678"/>
                    <a:pt x="204" y="678"/>
                    <a:pt x="204" y="678"/>
                  </a:cubicBezTo>
                  <a:lnTo>
                    <a:pt x="596" y="678"/>
                  </a:lnTo>
                  <a:close/>
                  <a:moveTo>
                    <a:pt x="583" y="532"/>
                  </a:moveTo>
                  <a:lnTo>
                    <a:pt x="583" y="532"/>
                  </a:lnTo>
                  <a:cubicBezTo>
                    <a:pt x="582" y="543"/>
                    <a:pt x="580" y="559"/>
                    <a:pt x="578" y="562"/>
                  </a:cubicBezTo>
                  <a:cubicBezTo>
                    <a:pt x="577" y="564"/>
                    <a:pt x="573" y="568"/>
                    <a:pt x="571" y="570"/>
                  </a:cubicBezTo>
                  <a:cubicBezTo>
                    <a:pt x="486" y="656"/>
                    <a:pt x="486" y="656"/>
                    <a:pt x="486" y="656"/>
                  </a:cubicBezTo>
                  <a:cubicBezTo>
                    <a:pt x="481" y="656"/>
                    <a:pt x="481" y="656"/>
                    <a:pt x="481" y="656"/>
                  </a:cubicBezTo>
                  <a:cubicBezTo>
                    <a:pt x="481" y="624"/>
                    <a:pt x="482" y="595"/>
                    <a:pt x="482" y="567"/>
                  </a:cubicBezTo>
                  <a:cubicBezTo>
                    <a:pt x="526" y="524"/>
                    <a:pt x="526" y="524"/>
                    <a:pt x="526" y="524"/>
                  </a:cubicBezTo>
                  <a:cubicBezTo>
                    <a:pt x="528" y="521"/>
                    <a:pt x="533" y="518"/>
                    <a:pt x="534" y="517"/>
                  </a:cubicBezTo>
                  <a:cubicBezTo>
                    <a:pt x="537" y="515"/>
                    <a:pt x="552" y="514"/>
                    <a:pt x="562" y="514"/>
                  </a:cubicBezTo>
                  <a:cubicBezTo>
                    <a:pt x="583" y="513"/>
                    <a:pt x="583" y="513"/>
                    <a:pt x="583" y="513"/>
                  </a:cubicBezTo>
                  <a:lnTo>
                    <a:pt x="583" y="532"/>
                  </a:lnTo>
                  <a:close/>
                  <a:moveTo>
                    <a:pt x="756" y="390"/>
                  </a:moveTo>
                  <a:lnTo>
                    <a:pt x="756" y="390"/>
                  </a:lnTo>
                  <a:cubicBezTo>
                    <a:pt x="704" y="394"/>
                    <a:pt x="704" y="394"/>
                    <a:pt x="704" y="394"/>
                  </a:cubicBezTo>
                  <a:cubicBezTo>
                    <a:pt x="703" y="393"/>
                    <a:pt x="703" y="393"/>
                    <a:pt x="703" y="393"/>
                  </a:cubicBezTo>
                  <a:lnTo>
                    <a:pt x="703" y="393"/>
                  </a:lnTo>
                  <a:lnTo>
                    <a:pt x="703" y="393"/>
                  </a:lnTo>
                  <a:lnTo>
                    <a:pt x="703" y="393"/>
                  </a:lnTo>
                  <a:cubicBezTo>
                    <a:pt x="703" y="393"/>
                    <a:pt x="703" y="393"/>
                    <a:pt x="702" y="392"/>
                  </a:cubicBezTo>
                  <a:lnTo>
                    <a:pt x="702" y="392"/>
                  </a:lnTo>
                  <a:cubicBezTo>
                    <a:pt x="707" y="340"/>
                    <a:pt x="707" y="340"/>
                    <a:pt x="707" y="340"/>
                  </a:cubicBezTo>
                  <a:cubicBezTo>
                    <a:pt x="773" y="307"/>
                    <a:pt x="773" y="307"/>
                    <a:pt x="773" y="307"/>
                  </a:cubicBezTo>
                  <a:cubicBezTo>
                    <a:pt x="788" y="322"/>
                    <a:pt x="788" y="322"/>
                    <a:pt x="788" y="322"/>
                  </a:cubicBezTo>
                  <a:lnTo>
                    <a:pt x="756" y="390"/>
                  </a:lnTo>
                  <a:close/>
                </a:path>
              </a:pathLst>
            </a:custGeom>
            <a:solidFill>
              <a:schemeClr val="bg1"/>
            </a:solidFill>
            <a:ln>
              <a:noFill/>
            </a:ln>
            <a:effectLst/>
          </p:spPr>
          <p:txBody>
            <a:bodyPr wrap="none" anchor="ctr"/>
            <a:lstStyle/>
            <a:p>
              <a:endParaRPr lang="en-US" sz="1013"/>
            </a:p>
          </p:txBody>
        </p:sp>
      </p:grpSp>
      <p:grpSp>
        <p:nvGrpSpPr>
          <p:cNvPr id="106" name="Group 105"/>
          <p:cNvGrpSpPr/>
          <p:nvPr/>
        </p:nvGrpSpPr>
        <p:grpSpPr>
          <a:xfrm>
            <a:off x="2532170" y="2344996"/>
            <a:ext cx="322294" cy="322294"/>
            <a:chOff x="2209440" y="4492461"/>
            <a:chExt cx="429725" cy="429725"/>
          </a:xfrm>
        </p:grpSpPr>
        <p:sp>
          <p:nvSpPr>
            <p:cNvPr id="116" name="Freeform 3"/>
            <p:cNvSpPr>
              <a:spLocks noChangeArrowheads="1"/>
            </p:cNvSpPr>
            <p:nvPr/>
          </p:nvSpPr>
          <p:spPr bwMode="auto">
            <a:xfrm>
              <a:off x="2209440" y="4492461"/>
              <a:ext cx="429725" cy="429725"/>
            </a:xfrm>
            <a:custGeom>
              <a:avLst/>
              <a:gdLst>
                <a:gd name="T0" fmla="*/ 1024 w 1025"/>
                <a:gd name="T1" fmla="*/ 512 h 1025"/>
                <a:gd name="T2" fmla="*/ 1024 w 1025"/>
                <a:gd name="T3" fmla="*/ 512 h 1025"/>
                <a:gd name="T4" fmla="*/ 512 w 1025"/>
                <a:gd name="T5" fmla="*/ 1024 h 1025"/>
                <a:gd name="T6" fmla="*/ 0 w 1025"/>
                <a:gd name="T7" fmla="*/ 512 h 1025"/>
                <a:gd name="T8" fmla="*/ 512 w 1025"/>
                <a:gd name="T9" fmla="*/ 0 h 1025"/>
                <a:gd name="T10" fmla="*/ 1024 w 1025"/>
                <a:gd name="T11" fmla="*/ 512 h 1025"/>
              </a:gdLst>
              <a:ahLst/>
              <a:cxnLst>
                <a:cxn ang="0">
                  <a:pos x="T0" y="T1"/>
                </a:cxn>
                <a:cxn ang="0">
                  <a:pos x="T2" y="T3"/>
                </a:cxn>
                <a:cxn ang="0">
                  <a:pos x="T4" y="T5"/>
                </a:cxn>
                <a:cxn ang="0">
                  <a:pos x="T6" y="T7"/>
                </a:cxn>
                <a:cxn ang="0">
                  <a:pos x="T8" y="T9"/>
                </a:cxn>
                <a:cxn ang="0">
                  <a:pos x="T10" y="T11"/>
                </a:cxn>
              </a:cxnLst>
              <a:rect l="0" t="0" r="r" b="b"/>
              <a:pathLst>
                <a:path w="1025" h="1025">
                  <a:moveTo>
                    <a:pt x="1024" y="512"/>
                  </a:moveTo>
                  <a:lnTo>
                    <a:pt x="1024" y="512"/>
                  </a:lnTo>
                  <a:cubicBezTo>
                    <a:pt x="1024" y="795"/>
                    <a:pt x="795" y="1024"/>
                    <a:pt x="512" y="1024"/>
                  </a:cubicBezTo>
                  <a:cubicBezTo>
                    <a:pt x="230" y="1024"/>
                    <a:pt x="0" y="795"/>
                    <a:pt x="0" y="512"/>
                  </a:cubicBezTo>
                  <a:cubicBezTo>
                    <a:pt x="0" y="229"/>
                    <a:pt x="230" y="0"/>
                    <a:pt x="512" y="0"/>
                  </a:cubicBezTo>
                  <a:cubicBezTo>
                    <a:pt x="795" y="0"/>
                    <a:pt x="1024" y="229"/>
                    <a:pt x="1024" y="512"/>
                  </a:cubicBezTo>
                </a:path>
              </a:pathLst>
            </a:custGeom>
            <a:solidFill>
              <a:srgbClr val="02D35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nvGrpSpPr>
            <p:cNvPr id="117" name="Group 116"/>
            <p:cNvGrpSpPr/>
            <p:nvPr/>
          </p:nvGrpSpPr>
          <p:grpSpPr>
            <a:xfrm>
              <a:off x="2292791" y="4559142"/>
              <a:ext cx="266726" cy="294510"/>
              <a:chOff x="2292791" y="4559142"/>
              <a:chExt cx="266726" cy="294510"/>
            </a:xfrm>
            <a:solidFill>
              <a:schemeClr val="bg1"/>
            </a:solidFill>
          </p:grpSpPr>
          <p:sp>
            <p:nvSpPr>
              <p:cNvPr id="118" name="Freeform 32"/>
              <p:cNvSpPr>
                <a:spLocks noChangeArrowheads="1"/>
              </p:cNvSpPr>
              <p:nvPr/>
            </p:nvSpPr>
            <p:spPr bwMode="auto">
              <a:xfrm>
                <a:off x="2292791" y="4559142"/>
                <a:ext cx="266726" cy="246351"/>
              </a:xfrm>
              <a:custGeom>
                <a:avLst/>
                <a:gdLst>
                  <a:gd name="T0" fmla="*/ 317 w 636"/>
                  <a:gd name="T1" fmla="*/ 0 h 585"/>
                  <a:gd name="T2" fmla="*/ 317 w 636"/>
                  <a:gd name="T3" fmla="*/ 0 h 585"/>
                  <a:gd name="T4" fmla="*/ 0 w 636"/>
                  <a:gd name="T5" fmla="*/ 282 h 585"/>
                  <a:gd name="T6" fmla="*/ 91 w 636"/>
                  <a:gd name="T7" fmla="*/ 481 h 585"/>
                  <a:gd name="T8" fmla="*/ 105 w 636"/>
                  <a:gd name="T9" fmla="*/ 539 h 585"/>
                  <a:gd name="T10" fmla="*/ 106 w 636"/>
                  <a:gd name="T11" fmla="*/ 541 h 585"/>
                  <a:gd name="T12" fmla="*/ 174 w 636"/>
                  <a:gd name="T13" fmla="*/ 583 h 585"/>
                  <a:gd name="T14" fmla="*/ 189 w 636"/>
                  <a:gd name="T15" fmla="*/ 584 h 585"/>
                  <a:gd name="T16" fmla="*/ 257 w 636"/>
                  <a:gd name="T17" fmla="*/ 560 h 585"/>
                  <a:gd name="T18" fmla="*/ 317 w 636"/>
                  <a:gd name="T19" fmla="*/ 565 h 585"/>
                  <a:gd name="T20" fmla="*/ 635 w 636"/>
                  <a:gd name="T21" fmla="*/ 282 h 585"/>
                  <a:gd name="T22" fmla="*/ 317 w 636"/>
                  <a:gd name="T23" fmla="*/ 0 h 585"/>
                  <a:gd name="T24" fmla="*/ 317 w 636"/>
                  <a:gd name="T25" fmla="*/ 542 h 585"/>
                  <a:gd name="T26" fmla="*/ 317 w 636"/>
                  <a:gd name="T27" fmla="*/ 542 h 585"/>
                  <a:gd name="T28" fmla="*/ 256 w 636"/>
                  <a:gd name="T29" fmla="*/ 536 h 585"/>
                  <a:gd name="T30" fmla="*/ 245 w 636"/>
                  <a:gd name="T31" fmla="*/ 539 h 585"/>
                  <a:gd name="T32" fmla="*/ 176 w 636"/>
                  <a:gd name="T33" fmla="*/ 559 h 585"/>
                  <a:gd name="T34" fmla="*/ 124 w 636"/>
                  <a:gd name="T35" fmla="*/ 527 h 585"/>
                  <a:gd name="T36" fmla="*/ 115 w 636"/>
                  <a:gd name="T37" fmla="*/ 478 h 585"/>
                  <a:gd name="T38" fmla="*/ 111 w 636"/>
                  <a:gd name="T39" fmla="*/ 468 h 585"/>
                  <a:gd name="T40" fmla="*/ 23 w 636"/>
                  <a:gd name="T41" fmla="*/ 282 h 585"/>
                  <a:gd name="T42" fmla="*/ 317 w 636"/>
                  <a:gd name="T43" fmla="*/ 23 h 585"/>
                  <a:gd name="T44" fmla="*/ 612 w 636"/>
                  <a:gd name="T45" fmla="*/ 282 h 585"/>
                  <a:gd name="T46" fmla="*/ 317 w 636"/>
                  <a:gd name="T47" fmla="*/ 542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6" h="585">
                    <a:moveTo>
                      <a:pt x="317" y="0"/>
                    </a:moveTo>
                    <a:lnTo>
                      <a:pt x="317" y="0"/>
                    </a:lnTo>
                    <a:cubicBezTo>
                      <a:pt x="142" y="0"/>
                      <a:pt x="0" y="127"/>
                      <a:pt x="0" y="282"/>
                    </a:cubicBezTo>
                    <a:cubicBezTo>
                      <a:pt x="0" y="357"/>
                      <a:pt x="33" y="428"/>
                      <a:pt x="91" y="481"/>
                    </a:cubicBezTo>
                    <a:cubicBezTo>
                      <a:pt x="90" y="503"/>
                      <a:pt x="94" y="523"/>
                      <a:pt x="105" y="539"/>
                    </a:cubicBezTo>
                    <a:cubicBezTo>
                      <a:pt x="105" y="539"/>
                      <a:pt x="106" y="539"/>
                      <a:pt x="106" y="541"/>
                    </a:cubicBezTo>
                    <a:cubicBezTo>
                      <a:pt x="118" y="558"/>
                      <a:pt x="141" y="581"/>
                      <a:pt x="174" y="583"/>
                    </a:cubicBezTo>
                    <a:cubicBezTo>
                      <a:pt x="180" y="583"/>
                      <a:pt x="185" y="584"/>
                      <a:pt x="189" y="584"/>
                    </a:cubicBezTo>
                    <a:cubicBezTo>
                      <a:pt x="214" y="584"/>
                      <a:pt x="238" y="576"/>
                      <a:pt x="257" y="560"/>
                    </a:cubicBezTo>
                    <a:cubicBezTo>
                      <a:pt x="276" y="563"/>
                      <a:pt x="297" y="565"/>
                      <a:pt x="317" y="565"/>
                    </a:cubicBezTo>
                    <a:cubicBezTo>
                      <a:pt x="493" y="565"/>
                      <a:pt x="635" y="438"/>
                      <a:pt x="635" y="282"/>
                    </a:cubicBezTo>
                    <a:cubicBezTo>
                      <a:pt x="635" y="127"/>
                      <a:pt x="493" y="0"/>
                      <a:pt x="317" y="0"/>
                    </a:cubicBezTo>
                    <a:close/>
                    <a:moveTo>
                      <a:pt x="317" y="542"/>
                    </a:moveTo>
                    <a:lnTo>
                      <a:pt x="317" y="542"/>
                    </a:lnTo>
                    <a:cubicBezTo>
                      <a:pt x="297" y="542"/>
                      <a:pt x="276" y="539"/>
                      <a:pt x="256" y="536"/>
                    </a:cubicBezTo>
                    <a:cubicBezTo>
                      <a:pt x="252" y="535"/>
                      <a:pt x="247" y="536"/>
                      <a:pt x="245" y="539"/>
                    </a:cubicBezTo>
                    <a:cubicBezTo>
                      <a:pt x="228" y="555"/>
                      <a:pt x="203" y="563"/>
                      <a:pt x="176" y="559"/>
                    </a:cubicBezTo>
                    <a:cubicBezTo>
                      <a:pt x="157" y="558"/>
                      <a:pt x="139" y="548"/>
                      <a:pt x="124" y="527"/>
                    </a:cubicBezTo>
                    <a:cubicBezTo>
                      <a:pt x="116" y="513"/>
                      <a:pt x="113" y="497"/>
                      <a:pt x="115" y="478"/>
                    </a:cubicBezTo>
                    <a:cubicBezTo>
                      <a:pt x="116" y="474"/>
                      <a:pt x="114" y="470"/>
                      <a:pt x="111" y="468"/>
                    </a:cubicBezTo>
                    <a:cubicBezTo>
                      <a:pt x="55" y="419"/>
                      <a:pt x="23" y="353"/>
                      <a:pt x="23" y="282"/>
                    </a:cubicBezTo>
                    <a:cubicBezTo>
                      <a:pt x="23" y="140"/>
                      <a:pt x="156" y="23"/>
                      <a:pt x="317" y="23"/>
                    </a:cubicBezTo>
                    <a:cubicBezTo>
                      <a:pt x="480" y="23"/>
                      <a:pt x="612" y="140"/>
                      <a:pt x="612" y="282"/>
                    </a:cubicBezTo>
                    <a:cubicBezTo>
                      <a:pt x="612" y="426"/>
                      <a:pt x="480" y="542"/>
                      <a:pt x="317"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19" name="Freeform 33"/>
              <p:cNvSpPr>
                <a:spLocks noChangeArrowheads="1"/>
              </p:cNvSpPr>
              <p:nvPr/>
            </p:nvSpPr>
            <p:spPr bwMode="auto">
              <a:xfrm>
                <a:off x="2296496" y="4809198"/>
                <a:ext cx="44454" cy="44454"/>
              </a:xfrm>
              <a:custGeom>
                <a:avLst/>
                <a:gdLst>
                  <a:gd name="T0" fmla="*/ 73 w 105"/>
                  <a:gd name="T1" fmla="*/ 11 h 108"/>
                  <a:gd name="T2" fmla="*/ 73 w 105"/>
                  <a:gd name="T3" fmla="*/ 11 h 108"/>
                  <a:gd name="T4" fmla="*/ 6 w 105"/>
                  <a:gd name="T5" fmla="*/ 35 h 108"/>
                  <a:gd name="T6" fmla="*/ 4 w 105"/>
                  <a:gd name="T7" fmla="*/ 73 h 108"/>
                  <a:gd name="T8" fmla="*/ 31 w 105"/>
                  <a:gd name="T9" fmla="*/ 103 h 108"/>
                  <a:gd name="T10" fmla="*/ 52 w 105"/>
                  <a:gd name="T11" fmla="*/ 107 h 108"/>
                  <a:gd name="T12" fmla="*/ 98 w 105"/>
                  <a:gd name="T13" fmla="*/ 78 h 108"/>
                  <a:gd name="T14" fmla="*/ 99 w 105"/>
                  <a:gd name="T15" fmla="*/ 39 h 108"/>
                  <a:gd name="T16" fmla="*/ 73 w 105"/>
                  <a:gd name="T17" fmla="*/ 11 h 108"/>
                  <a:gd name="T18" fmla="*/ 76 w 105"/>
                  <a:gd name="T19" fmla="*/ 68 h 108"/>
                  <a:gd name="T20" fmla="*/ 76 w 105"/>
                  <a:gd name="T21" fmla="*/ 68 h 108"/>
                  <a:gd name="T22" fmla="*/ 41 w 105"/>
                  <a:gd name="T23" fmla="*/ 81 h 108"/>
                  <a:gd name="T24" fmla="*/ 26 w 105"/>
                  <a:gd name="T25" fmla="*/ 66 h 108"/>
                  <a:gd name="T26" fmla="*/ 27 w 105"/>
                  <a:gd name="T27" fmla="*/ 45 h 108"/>
                  <a:gd name="T28" fmla="*/ 43 w 105"/>
                  <a:gd name="T29" fmla="*/ 31 h 108"/>
                  <a:gd name="T30" fmla="*/ 52 w 105"/>
                  <a:gd name="T31" fmla="*/ 30 h 108"/>
                  <a:gd name="T32" fmla="*/ 64 w 105"/>
                  <a:gd name="T33" fmla="*/ 32 h 108"/>
                  <a:gd name="T34" fmla="*/ 77 w 105"/>
                  <a:gd name="T35" fmla="*/ 47 h 108"/>
                  <a:gd name="T36" fmla="*/ 76 w 105"/>
                  <a:gd name="T37" fmla="*/ 6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 h="108">
                    <a:moveTo>
                      <a:pt x="73" y="11"/>
                    </a:moveTo>
                    <a:lnTo>
                      <a:pt x="73" y="11"/>
                    </a:lnTo>
                    <a:cubicBezTo>
                      <a:pt x="48" y="0"/>
                      <a:pt x="18" y="10"/>
                      <a:pt x="6" y="35"/>
                    </a:cubicBezTo>
                    <a:cubicBezTo>
                      <a:pt x="0" y="47"/>
                      <a:pt x="0" y="61"/>
                      <a:pt x="4" y="73"/>
                    </a:cubicBezTo>
                    <a:cubicBezTo>
                      <a:pt x="9" y="87"/>
                      <a:pt x="19" y="96"/>
                      <a:pt x="31" y="103"/>
                    </a:cubicBezTo>
                    <a:cubicBezTo>
                      <a:pt x="38" y="106"/>
                      <a:pt x="45" y="107"/>
                      <a:pt x="52" y="107"/>
                    </a:cubicBezTo>
                    <a:cubicBezTo>
                      <a:pt x="71" y="107"/>
                      <a:pt x="90" y="96"/>
                      <a:pt x="98" y="78"/>
                    </a:cubicBezTo>
                    <a:cubicBezTo>
                      <a:pt x="103" y="65"/>
                      <a:pt x="104" y="52"/>
                      <a:pt x="99" y="39"/>
                    </a:cubicBezTo>
                    <a:cubicBezTo>
                      <a:pt x="95" y="27"/>
                      <a:pt x="85" y="16"/>
                      <a:pt x="73" y="11"/>
                    </a:cubicBezTo>
                    <a:close/>
                    <a:moveTo>
                      <a:pt x="76" y="68"/>
                    </a:moveTo>
                    <a:lnTo>
                      <a:pt x="76" y="68"/>
                    </a:lnTo>
                    <a:cubicBezTo>
                      <a:pt x="70" y="82"/>
                      <a:pt x="54" y="87"/>
                      <a:pt x="41" y="81"/>
                    </a:cubicBezTo>
                    <a:cubicBezTo>
                      <a:pt x="34" y="78"/>
                      <a:pt x="29" y="72"/>
                      <a:pt x="26" y="66"/>
                    </a:cubicBezTo>
                    <a:cubicBezTo>
                      <a:pt x="24" y="59"/>
                      <a:pt x="24" y="52"/>
                      <a:pt x="27" y="45"/>
                    </a:cubicBezTo>
                    <a:cubicBezTo>
                      <a:pt x="30" y="39"/>
                      <a:pt x="35" y="34"/>
                      <a:pt x="43" y="31"/>
                    </a:cubicBezTo>
                    <a:cubicBezTo>
                      <a:pt x="46" y="30"/>
                      <a:pt x="49" y="30"/>
                      <a:pt x="52" y="30"/>
                    </a:cubicBezTo>
                    <a:cubicBezTo>
                      <a:pt x="56" y="30"/>
                      <a:pt x="59" y="30"/>
                      <a:pt x="64" y="32"/>
                    </a:cubicBezTo>
                    <a:cubicBezTo>
                      <a:pt x="70" y="35"/>
                      <a:pt x="75" y="40"/>
                      <a:pt x="77" y="47"/>
                    </a:cubicBezTo>
                    <a:cubicBezTo>
                      <a:pt x="80" y="54"/>
                      <a:pt x="79" y="61"/>
                      <a:pt x="76" y="6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20" name="Freeform 34"/>
              <p:cNvSpPr>
                <a:spLocks noChangeArrowheads="1"/>
              </p:cNvSpPr>
              <p:nvPr/>
            </p:nvSpPr>
            <p:spPr bwMode="auto">
              <a:xfrm>
                <a:off x="2365030" y="4673982"/>
                <a:ext cx="9261" cy="53716"/>
              </a:xfrm>
              <a:custGeom>
                <a:avLst/>
                <a:gdLst>
                  <a:gd name="T0" fmla="*/ 12 w 24"/>
                  <a:gd name="T1" fmla="*/ 0 h 128"/>
                  <a:gd name="T2" fmla="*/ 12 w 24"/>
                  <a:gd name="T3" fmla="*/ 0 h 128"/>
                  <a:gd name="T4" fmla="*/ 0 w 24"/>
                  <a:gd name="T5" fmla="*/ 11 h 128"/>
                  <a:gd name="T6" fmla="*/ 0 w 24"/>
                  <a:gd name="T7" fmla="*/ 115 h 128"/>
                  <a:gd name="T8" fmla="*/ 12 w 24"/>
                  <a:gd name="T9" fmla="*/ 127 h 128"/>
                  <a:gd name="T10" fmla="*/ 23 w 24"/>
                  <a:gd name="T11" fmla="*/ 115 h 128"/>
                  <a:gd name="T12" fmla="*/ 23 w 24"/>
                  <a:gd name="T13" fmla="*/ 11 h 128"/>
                  <a:gd name="T14" fmla="*/ 12 w 24"/>
                  <a:gd name="T15" fmla="*/ 0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8">
                    <a:moveTo>
                      <a:pt x="12" y="0"/>
                    </a:moveTo>
                    <a:lnTo>
                      <a:pt x="12" y="0"/>
                    </a:lnTo>
                    <a:cubicBezTo>
                      <a:pt x="6" y="0"/>
                      <a:pt x="0" y="5"/>
                      <a:pt x="0" y="11"/>
                    </a:cubicBezTo>
                    <a:cubicBezTo>
                      <a:pt x="0" y="115"/>
                      <a:pt x="0" y="115"/>
                      <a:pt x="0" y="115"/>
                    </a:cubicBezTo>
                    <a:cubicBezTo>
                      <a:pt x="0" y="122"/>
                      <a:pt x="6" y="127"/>
                      <a:pt x="12" y="127"/>
                    </a:cubicBezTo>
                    <a:cubicBezTo>
                      <a:pt x="18" y="127"/>
                      <a:pt x="23" y="122"/>
                      <a:pt x="23" y="115"/>
                    </a:cubicBezTo>
                    <a:cubicBezTo>
                      <a:pt x="23" y="11"/>
                      <a:pt x="23" y="11"/>
                      <a:pt x="23" y="11"/>
                    </a:cubicBezTo>
                    <a:cubicBezTo>
                      <a:pt x="23" y="5"/>
                      <a:pt x="18"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21" name="Freeform 35"/>
              <p:cNvSpPr>
                <a:spLocks noChangeArrowheads="1"/>
              </p:cNvSpPr>
              <p:nvPr/>
            </p:nvSpPr>
            <p:spPr bwMode="auto">
              <a:xfrm>
                <a:off x="2396518" y="4653608"/>
                <a:ext cx="11114" cy="74090"/>
              </a:xfrm>
              <a:custGeom>
                <a:avLst/>
                <a:gdLst>
                  <a:gd name="T0" fmla="*/ 12 w 25"/>
                  <a:gd name="T1" fmla="*/ 0 h 178"/>
                  <a:gd name="T2" fmla="*/ 12 w 25"/>
                  <a:gd name="T3" fmla="*/ 0 h 178"/>
                  <a:gd name="T4" fmla="*/ 0 w 25"/>
                  <a:gd name="T5" fmla="*/ 12 h 178"/>
                  <a:gd name="T6" fmla="*/ 0 w 25"/>
                  <a:gd name="T7" fmla="*/ 165 h 178"/>
                  <a:gd name="T8" fmla="*/ 12 w 25"/>
                  <a:gd name="T9" fmla="*/ 177 h 178"/>
                  <a:gd name="T10" fmla="*/ 24 w 25"/>
                  <a:gd name="T11" fmla="*/ 165 h 178"/>
                  <a:gd name="T12" fmla="*/ 24 w 25"/>
                  <a:gd name="T13" fmla="*/ 12 h 178"/>
                  <a:gd name="T14" fmla="*/ 12 w 25"/>
                  <a:gd name="T15" fmla="*/ 0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78">
                    <a:moveTo>
                      <a:pt x="12" y="0"/>
                    </a:moveTo>
                    <a:lnTo>
                      <a:pt x="12" y="0"/>
                    </a:lnTo>
                    <a:cubicBezTo>
                      <a:pt x="6" y="0"/>
                      <a:pt x="0" y="6"/>
                      <a:pt x="0" y="12"/>
                    </a:cubicBezTo>
                    <a:cubicBezTo>
                      <a:pt x="0" y="165"/>
                      <a:pt x="0" y="165"/>
                      <a:pt x="0" y="165"/>
                    </a:cubicBezTo>
                    <a:cubicBezTo>
                      <a:pt x="0" y="172"/>
                      <a:pt x="6" y="177"/>
                      <a:pt x="12" y="177"/>
                    </a:cubicBezTo>
                    <a:cubicBezTo>
                      <a:pt x="19" y="177"/>
                      <a:pt x="24" y="172"/>
                      <a:pt x="24" y="165"/>
                    </a:cubicBezTo>
                    <a:cubicBezTo>
                      <a:pt x="24" y="12"/>
                      <a:pt x="24" y="12"/>
                      <a:pt x="24" y="12"/>
                    </a:cubicBezTo>
                    <a:cubicBezTo>
                      <a:pt x="24" y="6"/>
                      <a:pt x="19"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22" name="Freeform 36"/>
              <p:cNvSpPr>
                <a:spLocks noChangeArrowheads="1"/>
              </p:cNvSpPr>
              <p:nvPr/>
            </p:nvSpPr>
            <p:spPr bwMode="auto">
              <a:xfrm>
                <a:off x="2429859" y="4635085"/>
                <a:ext cx="9262" cy="92613"/>
              </a:xfrm>
              <a:custGeom>
                <a:avLst/>
                <a:gdLst>
                  <a:gd name="T0" fmla="*/ 12 w 24"/>
                  <a:gd name="T1" fmla="*/ 0 h 219"/>
                  <a:gd name="T2" fmla="*/ 12 w 24"/>
                  <a:gd name="T3" fmla="*/ 0 h 219"/>
                  <a:gd name="T4" fmla="*/ 0 w 24"/>
                  <a:gd name="T5" fmla="*/ 12 h 219"/>
                  <a:gd name="T6" fmla="*/ 0 w 24"/>
                  <a:gd name="T7" fmla="*/ 206 h 219"/>
                  <a:gd name="T8" fmla="*/ 12 w 24"/>
                  <a:gd name="T9" fmla="*/ 218 h 219"/>
                  <a:gd name="T10" fmla="*/ 23 w 24"/>
                  <a:gd name="T11" fmla="*/ 206 h 219"/>
                  <a:gd name="T12" fmla="*/ 23 w 24"/>
                  <a:gd name="T13" fmla="*/ 12 h 219"/>
                  <a:gd name="T14" fmla="*/ 12 w 24"/>
                  <a:gd name="T15" fmla="*/ 0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19">
                    <a:moveTo>
                      <a:pt x="12" y="0"/>
                    </a:moveTo>
                    <a:lnTo>
                      <a:pt x="12" y="0"/>
                    </a:lnTo>
                    <a:cubicBezTo>
                      <a:pt x="5" y="0"/>
                      <a:pt x="0" y="6"/>
                      <a:pt x="0" y="12"/>
                    </a:cubicBezTo>
                    <a:cubicBezTo>
                      <a:pt x="0" y="206"/>
                      <a:pt x="0" y="206"/>
                      <a:pt x="0" y="206"/>
                    </a:cubicBezTo>
                    <a:cubicBezTo>
                      <a:pt x="0" y="213"/>
                      <a:pt x="5" y="218"/>
                      <a:pt x="12" y="218"/>
                    </a:cubicBezTo>
                    <a:cubicBezTo>
                      <a:pt x="18" y="218"/>
                      <a:pt x="23" y="213"/>
                      <a:pt x="23" y="206"/>
                    </a:cubicBezTo>
                    <a:cubicBezTo>
                      <a:pt x="23" y="12"/>
                      <a:pt x="23" y="12"/>
                      <a:pt x="23" y="12"/>
                    </a:cubicBezTo>
                    <a:cubicBezTo>
                      <a:pt x="23" y="6"/>
                      <a:pt x="18"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23" name="Freeform 37"/>
              <p:cNvSpPr>
                <a:spLocks noChangeArrowheads="1"/>
              </p:cNvSpPr>
              <p:nvPr/>
            </p:nvSpPr>
            <p:spPr bwMode="auto">
              <a:xfrm>
                <a:off x="2463199" y="4620267"/>
                <a:ext cx="11114" cy="107431"/>
              </a:xfrm>
              <a:custGeom>
                <a:avLst/>
                <a:gdLst>
                  <a:gd name="T0" fmla="*/ 12 w 25"/>
                  <a:gd name="T1" fmla="*/ 0 h 257"/>
                  <a:gd name="T2" fmla="*/ 12 w 25"/>
                  <a:gd name="T3" fmla="*/ 0 h 257"/>
                  <a:gd name="T4" fmla="*/ 0 w 25"/>
                  <a:gd name="T5" fmla="*/ 11 h 257"/>
                  <a:gd name="T6" fmla="*/ 0 w 25"/>
                  <a:gd name="T7" fmla="*/ 244 h 257"/>
                  <a:gd name="T8" fmla="*/ 12 w 25"/>
                  <a:gd name="T9" fmla="*/ 256 h 257"/>
                  <a:gd name="T10" fmla="*/ 24 w 25"/>
                  <a:gd name="T11" fmla="*/ 244 h 257"/>
                  <a:gd name="T12" fmla="*/ 24 w 25"/>
                  <a:gd name="T13" fmla="*/ 11 h 257"/>
                  <a:gd name="T14" fmla="*/ 12 w 25"/>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7">
                    <a:moveTo>
                      <a:pt x="12" y="0"/>
                    </a:moveTo>
                    <a:lnTo>
                      <a:pt x="12" y="0"/>
                    </a:lnTo>
                    <a:cubicBezTo>
                      <a:pt x="6" y="0"/>
                      <a:pt x="0" y="5"/>
                      <a:pt x="0" y="11"/>
                    </a:cubicBezTo>
                    <a:cubicBezTo>
                      <a:pt x="0" y="244"/>
                      <a:pt x="0" y="244"/>
                      <a:pt x="0" y="244"/>
                    </a:cubicBezTo>
                    <a:cubicBezTo>
                      <a:pt x="0" y="251"/>
                      <a:pt x="6" y="256"/>
                      <a:pt x="12" y="256"/>
                    </a:cubicBezTo>
                    <a:cubicBezTo>
                      <a:pt x="18" y="256"/>
                      <a:pt x="24" y="251"/>
                      <a:pt x="24" y="244"/>
                    </a:cubicBezTo>
                    <a:cubicBezTo>
                      <a:pt x="24" y="11"/>
                      <a:pt x="24" y="11"/>
                      <a:pt x="24" y="11"/>
                    </a:cubicBezTo>
                    <a:cubicBezTo>
                      <a:pt x="24" y="5"/>
                      <a:pt x="18" y="0"/>
                      <a:pt x="1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grpSp>
      <p:grpSp>
        <p:nvGrpSpPr>
          <p:cNvPr id="107" name="Group 106"/>
          <p:cNvGrpSpPr/>
          <p:nvPr/>
        </p:nvGrpSpPr>
        <p:grpSpPr>
          <a:xfrm>
            <a:off x="3142026" y="2344996"/>
            <a:ext cx="323683" cy="322294"/>
            <a:chOff x="3022582" y="4492461"/>
            <a:chExt cx="431578" cy="429725"/>
          </a:xfrm>
        </p:grpSpPr>
        <p:sp>
          <p:nvSpPr>
            <p:cNvPr id="108" name="Freeform 4"/>
            <p:cNvSpPr>
              <a:spLocks noChangeArrowheads="1"/>
            </p:cNvSpPr>
            <p:nvPr/>
          </p:nvSpPr>
          <p:spPr bwMode="auto">
            <a:xfrm>
              <a:off x="3022582" y="4492461"/>
              <a:ext cx="431578" cy="429725"/>
            </a:xfrm>
            <a:custGeom>
              <a:avLst/>
              <a:gdLst>
                <a:gd name="T0" fmla="*/ 1025 w 1026"/>
                <a:gd name="T1" fmla="*/ 512 h 1025"/>
                <a:gd name="T2" fmla="*/ 1025 w 1026"/>
                <a:gd name="T3" fmla="*/ 512 h 1025"/>
                <a:gd name="T4" fmla="*/ 513 w 1026"/>
                <a:gd name="T5" fmla="*/ 1024 h 1025"/>
                <a:gd name="T6" fmla="*/ 0 w 1026"/>
                <a:gd name="T7" fmla="*/ 512 h 1025"/>
                <a:gd name="T8" fmla="*/ 513 w 1026"/>
                <a:gd name="T9" fmla="*/ 0 h 1025"/>
                <a:gd name="T10" fmla="*/ 1025 w 1026"/>
                <a:gd name="T11" fmla="*/ 512 h 1025"/>
              </a:gdLst>
              <a:ahLst/>
              <a:cxnLst>
                <a:cxn ang="0">
                  <a:pos x="T0" y="T1"/>
                </a:cxn>
                <a:cxn ang="0">
                  <a:pos x="T2" y="T3"/>
                </a:cxn>
                <a:cxn ang="0">
                  <a:pos x="T4" y="T5"/>
                </a:cxn>
                <a:cxn ang="0">
                  <a:pos x="T6" y="T7"/>
                </a:cxn>
                <a:cxn ang="0">
                  <a:pos x="T8" y="T9"/>
                </a:cxn>
                <a:cxn ang="0">
                  <a:pos x="T10" y="T11"/>
                </a:cxn>
              </a:cxnLst>
              <a:rect l="0" t="0" r="r" b="b"/>
              <a:pathLst>
                <a:path w="1026" h="1025">
                  <a:moveTo>
                    <a:pt x="1025" y="512"/>
                  </a:moveTo>
                  <a:lnTo>
                    <a:pt x="1025" y="512"/>
                  </a:lnTo>
                  <a:cubicBezTo>
                    <a:pt x="1025" y="795"/>
                    <a:pt x="795" y="1024"/>
                    <a:pt x="513" y="1024"/>
                  </a:cubicBezTo>
                  <a:cubicBezTo>
                    <a:pt x="229" y="1024"/>
                    <a:pt x="0" y="795"/>
                    <a:pt x="0" y="512"/>
                  </a:cubicBezTo>
                  <a:cubicBezTo>
                    <a:pt x="0" y="229"/>
                    <a:pt x="229" y="0"/>
                    <a:pt x="513" y="0"/>
                  </a:cubicBezTo>
                  <a:cubicBezTo>
                    <a:pt x="795" y="0"/>
                    <a:pt x="1025" y="229"/>
                    <a:pt x="1025" y="512"/>
                  </a:cubicBezTo>
                </a:path>
              </a:pathLst>
            </a:custGeom>
            <a:solidFill>
              <a:srgbClr val="02D35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nvGrpSpPr>
            <p:cNvPr id="109" name="Group 108"/>
            <p:cNvGrpSpPr/>
            <p:nvPr/>
          </p:nvGrpSpPr>
          <p:grpSpPr>
            <a:xfrm>
              <a:off x="3117048" y="4586927"/>
              <a:ext cx="242646" cy="240793"/>
              <a:chOff x="3117048" y="4586927"/>
              <a:chExt cx="242646" cy="240793"/>
            </a:xfrm>
            <a:solidFill>
              <a:schemeClr val="bg1"/>
            </a:solidFill>
          </p:grpSpPr>
          <p:sp>
            <p:nvSpPr>
              <p:cNvPr id="110" name="Freeform 267"/>
              <p:cNvSpPr>
                <a:spLocks noChangeArrowheads="1"/>
              </p:cNvSpPr>
              <p:nvPr/>
            </p:nvSpPr>
            <p:spPr bwMode="auto">
              <a:xfrm>
                <a:off x="3150389" y="4733255"/>
                <a:ext cx="62977" cy="61125"/>
              </a:xfrm>
              <a:custGeom>
                <a:avLst/>
                <a:gdLst>
                  <a:gd name="T0" fmla="*/ 91 w 149"/>
                  <a:gd name="T1" fmla="*/ 143 h 144"/>
                  <a:gd name="T2" fmla="*/ 91 w 149"/>
                  <a:gd name="T3" fmla="*/ 143 h 144"/>
                  <a:gd name="T4" fmla="*/ 39 w 149"/>
                  <a:gd name="T5" fmla="*/ 110 h 144"/>
                  <a:gd name="T6" fmla="*/ 7 w 149"/>
                  <a:gd name="T7" fmla="*/ 50 h 144"/>
                  <a:gd name="T8" fmla="*/ 32 w 149"/>
                  <a:gd name="T9" fmla="*/ 8 h 144"/>
                  <a:gd name="T10" fmla="*/ 48 w 149"/>
                  <a:gd name="T11" fmla="*/ 4 h 144"/>
                  <a:gd name="T12" fmla="*/ 52 w 149"/>
                  <a:gd name="T13" fmla="*/ 19 h 144"/>
                  <a:gd name="T14" fmla="*/ 28 w 149"/>
                  <a:gd name="T15" fmla="*/ 59 h 144"/>
                  <a:gd name="T16" fmla="*/ 55 w 149"/>
                  <a:gd name="T17" fmla="*/ 93 h 144"/>
                  <a:gd name="T18" fmla="*/ 89 w 149"/>
                  <a:gd name="T19" fmla="*/ 120 h 144"/>
                  <a:gd name="T20" fmla="*/ 129 w 149"/>
                  <a:gd name="T21" fmla="*/ 96 h 144"/>
                  <a:gd name="T22" fmla="*/ 145 w 149"/>
                  <a:gd name="T23" fmla="*/ 100 h 144"/>
                  <a:gd name="T24" fmla="*/ 141 w 149"/>
                  <a:gd name="T25" fmla="*/ 116 h 144"/>
                  <a:gd name="T26" fmla="*/ 98 w 149"/>
                  <a:gd name="T27" fmla="*/ 142 h 144"/>
                  <a:gd name="T28" fmla="*/ 91 w 149"/>
                  <a:gd name="T29" fmla="*/ 143 h 144"/>
                  <a:gd name="T30" fmla="*/ 91 w 149"/>
                  <a:gd name="T31" fmla="*/ 120 h 144"/>
                  <a:gd name="T32" fmla="*/ 91 w 149"/>
                  <a:gd name="T33" fmla="*/ 120 h 144"/>
                  <a:gd name="T34" fmla="*/ 28 w 149"/>
                  <a:gd name="T35" fmla="*/ 58 h 144"/>
                  <a:gd name="T36" fmla="*/ 28 w 149"/>
                  <a:gd name="T37" fmla="*/ 5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9" h="144">
                    <a:moveTo>
                      <a:pt x="91" y="143"/>
                    </a:moveTo>
                    <a:lnTo>
                      <a:pt x="91" y="143"/>
                    </a:lnTo>
                    <a:cubicBezTo>
                      <a:pt x="78" y="143"/>
                      <a:pt x="61" y="133"/>
                      <a:pt x="39" y="110"/>
                    </a:cubicBezTo>
                    <a:cubicBezTo>
                      <a:pt x="11" y="82"/>
                      <a:pt x="0" y="62"/>
                      <a:pt x="7" y="50"/>
                    </a:cubicBezTo>
                    <a:cubicBezTo>
                      <a:pt x="32" y="8"/>
                      <a:pt x="32" y="8"/>
                      <a:pt x="32" y="8"/>
                    </a:cubicBezTo>
                    <a:cubicBezTo>
                      <a:pt x="35" y="2"/>
                      <a:pt x="42" y="0"/>
                      <a:pt x="48" y="4"/>
                    </a:cubicBezTo>
                    <a:cubicBezTo>
                      <a:pt x="53" y="7"/>
                      <a:pt x="55" y="14"/>
                      <a:pt x="52" y="19"/>
                    </a:cubicBezTo>
                    <a:cubicBezTo>
                      <a:pt x="28" y="59"/>
                      <a:pt x="28" y="59"/>
                      <a:pt x="28" y="59"/>
                    </a:cubicBezTo>
                    <a:cubicBezTo>
                      <a:pt x="29" y="63"/>
                      <a:pt x="35" y="72"/>
                      <a:pt x="55" y="93"/>
                    </a:cubicBezTo>
                    <a:cubicBezTo>
                      <a:pt x="75" y="114"/>
                      <a:pt x="86" y="119"/>
                      <a:pt x="89" y="120"/>
                    </a:cubicBezTo>
                    <a:cubicBezTo>
                      <a:pt x="129" y="96"/>
                      <a:pt x="129" y="96"/>
                      <a:pt x="129" y="96"/>
                    </a:cubicBezTo>
                    <a:cubicBezTo>
                      <a:pt x="135" y="93"/>
                      <a:pt x="142" y="95"/>
                      <a:pt x="145" y="100"/>
                    </a:cubicBezTo>
                    <a:cubicBezTo>
                      <a:pt x="148" y="106"/>
                      <a:pt x="146" y="113"/>
                      <a:pt x="141" y="116"/>
                    </a:cubicBezTo>
                    <a:cubicBezTo>
                      <a:pt x="98" y="142"/>
                      <a:pt x="98" y="142"/>
                      <a:pt x="98" y="142"/>
                    </a:cubicBezTo>
                    <a:cubicBezTo>
                      <a:pt x="96" y="143"/>
                      <a:pt x="93" y="143"/>
                      <a:pt x="91" y="143"/>
                    </a:cubicBezTo>
                    <a:close/>
                    <a:moveTo>
                      <a:pt x="91" y="120"/>
                    </a:moveTo>
                    <a:lnTo>
                      <a:pt x="91" y="120"/>
                    </a:lnTo>
                    <a:close/>
                    <a:moveTo>
                      <a:pt x="28" y="58"/>
                    </a:moveTo>
                    <a:lnTo>
                      <a:pt x="28" y="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11" name="Freeform 268"/>
              <p:cNvSpPr>
                <a:spLocks noChangeArrowheads="1"/>
              </p:cNvSpPr>
              <p:nvPr/>
            </p:nvSpPr>
            <p:spPr bwMode="auto">
              <a:xfrm>
                <a:off x="3217071" y="4735108"/>
                <a:ext cx="50010" cy="77795"/>
              </a:xfrm>
              <a:custGeom>
                <a:avLst/>
                <a:gdLst>
                  <a:gd name="T0" fmla="*/ 34 w 117"/>
                  <a:gd name="T1" fmla="*/ 186 h 187"/>
                  <a:gd name="T2" fmla="*/ 34 w 117"/>
                  <a:gd name="T3" fmla="*/ 186 h 187"/>
                  <a:gd name="T4" fmla="*/ 30 w 117"/>
                  <a:gd name="T5" fmla="*/ 186 h 187"/>
                  <a:gd name="T6" fmla="*/ 22 w 117"/>
                  <a:gd name="T7" fmla="*/ 178 h 187"/>
                  <a:gd name="T8" fmla="*/ 1 w 117"/>
                  <a:gd name="T9" fmla="*/ 92 h 187"/>
                  <a:gd name="T10" fmla="*/ 10 w 117"/>
                  <a:gd name="T11" fmla="*/ 78 h 187"/>
                  <a:gd name="T12" fmla="*/ 23 w 117"/>
                  <a:gd name="T13" fmla="*/ 86 h 187"/>
                  <a:gd name="T14" fmla="*/ 40 w 117"/>
                  <a:gd name="T15" fmla="*/ 154 h 187"/>
                  <a:gd name="T16" fmla="*/ 92 w 117"/>
                  <a:gd name="T17" fmla="*/ 111 h 187"/>
                  <a:gd name="T18" fmla="*/ 92 w 117"/>
                  <a:gd name="T19" fmla="*/ 11 h 187"/>
                  <a:gd name="T20" fmla="*/ 104 w 117"/>
                  <a:gd name="T21" fmla="*/ 0 h 187"/>
                  <a:gd name="T22" fmla="*/ 116 w 117"/>
                  <a:gd name="T23" fmla="*/ 11 h 187"/>
                  <a:gd name="T24" fmla="*/ 116 w 117"/>
                  <a:gd name="T25" fmla="*/ 116 h 187"/>
                  <a:gd name="T26" fmla="*/ 111 w 117"/>
                  <a:gd name="T27" fmla="*/ 126 h 187"/>
                  <a:gd name="T28" fmla="*/ 41 w 117"/>
                  <a:gd name="T29" fmla="*/ 184 h 187"/>
                  <a:gd name="T30" fmla="*/ 34 w 117"/>
                  <a:gd name="T31"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187">
                    <a:moveTo>
                      <a:pt x="34" y="186"/>
                    </a:moveTo>
                    <a:lnTo>
                      <a:pt x="34" y="186"/>
                    </a:lnTo>
                    <a:cubicBezTo>
                      <a:pt x="33" y="186"/>
                      <a:pt x="32" y="186"/>
                      <a:pt x="30" y="186"/>
                    </a:cubicBezTo>
                    <a:cubicBezTo>
                      <a:pt x="27" y="185"/>
                      <a:pt x="23" y="182"/>
                      <a:pt x="22" y="178"/>
                    </a:cubicBezTo>
                    <a:cubicBezTo>
                      <a:pt x="1" y="92"/>
                      <a:pt x="1" y="92"/>
                      <a:pt x="1" y="92"/>
                    </a:cubicBezTo>
                    <a:cubicBezTo>
                      <a:pt x="0" y="86"/>
                      <a:pt x="4" y="80"/>
                      <a:pt x="10" y="78"/>
                    </a:cubicBezTo>
                    <a:cubicBezTo>
                      <a:pt x="16" y="77"/>
                      <a:pt x="22" y="80"/>
                      <a:pt x="23" y="86"/>
                    </a:cubicBezTo>
                    <a:cubicBezTo>
                      <a:pt x="40" y="154"/>
                      <a:pt x="40" y="154"/>
                      <a:pt x="40" y="154"/>
                    </a:cubicBezTo>
                    <a:cubicBezTo>
                      <a:pt x="92" y="111"/>
                      <a:pt x="92" y="111"/>
                      <a:pt x="92" y="111"/>
                    </a:cubicBezTo>
                    <a:cubicBezTo>
                      <a:pt x="92" y="11"/>
                      <a:pt x="92" y="11"/>
                      <a:pt x="92" y="11"/>
                    </a:cubicBezTo>
                    <a:cubicBezTo>
                      <a:pt x="92" y="5"/>
                      <a:pt x="97" y="0"/>
                      <a:pt x="104" y="0"/>
                    </a:cubicBezTo>
                    <a:cubicBezTo>
                      <a:pt x="110" y="0"/>
                      <a:pt x="116" y="5"/>
                      <a:pt x="116" y="11"/>
                    </a:cubicBezTo>
                    <a:cubicBezTo>
                      <a:pt x="116" y="116"/>
                      <a:pt x="116" y="116"/>
                      <a:pt x="116" y="116"/>
                    </a:cubicBezTo>
                    <a:cubicBezTo>
                      <a:pt x="116" y="119"/>
                      <a:pt x="114" y="123"/>
                      <a:pt x="111" y="126"/>
                    </a:cubicBezTo>
                    <a:cubicBezTo>
                      <a:pt x="41" y="184"/>
                      <a:pt x="41" y="184"/>
                      <a:pt x="41" y="184"/>
                    </a:cubicBezTo>
                    <a:cubicBezTo>
                      <a:pt x="39" y="185"/>
                      <a:pt x="37" y="186"/>
                      <a:pt x="34" y="1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12" name="Freeform 269"/>
              <p:cNvSpPr>
                <a:spLocks noChangeArrowheads="1"/>
              </p:cNvSpPr>
              <p:nvPr/>
            </p:nvSpPr>
            <p:spPr bwMode="auto">
              <a:xfrm>
                <a:off x="3131866" y="4679540"/>
                <a:ext cx="79647" cy="50011"/>
              </a:xfrm>
              <a:custGeom>
                <a:avLst/>
                <a:gdLst>
                  <a:gd name="T0" fmla="*/ 97 w 188"/>
                  <a:gd name="T1" fmla="*/ 116 h 117"/>
                  <a:gd name="T2" fmla="*/ 97 w 188"/>
                  <a:gd name="T3" fmla="*/ 116 h 117"/>
                  <a:gd name="T4" fmla="*/ 94 w 188"/>
                  <a:gd name="T5" fmla="*/ 115 h 117"/>
                  <a:gd name="T6" fmla="*/ 9 w 188"/>
                  <a:gd name="T7" fmla="*/ 94 h 117"/>
                  <a:gd name="T8" fmla="*/ 1 w 188"/>
                  <a:gd name="T9" fmla="*/ 86 h 117"/>
                  <a:gd name="T10" fmla="*/ 3 w 188"/>
                  <a:gd name="T11" fmla="*/ 75 h 117"/>
                  <a:gd name="T12" fmla="*/ 61 w 188"/>
                  <a:gd name="T13" fmla="*/ 5 h 117"/>
                  <a:gd name="T14" fmla="*/ 70 w 188"/>
                  <a:gd name="T15" fmla="*/ 0 h 117"/>
                  <a:gd name="T16" fmla="*/ 176 w 188"/>
                  <a:gd name="T17" fmla="*/ 0 h 117"/>
                  <a:gd name="T18" fmla="*/ 187 w 188"/>
                  <a:gd name="T19" fmla="*/ 12 h 117"/>
                  <a:gd name="T20" fmla="*/ 176 w 188"/>
                  <a:gd name="T21" fmla="*/ 24 h 117"/>
                  <a:gd name="T22" fmla="*/ 76 w 188"/>
                  <a:gd name="T23" fmla="*/ 24 h 117"/>
                  <a:gd name="T24" fmla="*/ 33 w 188"/>
                  <a:gd name="T25" fmla="*/ 75 h 117"/>
                  <a:gd name="T26" fmla="*/ 100 w 188"/>
                  <a:gd name="T27" fmla="*/ 93 h 117"/>
                  <a:gd name="T28" fmla="*/ 109 w 188"/>
                  <a:gd name="T29" fmla="*/ 107 h 117"/>
                  <a:gd name="T30" fmla="*/ 97 w 188"/>
                  <a:gd name="T31"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 h="117">
                    <a:moveTo>
                      <a:pt x="97" y="116"/>
                    </a:moveTo>
                    <a:lnTo>
                      <a:pt x="97" y="116"/>
                    </a:lnTo>
                    <a:cubicBezTo>
                      <a:pt x="96" y="116"/>
                      <a:pt x="95" y="115"/>
                      <a:pt x="94" y="115"/>
                    </a:cubicBezTo>
                    <a:cubicBezTo>
                      <a:pt x="9" y="94"/>
                      <a:pt x="9" y="94"/>
                      <a:pt x="9" y="94"/>
                    </a:cubicBezTo>
                    <a:cubicBezTo>
                      <a:pt x="5" y="93"/>
                      <a:pt x="2" y="90"/>
                      <a:pt x="1" y="86"/>
                    </a:cubicBezTo>
                    <a:cubicBezTo>
                      <a:pt x="0" y="83"/>
                      <a:pt x="0" y="79"/>
                      <a:pt x="3" y="75"/>
                    </a:cubicBezTo>
                    <a:cubicBezTo>
                      <a:pt x="61" y="5"/>
                      <a:pt x="61" y="5"/>
                      <a:pt x="61" y="5"/>
                    </a:cubicBezTo>
                    <a:cubicBezTo>
                      <a:pt x="63" y="3"/>
                      <a:pt x="66" y="0"/>
                      <a:pt x="70" y="0"/>
                    </a:cubicBezTo>
                    <a:cubicBezTo>
                      <a:pt x="176" y="0"/>
                      <a:pt x="176" y="0"/>
                      <a:pt x="176" y="0"/>
                    </a:cubicBezTo>
                    <a:cubicBezTo>
                      <a:pt x="182" y="0"/>
                      <a:pt x="187" y="6"/>
                      <a:pt x="187" y="12"/>
                    </a:cubicBezTo>
                    <a:cubicBezTo>
                      <a:pt x="187" y="19"/>
                      <a:pt x="182" y="24"/>
                      <a:pt x="176" y="24"/>
                    </a:cubicBezTo>
                    <a:cubicBezTo>
                      <a:pt x="76" y="24"/>
                      <a:pt x="76" y="24"/>
                      <a:pt x="76" y="24"/>
                    </a:cubicBezTo>
                    <a:cubicBezTo>
                      <a:pt x="33" y="75"/>
                      <a:pt x="33" y="75"/>
                      <a:pt x="33" y="75"/>
                    </a:cubicBezTo>
                    <a:cubicBezTo>
                      <a:pt x="100" y="93"/>
                      <a:pt x="100" y="93"/>
                      <a:pt x="100" y="93"/>
                    </a:cubicBezTo>
                    <a:cubicBezTo>
                      <a:pt x="106" y="94"/>
                      <a:pt x="110" y="100"/>
                      <a:pt x="109" y="107"/>
                    </a:cubicBezTo>
                    <a:cubicBezTo>
                      <a:pt x="107" y="112"/>
                      <a:pt x="103" y="116"/>
                      <a:pt x="97" y="11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13" name="Freeform 270"/>
              <p:cNvSpPr>
                <a:spLocks noChangeArrowheads="1"/>
              </p:cNvSpPr>
              <p:nvPr/>
            </p:nvSpPr>
            <p:spPr bwMode="auto">
              <a:xfrm>
                <a:off x="3161503" y="4586927"/>
                <a:ext cx="198191" cy="194487"/>
              </a:xfrm>
              <a:custGeom>
                <a:avLst/>
                <a:gdLst>
                  <a:gd name="T0" fmla="*/ 121 w 470"/>
                  <a:gd name="T1" fmla="*/ 464 h 465"/>
                  <a:gd name="T2" fmla="*/ 121 w 470"/>
                  <a:gd name="T3" fmla="*/ 464 h 465"/>
                  <a:gd name="T4" fmla="*/ 48 w 470"/>
                  <a:gd name="T5" fmla="*/ 419 h 465"/>
                  <a:gd name="T6" fmla="*/ 5 w 470"/>
                  <a:gd name="T7" fmla="*/ 341 h 465"/>
                  <a:gd name="T8" fmla="*/ 7 w 470"/>
                  <a:gd name="T9" fmla="*/ 338 h 465"/>
                  <a:gd name="T10" fmla="*/ 211 w 470"/>
                  <a:gd name="T11" fmla="*/ 98 h 465"/>
                  <a:gd name="T12" fmla="*/ 288 w 470"/>
                  <a:gd name="T13" fmla="*/ 42 h 465"/>
                  <a:gd name="T14" fmla="*/ 456 w 470"/>
                  <a:gd name="T15" fmla="*/ 0 h 465"/>
                  <a:gd name="T16" fmla="*/ 469 w 470"/>
                  <a:gd name="T17" fmla="*/ 0 h 465"/>
                  <a:gd name="T18" fmla="*/ 469 w 470"/>
                  <a:gd name="T19" fmla="*/ 11 h 465"/>
                  <a:gd name="T20" fmla="*/ 426 w 470"/>
                  <a:gd name="T21" fmla="*/ 181 h 465"/>
                  <a:gd name="T22" fmla="*/ 371 w 470"/>
                  <a:gd name="T23" fmla="*/ 258 h 465"/>
                  <a:gd name="T24" fmla="*/ 131 w 470"/>
                  <a:gd name="T25" fmla="*/ 462 h 465"/>
                  <a:gd name="T26" fmla="*/ 126 w 470"/>
                  <a:gd name="T27" fmla="*/ 463 h 465"/>
                  <a:gd name="T28" fmla="*/ 121 w 470"/>
                  <a:gd name="T29" fmla="*/ 464 h 465"/>
                  <a:gd name="T30" fmla="*/ 27 w 470"/>
                  <a:gd name="T31" fmla="*/ 349 h 465"/>
                  <a:gd name="T32" fmla="*/ 27 w 470"/>
                  <a:gd name="T33" fmla="*/ 349 h 465"/>
                  <a:gd name="T34" fmla="*/ 65 w 470"/>
                  <a:gd name="T35" fmla="*/ 403 h 465"/>
                  <a:gd name="T36" fmla="*/ 119 w 470"/>
                  <a:gd name="T37" fmla="*/ 441 h 465"/>
                  <a:gd name="T38" fmla="*/ 354 w 470"/>
                  <a:gd name="T39" fmla="*/ 241 h 465"/>
                  <a:gd name="T40" fmla="*/ 405 w 470"/>
                  <a:gd name="T41" fmla="*/ 170 h 465"/>
                  <a:gd name="T42" fmla="*/ 445 w 470"/>
                  <a:gd name="T43" fmla="*/ 24 h 465"/>
                  <a:gd name="T44" fmla="*/ 298 w 470"/>
                  <a:gd name="T45" fmla="*/ 63 h 465"/>
                  <a:gd name="T46" fmla="*/ 227 w 470"/>
                  <a:gd name="T47" fmla="*/ 114 h 465"/>
                  <a:gd name="T48" fmla="*/ 27 w 470"/>
                  <a:gd name="T49" fmla="*/ 34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0" h="465">
                    <a:moveTo>
                      <a:pt x="121" y="464"/>
                    </a:moveTo>
                    <a:lnTo>
                      <a:pt x="121" y="464"/>
                    </a:lnTo>
                    <a:cubicBezTo>
                      <a:pt x="110" y="464"/>
                      <a:pt x="87" y="458"/>
                      <a:pt x="48" y="419"/>
                    </a:cubicBezTo>
                    <a:cubicBezTo>
                      <a:pt x="0" y="371"/>
                      <a:pt x="2" y="347"/>
                      <a:pt x="5" y="341"/>
                    </a:cubicBezTo>
                    <a:cubicBezTo>
                      <a:pt x="7" y="338"/>
                      <a:pt x="7" y="338"/>
                      <a:pt x="7" y="338"/>
                    </a:cubicBezTo>
                    <a:cubicBezTo>
                      <a:pt x="13" y="331"/>
                      <a:pt x="143" y="164"/>
                      <a:pt x="211" y="98"/>
                    </a:cubicBezTo>
                    <a:cubicBezTo>
                      <a:pt x="233" y="76"/>
                      <a:pt x="259" y="57"/>
                      <a:pt x="288" y="42"/>
                    </a:cubicBezTo>
                    <a:cubicBezTo>
                      <a:pt x="369" y="2"/>
                      <a:pt x="453" y="0"/>
                      <a:pt x="456" y="0"/>
                    </a:cubicBezTo>
                    <a:cubicBezTo>
                      <a:pt x="469" y="0"/>
                      <a:pt x="469" y="0"/>
                      <a:pt x="469" y="0"/>
                    </a:cubicBezTo>
                    <a:cubicBezTo>
                      <a:pt x="469" y="11"/>
                      <a:pt x="469" y="11"/>
                      <a:pt x="469" y="11"/>
                    </a:cubicBezTo>
                    <a:cubicBezTo>
                      <a:pt x="469" y="15"/>
                      <a:pt x="467" y="100"/>
                      <a:pt x="426" y="181"/>
                    </a:cubicBezTo>
                    <a:cubicBezTo>
                      <a:pt x="412" y="210"/>
                      <a:pt x="393" y="236"/>
                      <a:pt x="371" y="258"/>
                    </a:cubicBezTo>
                    <a:cubicBezTo>
                      <a:pt x="306" y="322"/>
                      <a:pt x="138" y="456"/>
                      <a:pt x="131" y="462"/>
                    </a:cubicBezTo>
                    <a:cubicBezTo>
                      <a:pt x="126" y="463"/>
                      <a:pt x="126" y="463"/>
                      <a:pt x="126" y="463"/>
                    </a:cubicBezTo>
                    <a:cubicBezTo>
                      <a:pt x="125" y="464"/>
                      <a:pt x="123" y="464"/>
                      <a:pt x="121" y="464"/>
                    </a:cubicBezTo>
                    <a:close/>
                    <a:moveTo>
                      <a:pt x="27" y="349"/>
                    </a:moveTo>
                    <a:lnTo>
                      <a:pt x="27" y="349"/>
                    </a:lnTo>
                    <a:cubicBezTo>
                      <a:pt x="28" y="354"/>
                      <a:pt x="33" y="370"/>
                      <a:pt x="65" y="403"/>
                    </a:cubicBezTo>
                    <a:cubicBezTo>
                      <a:pt x="97" y="435"/>
                      <a:pt x="114" y="440"/>
                      <a:pt x="119" y="441"/>
                    </a:cubicBezTo>
                    <a:cubicBezTo>
                      <a:pt x="143" y="422"/>
                      <a:pt x="295" y="301"/>
                      <a:pt x="354" y="241"/>
                    </a:cubicBezTo>
                    <a:cubicBezTo>
                      <a:pt x="374" y="221"/>
                      <a:pt x="392" y="198"/>
                      <a:pt x="405" y="170"/>
                    </a:cubicBezTo>
                    <a:cubicBezTo>
                      <a:pt x="435" y="111"/>
                      <a:pt x="443" y="50"/>
                      <a:pt x="445" y="24"/>
                    </a:cubicBezTo>
                    <a:cubicBezTo>
                      <a:pt x="419" y="26"/>
                      <a:pt x="357" y="34"/>
                      <a:pt x="298" y="63"/>
                    </a:cubicBezTo>
                    <a:cubicBezTo>
                      <a:pt x="271" y="77"/>
                      <a:pt x="247" y="93"/>
                      <a:pt x="227" y="114"/>
                    </a:cubicBezTo>
                    <a:cubicBezTo>
                      <a:pt x="166" y="175"/>
                      <a:pt x="45" y="327"/>
                      <a:pt x="27" y="3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14" name="Freeform 271"/>
              <p:cNvSpPr>
                <a:spLocks noChangeArrowheads="1"/>
              </p:cNvSpPr>
              <p:nvPr/>
            </p:nvSpPr>
            <p:spPr bwMode="auto">
              <a:xfrm>
                <a:off x="3117048" y="4759186"/>
                <a:ext cx="68533" cy="68534"/>
              </a:xfrm>
              <a:custGeom>
                <a:avLst/>
                <a:gdLst>
                  <a:gd name="T0" fmla="*/ 26 w 163"/>
                  <a:gd name="T1" fmla="*/ 161 h 162"/>
                  <a:gd name="T2" fmla="*/ 26 w 163"/>
                  <a:gd name="T3" fmla="*/ 161 h 162"/>
                  <a:gd name="T4" fmla="*/ 12 w 163"/>
                  <a:gd name="T5" fmla="*/ 161 h 162"/>
                  <a:gd name="T6" fmla="*/ 0 w 163"/>
                  <a:gd name="T7" fmla="*/ 160 h 162"/>
                  <a:gd name="T8" fmla="*/ 0 w 163"/>
                  <a:gd name="T9" fmla="*/ 150 h 162"/>
                  <a:gd name="T10" fmla="*/ 69 w 163"/>
                  <a:gd name="T11" fmla="*/ 16 h 162"/>
                  <a:gd name="T12" fmla="*/ 93 w 163"/>
                  <a:gd name="T13" fmla="*/ 0 h 162"/>
                  <a:gd name="T14" fmla="*/ 106 w 163"/>
                  <a:gd name="T15" fmla="*/ 18 h 162"/>
                  <a:gd name="T16" fmla="*/ 81 w 163"/>
                  <a:gd name="T17" fmla="*/ 35 h 162"/>
                  <a:gd name="T18" fmla="*/ 24 w 163"/>
                  <a:gd name="T19" fmla="*/ 138 h 162"/>
                  <a:gd name="T20" fmla="*/ 27 w 163"/>
                  <a:gd name="T21" fmla="*/ 138 h 162"/>
                  <a:gd name="T22" fmla="*/ 128 w 163"/>
                  <a:gd name="T23" fmla="*/ 79 h 162"/>
                  <a:gd name="T24" fmla="*/ 143 w 163"/>
                  <a:gd name="T25" fmla="*/ 55 h 162"/>
                  <a:gd name="T26" fmla="*/ 162 w 163"/>
                  <a:gd name="T27" fmla="*/ 69 h 162"/>
                  <a:gd name="T28" fmla="*/ 149 w 163"/>
                  <a:gd name="T29" fmla="*/ 90 h 162"/>
                  <a:gd name="T30" fmla="*/ 26 w 163"/>
                  <a:gd name="T3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3" h="162">
                    <a:moveTo>
                      <a:pt x="26" y="161"/>
                    </a:moveTo>
                    <a:lnTo>
                      <a:pt x="26" y="161"/>
                    </a:lnTo>
                    <a:cubicBezTo>
                      <a:pt x="21" y="161"/>
                      <a:pt x="17" y="161"/>
                      <a:pt x="12" y="161"/>
                    </a:cubicBezTo>
                    <a:cubicBezTo>
                      <a:pt x="0" y="160"/>
                      <a:pt x="0" y="160"/>
                      <a:pt x="0" y="160"/>
                    </a:cubicBezTo>
                    <a:cubicBezTo>
                      <a:pt x="0" y="150"/>
                      <a:pt x="0" y="150"/>
                      <a:pt x="0" y="150"/>
                    </a:cubicBezTo>
                    <a:cubicBezTo>
                      <a:pt x="0" y="58"/>
                      <a:pt x="36" y="36"/>
                      <a:pt x="69" y="16"/>
                    </a:cubicBezTo>
                    <a:cubicBezTo>
                      <a:pt x="76" y="10"/>
                      <a:pt x="85" y="5"/>
                      <a:pt x="93" y="0"/>
                    </a:cubicBezTo>
                    <a:cubicBezTo>
                      <a:pt x="106" y="18"/>
                      <a:pt x="106" y="18"/>
                      <a:pt x="106" y="18"/>
                    </a:cubicBezTo>
                    <a:cubicBezTo>
                      <a:pt x="98" y="25"/>
                      <a:pt x="90" y="30"/>
                      <a:pt x="81" y="35"/>
                    </a:cubicBezTo>
                    <a:cubicBezTo>
                      <a:pt x="50" y="54"/>
                      <a:pt x="26" y="70"/>
                      <a:pt x="24" y="138"/>
                    </a:cubicBezTo>
                    <a:cubicBezTo>
                      <a:pt x="25" y="138"/>
                      <a:pt x="26" y="138"/>
                      <a:pt x="27" y="138"/>
                    </a:cubicBezTo>
                    <a:cubicBezTo>
                      <a:pt x="95" y="138"/>
                      <a:pt x="112" y="109"/>
                      <a:pt x="128" y="79"/>
                    </a:cubicBezTo>
                    <a:cubicBezTo>
                      <a:pt x="134" y="71"/>
                      <a:pt x="138" y="62"/>
                      <a:pt x="143" y="55"/>
                    </a:cubicBezTo>
                    <a:cubicBezTo>
                      <a:pt x="162" y="69"/>
                      <a:pt x="162" y="69"/>
                      <a:pt x="162" y="69"/>
                    </a:cubicBezTo>
                    <a:cubicBezTo>
                      <a:pt x="157" y="76"/>
                      <a:pt x="153" y="83"/>
                      <a:pt x="149" y="90"/>
                    </a:cubicBezTo>
                    <a:cubicBezTo>
                      <a:pt x="130" y="122"/>
                      <a:pt x="109" y="161"/>
                      <a:pt x="26" y="16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sp>
            <p:nvSpPr>
              <p:cNvPr id="115" name="Freeform 272"/>
              <p:cNvSpPr>
                <a:spLocks noChangeArrowheads="1"/>
              </p:cNvSpPr>
              <p:nvPr/>
            </p:nvSpPr>
            <p:spPr bwMode="auto">
              <a:xfrm>
                <a:off x="3259672" y="4635085"/>
                <a:ext cx="50012" cy="50011"/>
              </a:xfrm>
              <a:custGeom>
                <a:avLst/>
                <a:gdLst>
                  <a:gd name="T0" fmla="*/ 58 w 118"/>
                  <a:gd name="T1" fmla="*/ 117 h 118"/>
                  <a:gd name="T2" fmla="*/ 58 w 118"/>
                  <a:gd name="T3" fmla="*/ 117 h 118"/>
                  <a:gd name="T4" fmla="*/ 0 w 118"/>
                  <a:gd name="T5" fmla="*/ 59 h 118"/>
                  <a:gd name="T6" fmla="*/ 58 w 118"/>
                  <a:gd name="T7" fmla="*/ 0 h 118"/>
                  <a:gd name="T8" fmla="*/ 117 w 118"/>
                  <a:gd name="T9" fmla="*/ 59 h 118"/>
                  <a:gd name="T10" fmla="*/ 58 w 118"/>
                  <a:gd name="T11" fmla="*/ 117 h 118"/>
                  <a:gd name="T12" fmla="*/ 58 w 118"/>
                  <a:gd name="T13" fmla="*/ 24 h 118"/>
                  <a:gd name="T14" fmla="*/ 58 w 118"/>
                  <a:gd name="T15" fmla="*/ 24 h 118"/>
                  <a:gd name="T16" fmla="*/ 24 w 118"/>
                  <a:gd name="T17" fmla="*/ 59 h 118"/>
                  <a:gd name="T18" fmla="*/ 58 w 118"/>
                  <a:gd name="T19" fmla="*/ 94 h 118"/>
                  <a:gd name="T20" fmla="*/ 93 w 118"/>
                  <a:gd name="T21" fmla="*/ 59 h 118"/>
                  <a:gd name="T22" fmla="*/ 58 w 118"/>
                  <a:gd name="T23" fmla="*/ 2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58" y="117"/>
                    </a:moveTo>
                    <a:lnTo>
                      <a:pt x="58" y="117"/>
                    </a:lnTo>
                    <a:cubicBezTo>
                      <a:pt x="27" y="117"/>
                      <a:pt x="0" y="91"/>
                      <a:pt x="0" y="59"/>
                    </a:cubicBezTo>
                    <a:cubicBezTo>
                      <a:pt x="0" y="26"/>
                      <a:pt x="27" y="0"/>
                      <a:pt x="58" y="0"/>
                    </a:cubicBezTo>
                    <a:cubicBezTo>
                      <a:pt x="90" y="0"/>
                      <a:pt x="117" y="26"/>
                      <a:pt x="117" y="59"/>
                    </a:cubicBezTo>
                    <a:cubicBezTo>
                      <a:pt x="117" y="91"/>
                      <a:pt x="90" y="117"/>
                      <a:pt x="58" y="117"/>
                    </a:cubicBezTo>
                    <a:close/>
                    <a:moveTo>
                      <a:pt x="58" y="24"/>
                    </a:moveTo>
                    <a:lnTo>
                      <a:pt x="58" y="24"/>
                    </a:lnTo>
                    <a:cubicBezTo>
                      <a:pt x="39" y="24"/>
                      <a:pt x="24" y="40"/>
                      <a:pt x="24" y="59"/>
                    </a:cubicBezTo>
                    <a:cubicBezTo>
                      <a:pt x="24" y="78"/>
                      <a:pt x="39" y="94"/>
                      <a:pt x="58" y="94"/>
                    </a:cubicBezTo>
                    <a:cubicBezTo>
                      <a:pt x="78" y="94"/>
                      <a:pt x="93" y="78"/>
                      <a:pt x="93" y="59"/>
                    </a:cubicBezTo>
                    <a:cubicBezTo>
                      <a:pt x="93" y="40"/>
                      <a:pt x="78" y="24"/>
                      <a:pt x="58" y="2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013"/>
              </a:p>
            </p:txBody>
          </p:sp>
        </p:grpSp>
      </p:grpSp>
      <p:sp>
        <p:nvSpPr>
          <p:cNvPr id="137" name="TextBox 136"/>
          <p:cNvSpPr txBox="1"/>
          <p:nvPr/>
        </p:nvSpPr>
        <p:spPr>
          <a:xfrm>
            <a:off x="804568" y="2925385"/>
            <a:ext cx="490840" cy="246221"/>
          </a:xfrm>
          <a:prstGeom prst="rect">
            <a:avLst/>
          </a:prstGeom>
          <a:noFill/>
        </p:spPr>
        <p:txBody>
          <a:bodyPr wrap="none" rtlCol="0" anchor="ctr" anchorCtr="0">
            <a:spAutoFit/>
          </a:bodyPr>
          <a:lstStyle/>
          <a:p>
            <a:r>
              <a:rPr lang="en-US" sz="1000" dirty="0">
                <a:solidFill>
                  <a:schemeClr val="tx2"/>
                </a:solidFill>
              </a:rPr>
              <a:t>Filled</a:t>
            </a:r>
          </a:p>
        </p:txBody>
      </p:sp>
      <p:grpSp>
        <p:nvGrpSpPr>
          <p:cNvPr id="139" name="Group 138"/>
          <p:cNvGrpSpPr/>
          <p:nvPr/>
        </p:nvGrpSpPr>
        <p:grpSpPr>
          <a:xfrm>
            <a:off x="1250001" y="3282860"/>
            <a:ext cx="2857500" cy="248841"/>
            <a:chOff x="498475" y="4543425"/>
            <a:chExt cx="3810000" cy="331788"/>
          </a:xfrm>
        </p:grpSpPr>
        <p:sp>
          <p:nvSpPr>
            <p:cNvPr id="140" name="Freeform 117"/>
            <p:cNvSpPr>
              <a:spLocks noChangeArrowheads="1"/>
            </p:cNvSpPr>
            <p:nvPr/>
          </p:nvSpPr>
          <p:spPr bwMode="auto">
            <a:xfrm>
              <a:off x="1395413" y="4543425"/>
              <a:ext cx="282575" cy="331788"/>
            </a:xfrm>
            <a:custGeom>
              <a:avLst/>
              <a:gdLst>
                <a:gd name="T0" fmla="*/ 141309 w 674"/>
                <a:gd name="T1" fmla="*/ 49872 h 791"/>
                <a:gd name="T2" fmla="*/ 141309 w 674"/>
                <a:gd name="T3" fmla="*/ 49872 h 791"/>
                <a:gd name="T4" fmla="*/ 0 w 674"/>
                <a:gd name="T5" fmla="*/ 190267 h 791"/>
                <a:gd name="T6" fmla="*/ 141309 w 674"/>
                <a:gd name="T7" fmla="*/ 331081 h 791"/>
                <a:gd name="T8" fmla="*/ 283038 w 674"/>
                <a:gd name="T9" fmla="*/ 190267 h 791"/>
                <a:gd name="T10" fmla="*/ 141309 w 674"/>
                <a:gd name="T11" fmla="*/ 49872 h 791"/>
                <a:gd name="T12" fmla="*/ 134580 w 674"/>
                <a:gd name="T13" fmla="*/ 83399 h 791"/>
                <a:gd name="T14" fmla="*/ 134580 w 674"/>
                <a:gd name="T15" fmla="*/ 83399 h 791"/>
                <a:gd name="T16" fmla="*/ 141309 w 674"/>
                <a:gd name="T17" fmla="*/ 76274 h 791"/>
                <a:gd name="T18" fmla="*/ 148458 w 674"/>
                <a:gd name="T19" fmla="*/ 83399 h 791"/>
                <a:gd name="T20" fmla="*/ 148458 w 674"/>
                <a:gd name="T21" fmla="*/ 117345 h 791"/>
                <a:gd name="T22" fmla="*/ 141309 w 674"/>
                <a:gd name="T23" fmla="*/ 124470 h 791"/>
                <a:gd name="T24" fmla="*/ 134580 w 674"/>
                <a:gd name="T25" fmla="*/ 117345 h 791"/>
                <a:gd name="T26" fmla="*/ 134580 w 674"/>
                <a:gd name="T27" fmla="*/ 83399 h 791"/>
                <a:gd name="T28" fmla="*/ 33645 w 674"/>
                <a:gd name="T29" fmla="*/ 194877 h 791"/>
                <a:gd name="T30" fmla="*/ 33645 w 674"/>
                <a:gd name="T31" fmla="*/ 194877 h 791"/>
                <a:gd name="T32" fmla="*/ 26916 w 674"/>
                <a:gd name="T33" fmla="*/ 187752 h 791"/>
                <a:gd name="T34" fmla="*/ 33645 w 674"/>
                <a:gd name="T35" fmla="*/ 180628 h 791"/>
                <a:gd name="T36" fmla="*/ 66449 w 674"/>
                <a:gd name="T37" fmla="*/ 180628 h 791"/>
                <a:gd name="T38" fmla="*/ 74019 w 674"/>
                <a:gd name="T39" fmla="*/ 187752 h 791"/>
                <a:gd name="T40" fmla="*/ 66449 w 674"/>
                <a:gd name="T41" fmla="*/ 194877 h 791"/>
                <a:gd name="T42" fmla="*/ 33645 w 674"/>
                <a:gd name="T43" fmla="*/ 194877 h 791"/>
                <a:gd name="T44" fmla="*/ 148458 w 674"/>
                <a:gd name="T45" fmla="*/ 300068 h 791"/>
                <a:gd name="T46" fmla="*/ 148458 w 674"/>
                <a:gd name="T47" fmla="*/ 300068 h 791"/>
                <a:gd name="T48" fmla="*/ 141309 w 674"/>
                <a:gd name="T49" fmla="*/ 307193 h 791"/>
                <a:gd name="T50" fmla="*/ 134580 w 674"/>
                <a:gd name="T51" fmla="*/ 300068 h 791"/>
                <a:gd name="T52" fmla="*/ 134580 w 674"/>
                <a:gd name="T53" fmla="*/ 266960 h 791"/>
                <a:gd name="T54" fmla="*/ 141309 w 674"/>
                <a:gd name="T55" fmla="*/ 259836 h 791"/>
                <a:gd name="T56" fmla="*/ 148458 w 674"/>
                <a:gd name="T57" fmla="*/ 266960 h 791"/>
                <a:gd name="T58" fmla="*/ 148458 w 674"/>
                <a:gd name="T59" fmla="*/ 300068 h 791"/>
                <a:gd name="T60" fmla="*/ 155187 w 674"/>
                <a:gd name="T61" fmla="*/ 204516 h 791"/>
                <a:gd name="T62" fmla="*/ 155187 w 674"/>
                <a:gd name="T63" fmla="*/ 204516 h 791"/>
                <a:gd name="T64" fmla="*/ 76122 w 674"/>
                <a:gd name="T65" fmla="*/ 261093 h 791"/>
                <a:gd name="T66" fmla="*/ 74019 w 674"/>
                <a:gd name="T67" fmla="*/ 261512 h 791"/>
                <a:gd name="T68" fmla="*/ 71496 w 674"/>
                <a:gd name="T69" fmla="*/ 260255 h 791"/>
                <a:gd name="T70" fmla="*/ 71075 w 674"/>
                <a:gd name="T71" fmla="*/ 255645 h 791"/>
                <a:gd name="T72" fmla="*/ 127010 w 674"/>
                <a:gd name="T73" fmla="*/ 177275 h 791"/>
                <a:gd name="T74" fmla="*/ 127851 w 674"/>
                <a:gd name="T75" fmla="*/ 176437 h 791"/>
                <a:gd name="T76" fmla="*/ 206917 w 674"/>
                <a:gd name="T77" fmla="*/ 119860 h 791"/>
                <a:gd name="T78" fmla="*/ 211543 w 674"/>
                <a:gd name="T79" fmla="*/ 120279 h 791"/>
                <a:gd name="T80" fmla="*/ 211963 w 674"/>
                <a:gd name="T81" fmla="*/ 125308 h 791"/>
                <a:gd name="T82" fmla="*/ 156029 w 674"/>
                <a:gd name="T83" fmla="*/ 203678 h 791"/>
                <a:gd name="T84" fmla="*/ 155187 w 674"/>
                <a:gd name="T85" fmla="*/ 204516 h 791"/>
                <a:gd name="T86" fmla="*/ 250235 w 674"/>
                <a:gd name="T87" fmla="*/ 194877 h 791"/>
                <a:gd name="T88" fmla="*/ 250235 w 674"/>
                <a:gd name="T89" fmla="*/ 194877 h 791"/>
                <a:gd name="T90" fmla="*/ 217010 w 674"/>
                <a:gd name="T91" fmla="*/ 194877 h 791"/>
                <a:gd name="T92" fmla="*/ 209861 w 674"/>
                <a:gd name="T93" fmla="*/ 187752 h 791"/>
                <a:gd name="T94" fmla="*/ 217010 w 674"/>
                <a:gd name="T95" fmla="*/ 180628 h 791"/>
                <a:gd name="T96" fmla="*/ 250235 w 674"/>
                <a:gd name="T97" fmla="*/ 180628 h 791"/>
                <a:gd name="T98" fmla="*/ 257384 w 674"/>
                <a:gd name="T99" fmla="*/ 187752 h 791"/>
                <a:gd name="T100" fmla="*/ 250235 w 674"/>
                <a:gd name="T101" fmla="*/ 194877 h 791"/>
                <a:gd name="T102" fmla="*/ 158973 w 674"/>
                <a:gd name="T103" fmla="*/ 19697 h 791"/>
                <a:gd name="T104" fmla="*/ 158973 w 674"/>
                <a:gd name="T105" fmla="*/ 19697 h 791"/>
                <a:gd name="T106" fmla="*/ 139206 w 674"/>
                <a:gd name="T107" fmla="*/ 39394 h 791"/>
                <a:gd name="T108" fmla="*/ 119860 w 674"/>
                <a:gd name="T109" fmla="*/ 19697 h 791"/>
                <a:gd name="T110" fmla="*/ 139206 w 674"/>
                <a:gd name="T111" fmla="*/ 0 h 791"/>
                <a:gd name="T112" fmla="*/ 158973 w 674"/>
                <a:gd name="T113" fmla="*/ 19697 h 7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74" h="791">
                  <a:moveTo>
                    <a:pt x="336" y="119"/>
                  </a:moveTo>
                  <a:lnTo>
                    <a:pt x="336" y="119"/>
                  </a:lnTo>
                  <a:cubicBezTo>
                    <a:pt x="151" y="119"/>
                    <a:pt x="0" y="269"/>
                    <a:pt x="0" y="454"/>
                  </a:cubicBezTo>
                  <a:cubicBezTo>
                    <a:pt x="0" y="640"/>
                    <a:pt x="151" y="790"/>
                    <a:pt x="336" y="790"/>
                  </a:cubicBezTo>
                  <a:cubicBezTo>
                    <a:pt x="522" y="790"/>
                    <a:pt x="673" y="640"/>
                    <a:pt x="673" y="454"/>
                  </a:cubicBezTo>
                  <a:cubicBezTo>
                    <a:pt x="673" y="269"/>
                    <a:pt x="522" y="119"/>
                    <a:pt x="336" y="119"/>
                  </a:cubicBezTo>
                  <a:close/>
                  <a:moveTo>
                    <a:pt x="320" y="199"/>
                  </a:moveTo>
                  <a:lnTo>
                    <a:pt x="320" y="199"/>
                  </a:lnTo>
                  <a:cubicBezTo>
                    <a:pt x="320" y="189"/>
                    <a:pt x="327" y="182"/>
                    <a:pt x="336" y="182"/>
                  </a:cubicBezTo>
                  <a:cubicBezTo>
                    <a:pt x="346" y="182"/>
                    <a:pt x="353" y="189"/>
                    <a:pt x="353" y="199"/>
                  </a:cubicBezTo>
                  <a:cubicBezTo>
                    <a:pt x="353" y="280"/>
                    <a:pt x="353" y="280"/>
                    <a:pt x="353" y="280"/>
                  </a:cubicBezTo>
                  <a:cubicBezTo>
                    <a:pt x="353" y="289"/>
                    <a:pt x="346" y="297"/>
                    <a:pt x="336" y="297"/>
                  </a:cubicBezTo>
                  <a:cubicBezTo>
                    <a:pt x="327" y="297"/>
                    <a:pt x="320" y="289"/>
                    <a:pt x="320" y="280"/>
                  </a:cubicBezTo>
                  <a:lnTo>
                    <a:pt x="320" y="199"/>
                  </a:lnTo>
                  <a:close/>
                  <a:moveTo>
                    <a:pt x="80" y="465"/>
                  </a:moveTo>
                  <a:lnTo>
                    <a:pt x="80" y="465"/>
                  </a:lnTo>
                  <a:cubicBezTo>
                    <a:pt x="71" y="465"/>
                    <a:pt x="64" y="457"/>
                    <a:pt x="64" y="448"/>
                  </a:cubicBezTo>
                  <a:cubicBezTo>
                    <a:pt x="64" y="438"/>
                    <a:pt x="71" y="431"/>
                    <a:pt x="80" y="431"/>
                  </a:cubicBezTo>
                  <a:cubicBezTo>
                    <a:pt x="158" y="431"/>
                    <a:pt x="158" y="431"/>
                    <a:pt x="158" y="431"/>
                  </a:cubicBezTo>
                  <a:cubicBezTo>
                    <a:pt x="168" y="431"/>
                    <a:pt x="176" y="438"/>
                    <a:pt x="176" y="448"/>
                  </a:cubicBezTo>
                  <a:cubicBezTo>
                    <a:pt x="176" y="457"/>
                    <a:pt x="168" y="465"/>
                    <a:pt x="158" y="465"/>
                  </a:cubicBezTo>
                  <a:lnTo>
                    <a:pt x="80" y="465"/>
                  </a:lnTo>
                  <a:close/>
                  <a:moveTo>
                    <a:pt x="353" y="716"/>
                  </a:moveTo>
                  <a:lnTo>
                    <a:pt x="353" y="716"/>
                  </a:lnTo>
                  <a:cubicBezTo>
                    <a:pt x="353" y="726"/>
                    <a:pt x="346" y="733"/>
                    <a:pt x="336" y="733"/>
                  </a:cubicBezTo>
                  <a:cubicBezTo>
                    <a:pt x="327" y="733"/>
                    <a:pt x="320" y="726"/>
                    <a:pt x="320" y="716"/>
                  </a:cubicBezTo>
                  <a:cubicBezTo>
                    <a:pt x="320" y="637"/>
                    <a:pt x="320" y="637"/>
                    <a:pt x="320" y="637"/>
                  </a:cubicBezTo>
                  <a:cubicBezTo>
                    <a:pt x="320" y="628"/>
                    <a:pt x="327" y="620"/>
                    <a:pt x="336" y="620"/>
                  </a:cubicBezTo>
                  <a:cubicBezTo>
                    <a:pt x="346" y="620"/>
                    <a:pt x="353" y="628"/>
                    <a:pt x="353" y="637"/>
                  </a:cubicBezTo>
                  <a:lnTo>
                    <a:pt x="353" y="716"/>
                  </a:lnTo>
                  <a:close/>
                  <a:moveTo>
                    <a:pt x="369" y="488"/>
                  </a:moveTo>
                  <a:lnTo>
                    <a:pt x="369" y="488"/>
                  </a:lnTo>
                  <a:cubicBezTo>
                    <a:pt x="181" y="623"/>
                    <a:pt x="181" y="623"/>
                    <a:pt x="181" y="623"/>
                  </a:cubicBezTo>
                  <a:cubicBezTo>
                    <a:pt x="179" y="624"/>
                    <a:pt x="178" y="624"/>
                    <a:pt x="176" y="624"/>
                  </a:cubicBezTo>
                  <a:cubicBezTo>
                    <a:pt x="174" y="624"/>
                    <a:pt x="172" y="623"/>
                    <a:pt x="170" y="621"/>
                  </a:cubicBezTo>
                  <a:cubicBezTo>
                    <a:pt x="167" y="618"/>
                    <a:pt x="167" y="613"/>
                    <a:pt x="169" y="610"/>
                  </a:cubicBezTo>
                  <a:cubicBezTo>
                    <a:pt x="302" y="423"/>
                    <a:pt x="302" y="423"/>
                    <a:pt x="302" y="423"/>
                  </a:cubicBezTo>
                  <a:cubicBezTo>
                    <a:pt x="303" y="422"/>
                    <a:pt x="304" y="421"/>
                    <a:pt x="304" y="421"/>
                  </a:cubicBezTo>
                  <a:cubicBezTo>
                    <a:pt x="492" y="286"/>
                    <a:pt x="492" y="286"/>
                    <a:pt x="492" y="286"/>
                  </a:cubicBezTo>
                  <a:cubicBezTo>
                    <a:pt x="496" y="284"/>
                    <a:pt x="500" y="284"/>
                    <a:pt x="503" y="287"/>
                  </a:cubicBezTo>
                  <a:cubicBezTo>
                    <a:pt x="506" y="290"/>
                    <a:pt x="507" y="296"/>
                    <a:pt x="504" y="299"/>
                  </a:cubicBezTo>
                  <a:cubicBezTo>
                    <a:pt x="371" y="486"/>
                    <a:pt x="371" y="486"/>
                    <a:pt x="371" y="486"/>
                  </a:cubicBezTo>
                  <a:cubicBezTo>
                    <a:pt x="370" y="487"/>
                    <a:pt x="370" y="488"/>
                    <a:pt x="369" y="488"/>
                  </a:cubicBezTo>
                  <a:close/>
                  <a:moveTo>
                    <a:pt x="595" y="465"/>
                  </a:moveTo>
                  <a:lnTo>
                    <a:pt x="595" y="465"/>
                  </a:lnTo>
                  <a:cubicBezTo>
                    <a:pt x="516" y="465"/>
                    <a:pt x="516" y="465"/>
                    <a:pt x="516" y="465"/>
                  </a:cubicBezTo>
                  <a:cubicBezTo>
                    <a:pt x="506" y="465"/>
                    <a:pt x="499" y="457"/>
                    <a:pt x="499" y="448"/>
                  </a:cubicBezTo>
                  <a:cubicBezTo>
                    <a:pt x="499" y="438"/>
                    <a:pt x="506" y="431"/>
                    <a:pt x="516" y="431"/>
                  </a:cubicBezTo>
                  <a:cubicBezTo>
                    <a:pt x="595" y="431"/>
                    <a:pt x="595" y="431"/>
                    <a:pt x="595" y="431"/>
                  </a:cubicBezTo>
                  <a:cubicBezTo>
                    <a:pt x="604" y="431"/>
                    <a:pt x="612" y="438"/>
                    <a:pt x="612" y="448"/>
                  </a:cubicBezTo>
                  <a:cubicBezTo>
                    <a:pt x="612" y="457"/>
                    <a:pt x="604" y="465"/>
                    <a:pt x="595" y="465"/>
                  </a:cubicBezTo>
                  <a:close/>
                  <a:moveTo>
                    <a:pt x="378" y="47"/>
                  </a:moveTo>
                  <a:lnTo>
                    <a:pt x="378" y="47"/>
                  </a:lnTo>
                  <a:cubicBezTo>
                    <a:pt x="378" y="73"/>
                    <a:pt x="357" y="94"/>
                    <a:pt x="331" y="94"/>
                  </a:cubicBezTo>
                  <a:cubicBezTo>
                    <a:pt x="306" y="94"/>
                    <a:pt x="285" y="73"/>
                    <a:pt x="285" y="47"/>
                  </a:cubicBezTo>
                  <a:cubicBezTo>
                    <a:pt x="285" y="22"/>
                    <a:pt x="306" y="0"/>
                    <a:pt x="331" y="0"/>
                  </a:cubicBezTo>
                  <a:cubicBezTo>
                    <a:pt x="357" y="0"/>
                    <a:pt x="378" y="22"/>
                    <a:pt x="378" y="47"/>
                  </a:cubicBezTo>
                  <a:close/>
                </a:path>
              </a:pathLst>
            </a:custGeom>
            <a:solidFill>
              <a:srgbClr val="02D35F"/>
            </a:solidFill>
            <a:ln>
              <a:noFill/>
            </a:ln>
            <a:extLst/>
          </p:spPr>
          <p:txBody>
            <a:bodyPr wrap="none" anchor="ctr"/>
            <a:lstStyle/>
            <a:p>
              <a:endParaRPr lang="en-US" sz="1013"/>
            </a:p>
          </p:txBody>
        </p:sp>
        <p:sp>
          <p:nvSpPr>
            <p:cNvPr id="141" name="Freeform 120"/>
            <p:cNvSpPr>
              <a:spLocks noChangeArrowheads="1"/>
            </p:cNvSpPr>
            <p:nvPr/>
          </p:nvSpPr>
          <p:spPr bwMode="auto">
            <a:xfrm>
              <a:off x="2276475" y="4562475"/>
              <a:ext cx="266700" cy="292100"/>
            </a:xfrm>
            <a:custGeom>
              <a:avLst/>
              <a:gdLst>
                <a:gd name="T0" fmla="*/ 44954 w 635"/>
                <a:gd name="T1" fmla="*/ 280838 h 696"/>
                <a:gd name="T2" fmla="*/ 44954 w 635"/>
                <a:gd name="T3" fmla="*/ 280838 h 696"/>
                <a:gd name="T4" fmla="*/ 34031 w 635"/>
                <a:gd name="T5" fmla="*/ 291349 h 696"/>
                <a:gd name="T6" fmla="*/ 27309 w 635"/>
                <a:gd name="T7" fmla="*/ 292190 h 696"/>
                <a:gd name="T8" fmla="*/ 18906 w 635"/>
                <a:gd name="T9" fmla="*/ 290508 h 696"/>
                <a:gd name="T10" fmla="*/ 8823 w 635"/>
                <a:gd name="T11" fmla="*/ 264442 h 696"/>
                <a:gd name="T12" fmla="*/ 35291 w 635"/>
                <a:gd name="T13" fmla="*/ 254352 h 696"/>
                <a:gd name="T14" fmla="*/ 45795 w 635"/>
                <a:gd name="T15" fmla="*/ 265703 h 696"/>
                <a:gd name="T16" fmla="*/ 44954 w 635"/>
                <a:gd name="T17" fmla="*/ 280838 h 696"/>
                <a:gd name="T18" fmla="*/ 266366 w 635"/>
                <a:gd name="T19" fmla="*/ 118558 h 696"/>
                <a:gd name="T20" fmla="*/ 266366 w 635"/>
                <a:gd name="T21" fmla="*/ 118558 h 696"/>
                <a:gd name="T22" fmla="*/ 133183 w 635"/>
                <a:gd name="T23" fmla="*/ 237115 h 696"/>
                <a:gd name="T24" fmla="*/ 107555 w 635"/>
                <a:gd name="T25" fmla="*/ 235013 h 696"/>
                <a:gd name="T26" fmla="*/ 78985 w 635"/>
                <a:gd name="T27" fmla="*/ 245103 h 696"/>
                <a:gd name="T28" fmla="*/ 73104 w 635"/>
                <a:gd name="T29" fmla="*/ 244683 h 696"/>
                <a:gd name="T30" fmla="*/ 44114 w 635"/>
                <a:gd name="T31" fmla="*/ 226605 h 696"/>
                <a:gd name="T32" fmla="*/ 43694 w 635"/>
                <a:gd name="T33" fmla="*/ 226184 h 696"/>
                <a:gd name="T34" fmla="*/ 38232 w 635"/>
                <a:gd name="T35" fmla="*/ 201800 h 696"/>
                <a:gd name="T36" fmla="*/ 0 w 635"/>
                <a:gd name="T37" fmla="*/ 118558 h 696"/>
                <a:gd name="T38" fmla="*/ 133183 w 635"/>
                <a:gd name="T39" fmla="*/ 0 h 696"/>
                <a:gd name="T40" fmla="*/ 266366 w 635"/>
                <a:gd name="T41" fmla="*/ 118558 h 696"/>
                <a:gd name="T42" fmla="*/ 83187 w 635"/>
                <a:gd name="T43" fmla="*/ 118558 h 696"/>
                <a:gd name="T44" fmla="*/ 83187 w 635"/>
                <a:gd name="T45" fmla="*/ 118558 h 696"/>
                <a:gd name="T46" fmla="*/ 74364 w 635"/>
                <a:gd name="T47" fmla="*/ 109729 h 696"/>
                <a:gd name="T48" fmla="*/ 65541 w 635"/>
                <a:gd name="T49" fmla="*/ 118558 h 696"/>
                <a:gd name="T50" fmla="*/ 65541 w 635"/>
                <a:gd name="T51" fmla="*/ 162281 h 696"/>
                <a:gd name="T52" fmla="*/ 74364 w 635"/>
                <a:gd name="T53" fmla="*/ 170689 h 696"/>
                <a:gd name="T54" fmla="*/ 83187 w 635"/>
                <a:gd name="T55" fmla="*/ 162281 h 696"/>
                <a:gd name="T56" fmla="*/ 83187 w 635"/>
                <a:gd name="T57" fmla="*/ 118558 h 696"/>
                <a:gd name="T58" fmla="*/ 117638 w 635"/>
                <a:gd name="T59" fmla="*/ 97537 h 696"/>
                <a:gd name="T60" fmla="*/ 117638 w 635"/>
                <a:gd name="T61" fmla="*/ 97537 h 696"/>
                <a:gd name="T62" fmla="*/ 108815 w 635"/>
                <a:gd name="T63" fmla="*/ 89128 h 696"/>
                <a:gd name="T64" fmla="*/ 99992 w 635"/>
                <a:gd name="T65" fmla="*/ 97537 h 696"/>
                <a:gd name="T66" fmla="*/ 99992 w 635"/>
                <a:gd name="T67" fmla="*/ 162281 h 696"/>
                <a:gd name="T68" fmla="*/ 108815 w 635"/>
                <a:gd name="T69" fmla="*/ 170689 h 696"/>
                <a:gd name="T70" fmla="*/ 117638 w 635"/>
                <a:gd name="T71" fmla="*/ 162281 h 696"/>
                <a:gd name="T72" fmla="*/ 117638 w 635"/>
                <a:gd name="T73" fmla="*/ 97537 h 696"/>
                <a:gd name="T74" fmla="*/ 152089 w 635"/>
                <a:gd name="T75" fmla="*/ 80300 h 696"/>
                <a:gd name="T76" fmla="*/ 152089 w 635"/>
                <a:gd name="T77" fmla="*/ 80300 h 696"/>
                <a:gd name="T78" fmla="*/ 143686 w 635"/>
                <a:gd name="T79" fmla="*/ 71891 h 696"/>
                <a:gd name="T80" fmla="*/ 134863 w 635"/>
                <a:gd name="T81" fmla="*/ 80300 h 696"/>
                <a:gd name="T82" fmla="*/ 134863 w 635"/>
                <a:gd name="T83" fmla="*/ 162281 h 696"/>
                <a:gd name="T84" fmla="*/ 143686 w 635"/>
                <a:gd name="T85" fmla="*/ 170689 h 696"/>
                <a:gd name="T86" fmla="*/ 152089 w 635"/>
                <a:gd name="T87" fmla="*/ 162281 h 696"/>
                <a:gd name="T88" fmla="*/ 152089 w 635"/>
                <a:gd name="T89" fmla="*/ 80300 h 696"/>
                <a:gd name="T90" fmla="*/ 186960 w 635"/>
                <a:gd name="T91" fmla="*/ 64324 h 696"/>
                <a:gd name="T92" fmla="*/ 186960 w 635"/>
                <a:gd name="T93" fmla="*/ 64324 h 696"/>
                <a:gd name="T94" fmla="*/ 178137 w 635"/>
                <a:gd name="T95" fmla="*/ 55495 h 696"/>
                <a:gd name="T96" fmla="*/ 169735 w 635"/>
                <a:gd name="T97" fmla="*/ 64324 h 696"/>
                <a:gd name="T98" fmla="*/ 169735 w 635"/>
                <a:gd name="T99" fmla="*/ 162281 h 696"/>
                <a:gd name="T100" fmla="*/ 178137 w 635"/>
                <a:gd name="T101" fmla="*/ 170689 h 696"/>
                <a:gd name="T102" fmla="*/ 186960 w 635"/>
                <a:gd name="T103" fmla="*/ 162281 h 696"/>
                <a:gd name="T104" fmla="*/ 186960 w 635"/>
                <a:gd name="T105" fmla="*/ 64324 h 6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35" h="696">
                  <a:moveTo>
                    <a:pt x="107" y="668"/>
                  </a:moveTo>
                  <a:lnTo>
                    <a:pt x="107" y="668"/>
                  </a:lnTo>
                  <a:cubicBezTo>
                    <a:pt x="102" y="680"/>
                    <a:pt x="93" y="688"/>
                    <a:pt x="81" y="693"/>
                  </a:cubicBezTo>
                  <a:cubicBezTo>
                    <a:pt x="76" y="694"/>
                    <a:pt x="70" y="695"/>
                    <a:pt x="65" y="695"/>
                  </a:cubicBezTo>
                  <a:cubicBezTo>
                    <a:pt x="57" y="695"/>
                    <a:pt x="51" y="694"/>
                    <a:pt x="45" y="691"/>
                  </a:cubicBezTo>
                  <a:cubicBezTo>
                    <a:pt x="21" y="681"/>
                    <a:pt x="10" y="651"/>
                    <a:pt x="21" y="629"/>
                  </a:cubicBezTo>
                  <a:cubicBezTo>
                    <a:pt x="32" y="605"/>
                    <a:pt x="60" y="594"/>
                    <a:pt x="84" y="605"/>
                  </a:cubicBezTo>
                  <a:cubicBezTo>
                    <a:pt x="96" y="610"/>
                    <a:pt x="105" y="619"/>
                    <a:pt x="109" y="632"/>
                  </a:cubicBezTo>
                  <a:cubicBezTo>
                    <a:pt x="114" y="643"/>
                    <a:pt x="114" y="657"/>
                    <a:pt x="107" y="668"/>
                  </a:cubicBezTo>
                  <a:close/>
                  <a:moveTo>
                    <a:pt x="634" y="282"/>
                  </a:moveTo>
                  <a:lnTo>
                    <a:pt x="634" y="282"/>
                  </a:lnTo>
                  <a:cubicBezTo>
                    <a:pt x="634" y="437"/>
                    <a:pt x="491" y="564"/>
                    <a:pt x="317" y="564"/>
                  </a:cubicBezTo>
                  <a:cubicBezTo>
                    <a:pt x="297" y="564"/>
                    <a:pt x="276" y="562"/>
                    <a:pt x="256" y="559"/>
                  </a:cubicBezTo>
                  <a:cubicBezTo>
                    <a:pt x="237" y="574"/>
                    <a:pt x="213" y="583"/>
                    <a:pt x="188" y="583"/>
                  </a:cubicBezTo>
                  <a:cubicBezTo>
                    <a:pt x="184" y="583"/>
                    <a:pt x="179" y="583"/>
                    <a:pt x="174" y="582"/>
                  </a:cubicBezTo>
                  <a:cubicBezTo>
                    <a:pt x="141" y="580"/>
                    <a:pt x="118" y="558"/>
                    <a:pt x="105" y="539"/>
                  </a:cubicBezTo>
                  <a:cubicBezTo>
                    <a:pt x="105" y="539"/>
                    <a:pt x="105" y="538"/>
                    <a:pt x="104" y="538"/>
                  </a:cubicBezTo>
                  <a:cubicBezTo>
                    <a:pt x="95" y="521"/>
                    <a:pt x="90" y="502"/>
                    <a:pt x="91" y="480"/>
                  </a:cubicBezTo>
                  <a:cubicBezTo>
                    <a:pt x="32" y="427"/>
                    <a:pt x="0" y="357"/>
                    <a:pt x="0" y="282"/>
                  </a:cubicBezTo>
                  <a:cubicBezTo>
                    <a:pt x="0" y="127"/>
                    <a:pt x="142" y="0"/>
                    <a:pt x="317" y="0"/>
                  </a:cubicBezTo>
                  <a:cubicBezTo>
                    <a:pt x="491" y="0"/>
                    <a:pt x="634" y="127"/>
                    <a:pt x="634" y="282"/>
                  </a:cubicBezTo>
                  <a:close/>
                  <a:moveTo>
                    <a:pt x="198" y="282"/>
                  </a:moveTo>
                  <a:lnTo>
                    <a:pt x="198" y="282"/>
                  </a:lnTo>
                  <a:cubicBezTo>
                    <a:pt x="198" y="270"/>
                    <a:pt x="188" y="261"/>
                    <a:pt x="177" y="261"/>
                  </a:cubicBezTo>
                  <a:cubicBezTo>
                    <a:pt x="166" y="261"/>
                    <a:pt x="156" y="270"/>
                    <a:pt x="156" y="282"/>
                  </a:cubicBezTo>
                  <a:cubicBezTo>
                    <a:pt x="156" y="386"/>
                    <a:pt x="156" y="386"/>
                    <a:pt x="156" y="386"/>
                  </a:cubicBezTo>
                  <a:cubicBezTo>
                    <a:pt x="156" y="396"/>
                    <a:pt x="166" y="406"/>
                    <a:pt x="177" y="406"/>
                  </a:cubicBezTo>
                  <a:cubicBezTo>
                    <a:pt x="188" y="406"/>
                    <a:pt x="198" y="396"/>
                    <a:pt x="198" y="386"/>
                  </a:cubicBezTo>
                  <a:lnTo>
                    <a:pt x="198" y="282"/>
                  </a:lnTo>
                  <a:close/>
                  <a:moveTo>
                    <a:pt x="280" y="232"/>
                  </a:moveTo>
                  <a:lnTo>
                    <a:pt x="280" y="232"/>
                  </a:lnTo>
                  <a:cubicBezTo>
                    <a:pt x="280" y="222"/>
                    <a:pt x="271" y="212"/>
                    <a:pt x="259" y="212"/>
                  </a:cubicBezTo>
                  <a:cubicBezTo>
                    <a:pt x="248" y="212"/>
                    <a:pt x="238" y="222"/>
                    <a:pt x="238" y="232"/>
                  </a:cubicBezTo>
                  <a:cubicBezTo>
                    <a:pt x="238" y="386"/>
                    <a:pt x="238" y="386"/>
                    <a:pt x="238" y="386"/>
                  </a:cubicBezTo>
                  <a:cubicBezTo>
                    <a:pt x="238" y="396"/>
                    <a:pt x="248" y="406"/>
                    <a:pt x="259" y="406"/>
                  </a:cubicBezTo>
                  <a:cubicBezTo>
                    <a:pt x="271" y="406"/>
                    <a:pt x="280" y="396"/>
                    <a:pt x="280" y="386"/>
                  </a:cubicBezTo>
                  <a:lnTo>
                    <a:pt x="280" y="232"/>
                  </a:lnTo>
                  <a:close/>
                  <a:moveTo>
                    <a:pt x="362" y="191"/>
                  </a:moveTo>
                  <a:lnTo>
                    <a:pt x="362" y="191"/>
                  </a:lnTo>
                  <a:cubicBezTo>
                    <a:pt x="362" y="180"/>
                    <a:pt x="353" y="171"/>
                    <a:pt x="342" y="171"/>
                  </a:cubicBezTo>
                  <a:cubicBezTo>
                    <a:pt x="330" y="171"/>
                    <a:pt x="321" y="180"/>
                    <a:pt x="321" y="191"/>
                  </a:cubicBezTo>
                  <a:cubicBezTo>
                    <a:pt x="321" y="386"/>
                    <a:pt x="321" y="386"/>
                    <a:pt x="321" y="386"/>
                  </a:cubicBezTo>
                  <a:cubicBezTo>
                    <a:pt x="321" y="396"/>
                    <a:pt x="330" y="406"/>
                    <a:pt x="342" y="406"/>
                  </a:cubicBezTo>
                  <a:cubicBezTo>
                    <a:pt x="353" y="406"/>
                    <a:pt x="362" y="396"/>
                    <a:pt x="362" y="386"/>
                  </a:cubicBezTo>
                  <a:lnTo>
                    <a:pt x="362" y="191"/>
                  </a:lnTo>
                  <a:close/>
                  <a:moveTo>
                    <a:pt x="445" y="153"/>
                  </a:moveTo>
                  <a:lnTo>
                    <a:pt x="445" y="153"/>
                  </a:lnTo>
                  <a:cubicBezTo>
                    <a:pt x="445" y="141"/>
                    <a:pt x="435" y="132"/>
                    <a:pt x="424" y="132"/>
                  </a:cubicBezTo>
                  <a:cubicBezTo>
                    <a:pt x="413" y="132"/>
                    <a:pt x="404" y="141"/>
                    <a:pt x="404" y="153"/>
                  </a:cubicBezTo>
                  <a:cubicBezTo>
                    <a:pt x="404" y="386"/>
                    <a:pt x="404" y="386"/>
                    <a:pt x="404" y="386"/>
                  </a:cubicBezTo>
                  <a:cubicBezTo>
                    <a:pt x="404" y="396"/>
                    <a:pt x="413" y="406"/>
                    <a:pt x="424" y="406"/>
                  </a:cubicBezTo>
                  <a:cubicBezTo>
                    <a:pt x="435" y="406"/>
                    <a:pt x="445" y="396"/>
                    <a:pt x="445" y="386"/>
                  </a:cubicBezTo>
                  <a:lnTo>
                    <a:pt x="445" y="153"/>
                  </a:lnTo>
                  <a:close/>
                </a:path>
              </a:pathLst>
            </a:custGeom>
            <a:solidFill>
              <a:srgbClr val="02D35F"/>
            </a:solidFill>
            <a:ln>
              <a:noFill/>
            </a:ln>
            <a:extLst/>
          </p:spPr>
          <p:txBody>
            <a:bodyPr wrap="none" anchor="ctr"/>
            <a:lstStyle/>
            <a:p>
              <a:endParaRPr lang="en-US" sz="1013"/>
            </a:p>
          </p:txBody>
        </p:sp>
        <p:sp>
          <p:nvSpPr>
            <p:cNvPr id="142" name="Freeform 121"/>
            <p:cNvSpPr>
              <a:spLocks noChangeArrowheads="1"/>
            </p:cNvSpPr>
            <p:nvPr/>
          </p:nvSpPr>
          <p:spPr bwMode="auto">
            <a:xfrm>
              <a:off x="498475" y="4602163"/>
              <a:ext cx="333375" cy="220662"/>
            </a:xfrm>
            <a:custGeom>
              <a:avLst/>
              <a:gdLst>
                <a:gd name="T0" fmla="*/ 241385 w 793"/>
                <a:gd name="T1" fmla="*/ 32743 h 525"/>
                <a:gd name="T2" fmla="*/ 170316 w 793"/>
                <a:gd name="T3" fmla="*/ 0 h 525"/>
                <a:gd name="T4" fmla="*/ 166531 w 793"/>
                <a:gd name="T5" fmla="*/ 0 h 525"/>
                <a:gd name="T6" fmla="*/ 95461 w 793"/>
                <a:gd name="T7" fmla="*/ 32743 h 525"/>
                <a:gd name="T8" fmla="*/ 95461 w 793"/>
                <a:gd name="T9" fmla="*/ 219963 h 525"/>
                <a:gd name="T10" fmla="*/ 241385 w 793"/>
                <a:gd name="T11" fmla="*/ 32743 h 525"/>
                <a:gd name="T12" fmla="*/ 197650 w 793"/>
                <a:gd name="T13" fmla="*/ 127612 h 525"/>
                <a:gd name="T14" fmla="*/ 172839 w 793"/>
                <a:gd name="T15" fmla="*/ 147762 h 525"/>
                <a:gd name="T16" fmla="*/ 168213 w 793"/>
                <a:gd name="T17" fmla="*/ 167491 h 525"/>
                <a:gd name="T18" fmla="*/ 162746 w 793"/>
                <a:gd name="T19" fmla="*/ 147342 h 525"/>
                <a:gd name="T20" fmla="*/ 136252 w 793"/>
                <a:gd name="T21" fmla="*/ 129291 h 525"/>
                <a:gd name="T22" fmla="*/ 142560 w 793"/>
                <a:gd name="T23" fmla="*/ 128872 h 525"/>
                <a:gd name="T24" fmla="*/ 170736 w 793"/>
                <a:gd name="T25" fmla="*/ 138526 h 525"/>
                <a:gd name="T26" fmla="*/ 187978 w 793"/>
                <a:gd name="T27" fmla="*/ 125513 h 525"/>
                <a:gd name="T28" fmla="*/ 178306 w 793"/>
                <a:gd name="T29" fmla="*/ 112080 h 525"/>
                <a:gd name="T30" fmla="*/ 153915 w 793"/>
                <a:gd name="T31" fmla="*/ 103685 h 525"/>
                <a:gd name="T32" fmla="*/ 144663 w 793"/>
                <a:gd name="T33" fmla="*/ 70942 h 525"/>
                <a:gd name="T34" fmla="*/ 162746 w 793"/>
                <a:gd name="T35" fmla="*/ 48274 h 525"/>
                <a:gd name="T36" fmla="*/ 172839 w 793"/>
                <a:gd name="T37" fmla="*/ 48274 h 525"/>
                <a:gd name="T38" fmla="*/ 172839 w 793"/>
                <a:gd name="T39" fmla="*/ 62547 h 525"/>
                <a:gd name="T40" fmla="*/ 173680 w 793"/>
                <a:gd name="T41" fmla="*/ 63386 h 525"/>
                <a:gd name="T42" fmla="*/ 195547 w 793"/>
                <a:gd name="T43" fmla="*/ 77659 h 525"/>
                <a:gd name="T44" fmla="*/ 189239 w 793"/>
                <a:gd name="T45" fmla="*/ 78918 h 525"/>
                <a:gd name="T46" fmla="*/ 166951 w 793"/>
                <a:gd name="T47" fmla="*/ 72202 h 525"/>
                <a:gd name="T48" fmla="*/ 150551 w 793"/>
                <a:gd name="T49" fmla="*/ 88993 h 525"/>
                <a:gd name="T50" fmla="*/ 169474 w 793"/>
                <a:gd name="T51" fmla="*/ 99067 h 525"/>
                <a:gd name="T52" fmla="*/ 191763 w 793"/>
                <a:gd name="T53" fmla="*/ 108722 h 525"/>
                <a:gd name="T54" fmla="*/ 15980 w 793"/>
                <a:gd name="T55" fmla="*/ 79758 h 525"/>
                <a:gd name="T56" fmla="*/ 4626 w 793"/>
                <a:gd name="T57" fmla="*/ 79758 h 525"/>
                <a:gd name="T58" fmla="*/ 4626 w 793"/>
                <a:gd name="T59" fmla="*/ 70103 h 525"/>
                <a:gd name="T60" fmla="*/ 85789 w 793"/>
                <a:gd name="T61" fmla="*/ 75140 h 525"/>
                <a:gd name="T62" fmla="*/ 85789 w 793"/>
                <a:gd name="T63" fmla="*/ 97808 h 525"/>
                <a:gd name="T64" fmla="*/ 44997 w 793"/>
                <a:gd name="T65" fmla="*/ 102426 h 525"/>
                <a:gd name="T66" fmla="*/ 85789 w 793"/>
                <a:gd name="T67" fmla="*/ 107463 h 525"/>
                <a:gd name="T68" fmla="*/ 49623 w 793"/>
                <a:gd name="T69" fmla="*/ 125933 h 525"/>
                <a:gd name="T70" fmla="*/ 49623 w 793"/>
                <a:gd name="T71" fmla="*/ 136008 h 525"/>
                <a:gd name="T72" fmla="*/ 85789 w 793"/>
                <a:gd name="T73" fmla="*/ 154898 h 525"/>
                <a:gd name="T74" fmla="*/ 44997 w 793"/>
                <a:gd name="T75" fmla="*/ 159935 h 525"/>
                <a:gd name="T76" fmla="*/ 85789 w 793"/>
                <a:gd name="T77" fmla="*/ 164553 h 525"/>
                <a:gd name="T78" fmla="*/ 85789 w 793"/>
                <a:gd name="T79" fmla="*/ 219963 h 525"/>
                <a:gd name="T80" fmla="*/ 15980 w 793"/>
                <a:gd name="T81" fmla="*/ 219963 h 525"/>
                <a:gd name="T82" fmla="*/ 308671 w 793"/>
                <a:gd name="T83" fmla="*/ 219963 h 525"/>
                <a:gd name="T84" fmla="*/ 251058 w 793"/>
                <a:gd name="T85" fmla="*/ 219963 h 525"/>
                <a:gd name="T86" fmla="*/ 287223 w 793"/>
                <a:gd name="T87" fmla="*/ 164553 h 525"/>
                <a:gd name="T88" fmla="*/ 287223 w 793"/>
                <a:gd name="T89" fmla="*/ 154898 h 525"/>
                <a:gd name="T90" fmla="*/ 251058 w 793"/>
                <a:gd name="T91" fmla="*/ 136008 h 525"/>
                <a:gd name="T92" fmla="*/ 291849 w 793"/>
                <a:gd name="T93" fmla="*/ 130970 h 525"/>
                <a:gd name="T94" fmla="*/ 251058 w 793"/>
                <a:gd name="T95" fmla="*/ 125933 h 525"/>
                <a:gd name="T96" fmla="*/ 287223 w 793"/>
                <a:gd name="T97" fmla="*/ 107463 h 525"/>
                <a:gd name="T98" fmla="*/ 287223 w 793"/>
                <a:gd name="T99" fmla="*/ 97808 h 525"/>
                <a:gd name="T100" fmla="*/ 251058 w 793"/>
                <a:gd name="T101" fmla="*/ 79758 h 525"/>
                <a:gd name="T102" fmla="*/ 251058 w 793"/>
                <a:gd name="T103" fmla="*/ 70103 h 525"/>
                <a:gd name="T104" fmla="*/ 333061 w 793"/>
                <a:gd name="T105" fmla="*/ 75140 h 525"/>
                <a:gd name="T106" fmla="*/ 317502 w 793"/>
                <a:gd name="T107" fmla="*/ 79758 h 525"/>
                <a:gd name="T108" fmla="*/ 308671 w 793"/>
                <a:gd name="T109" fmla="*/ 219963 h 52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93" h="525">
                  <a:moveTo>
                    <a:pt x="574" y="78"/>
                  </a:moveTo>
                  <a:lnTo>
                    <a:pt x="574" y="78"/>
                  </a:lnTo>
                  <a:cubicBezTo>
                    <a:pt x="574" y="72"/>
                    <a:pt x="571" y="68"/>
                    <a:pt x="567" y="66"/>
                  </a:cubicBezTo>
                  <a:cubicBezTo>
                    <a:pt x="405" y="0"/>
                    <a:pt x="405" y="0"/>
                    <a:pt x="405" y="0"/>
                  </a:cubicBezTo>
                  <a:cubicBezTo>
                    <a:pt x="404" y="0"/>
                    <a:pt x="402" y="0"/>
                    <a:pt x="401" y="0"/>
                  </a:cubicBezTo>
                  <a:cubicBezTo>
                    <a:pt x="400" y="0"/>
                    <a:pt x="399" y="0"/>
                    <a:pt x="396" y="0"/>
                  </a:cubicBezTo>
                  <a:cubicBezTo>
                    <a:pt x="234" y="66"/>
                    <a:pt x="234" y="66"/>
                    <a:pt x="234" y="66"/>
                  </a:cubicBezTo>
                  <a:cubicBezTo>
                    <a:pt x="229" y="68"/>
                    <a:pt x="227" y="72"/>
                    <a:pt x="227" y="78"/>
                  </a:cubicBezTo>
                  <a:cubicBezTo>
                    <a:pt x="227" y="519"/>
                    <a:pt x="227" y="519"/>
                    <a:pt x="227" y="519"/>
                  </a:cubicBezTo>
                  <a:cubicBezTo>
                    <a:pt x="227" y="524"/>
                    <a:pt x="227" y="524"/>
                    <a:pt x="227" y="524"/>
                  </a:cubicBezTo>
                  <a:cubicBezTo>
                    <a:pt x="574" y="524"/>
                    <a:pt x="574" y="524"/>
                    <a:pt x="574" y="524"/>
                  </a:cubicBezTo>
                  <a:lnTo>
                    <a:pt x="574" y="78"/>
                  </a:lnTo>
                  <a:close/>
                  <a:moveTo>
                    <a:pt x="470" y="304"/>
                  </a:moveTo>
                  <a:lnTo>
                    <a:pt x="470" y="304"/>
                  </a:lnTo>
                  <a:cubicBezTo>
                    <a:pt x="470" y="306"/>
                    <a:pt x="469" y="307"/>
                    <a:pt x="469" y="309"/>
                  </a:cubicBezTo>
                  <a:cubicBezTo>
                    <a:pt x="462" y="337"/>
                    <a:pt x="435" y="350"/>
                    <a:pt x="411" y="352"/>
                  </a:cubicBezTo>
                  <a:cubicBezTo>
                    <a:pt x="411" y="387"/>
                    <a:pt x="411" y="387"/>
                    <a:pt x="411" y="387"/>
                  </a:cubicBezTo>
                  <a:cubicBezTo>
                    <a:pt x="411" y="394"/>
                    <a:pt x="406" y="399"/>
                    <a:pt x="400" y="399"/>
                  </a:cubicBezTo>
                  <a:cubicBezTo>
                    <a:pt x="392" y="399"/>
                    <a:pt x="387" y="394"/>
                    <a:pt x="387" y="387"/>
                  </a:cubicBezTo>
                  <a:cubicBezTo>
                    <a:pt x="387" y="351"/>
                    <a:pt x="387" y="351"/>
                    <a:pt x="387" y="351"/>
                  </a:cubicBezTo>
                  <a:cubicBezTo>
                    <a:pt x="365" y="348"/>
                    <a:pt x="343" y="339"/>
                    <a:pt x="325" y="324"/>
                  </a:cubicBezTo>
                  <a:cubicBezTo>
                    <a:pt x="320" y="320"/>
                    <a:pt x="319" y="313"/>
                    <a:pt x="324" y="308"/>
                  </a:cubicBezTo>
                  <a:cubicBezTo>
                    <a:pt x="326" y="306"/>
                    <a:pt x="329" y="304"/>
                    <a:pt x="332" y="304"/>
                  </a:cubicBezTo>
                  <a:cubicBezTo>
                    <a:pt x="335" y="304"/>
                    <a:pt x="337" y="305"/>
                    <a:pt x="339" y="307"/>
                  </a:cubicBezTo>
                  <a:cubicBezTo>
                    <a:pt x="358" y="321"/>
                    <a:pt x="380" y="330"/>
                    <a:pt x="402" y="330"/>
                  </a:cubicBezTo>
                  <a:cubicBezTo>
                    <a:pt x="403" y="330"/>
                    <a:pt x="405" y="330"/>
                    <a:pt x="406" y="330"/>
                  </a:cubicBezTo>
                  <a:cubicBezTo>
                    <a:pt x="422" y="330"/>
                    <a:pt x="442" y="321"/>
                    <a:pt x="446" y="304"/>
                  </a:cubicBezTo>
                  <a:cubicBezTo>
                    <a:pt x="447" y="301"/>
                    <a:pt x="447" y="300"/>
                    <a:pt x="447" y="299"/>
                  </a:cubicBezTo>
                  <a:cubicBezTo>
                    <a:pt x="448" y="290"/>
                    <a:pt x="446" y="282"/>
                    <a:pt x="440" y="276"/>
                  </a:cubicBezTo>
                  <a:cubicBezTo>
                    <a:pt x="436" y="272"/>
                    <a:pt x="430" y="270"/>
                    <a:pt x="424" y="267"/>
                  </a:cubicBezTo>
                  <a:cubicBezTo>
                    <a:pt x="414" y="263"/>
                    <a:pt x="405" y="261"/>
                    <a:pt x="396" y="258"/>
                  </a:cubicBezTo>
                  <a:cubicBezTo>
                    <a:pt x="386" y="255"/>
                    <a:pt x="376" y="251"/>
                    <a:pt x="366" y="247"/>
                  </a:cubicBezTo>
                  <a:cubicBezTo>
                    <a:pt x="351" y="241"/>
                    <a:pt x="341" y="233"/>
                    <a:pt x="336" y="221"/>
                  </a:cubicBezTo>
                  <a:cubicBezTo>
                    <a:pt x="329" y="205"/>
                    <a:pt x="332" y="184"/>
                    <a:pt x="344" y="169"/>
                  </a:cubicBezTo>
                  <a:cubicBezTo>
                    <a:pt x="354" y="159"/>
                    <a:pt x="369" y="152"/>
                    <a:pt x="387" y="149"/>
                  </a:cubicBezTo>
                  <a:cubicBezTo>
                    <a:pt x="387" y="115"/>
                    <a:pt x="387" y="115"/>
                    <a:pt x="387" y="115"/>
                  </a:cubicBezTo>
                  <a:cubicBezTo>
                    <a:pt x="387" y="109"/>
                    <a:pt x="392" y="104"/>
                    <a:pt x="400" y="104"/>
                  </a:cubicBezTo>
                  <a:cubicBezTo>
                    <a:pt x="406" y="104"/>
                    <a:pt x="411" y="109"/>
                    <a:pt x="411" y="115"/>
                  </a:cubicBezTo>
                  <a:cubicBezTo>
                    <a:pt x="411" y="149"/>
                    <a:pt x="411" y="149"/>
                    <a:pt x="411" y="149"/>
                  </a:cubicBezTo>
                  <a:cubicBezTo>
                    <a:pt x="412" y="149"/>
                    <a:pt x="412" y="149"/>
                    <a:pt x="412" y="149"/>
                  </a:cubicBezTo>
                  <a:cubicBezTo>
                    <a:pt x="412" y="149"/>
                    <a:pt x="412" y="149"/>
                    <a:pt x="413" y="151"/>
                  </a:cubicBezTo>
                  <a:cubicBezTo>
                    <a:pt x="442" y="154"/>
                    <a:pt x="462" y="168"/>
                    <a:pt x="463" y="169"/>
                  </a:cubicBezTo>
                  <a:cubicBezTo>
                    <a:pt x="468" y="172"/>
                    <a:pt x="469" y="180"/>
                    <a:pt x="465" y="185"/>
                  </a:cubicBezTo>
                  <a:cubicBezTo>
                    <a:pt x="463" y="188"/>
                    <a:pt x="460" y="190"/>
                    <a:pt x="456" y="190"/>
                  </a:cubicBezTo>
                  <a:cubicBezTo>
                    <a:pt x="454" y="190"/>
                    <a:pt x="452" y="189"/>
                    <a:pt x="450" y="188"/>
                  </a:cubicBezTo>
                  <a:cubicBezTo>
                    <a:pt x="448" y="187"/>
                    <a:pt x="433" y="176"/>
                    <a:pt x="410" y="173"/>
                  </a:cubicBezTo>
                  <a:cubicBezTo>
                    <a:pt x="407" y="172"/>
                    <a:pt x="403" y="172"/>
                    <a:pt x="397" y="172"/>
                  </a:cubicBezTo>
                  <a:cubicBezTo>
                    <a:pt x="385" y="172"/>
                    <a:pt x="370" y="174"/>
                    <a:pt x="362" y="185"/>
                  </a:cubicBezTo>
                  <a:cubicBezTo>
                    <a:pt x="356" y="192"/>
                    <a:pt x="354" y="204"/>
                    <a:pt x="358" y="212"/>
                  </a:cubicBezTo>
                  <a:cubicBezTo>
                    <a:pt x="360" y="218"/>
                    <a:pt x="365" y="222"/>
                    <a:pt x="375" y="227"/>
                  </a:cubicBezTo>
                  <a:cubicBezTo>
                    <a:pt x="384" y="230"/>
                    <a:pt x="393" y="233"/>
                    <a:pt x="403" y="236"/>
                  </a:cubicBezTo>
                  <a:cubicBezTo>
                    <a:pt x="413" y="238"/>
                    <a:pt x="422" y="241"/>
                    <a:pt x="433" y="245"/>
                  </a:cubicBezTo>
                  <a:cubicBezTo>
                    <a:pt x="440" y="248"/>
                    <a:pt x="448" y="253"/>
                    <a:pt x="456" y="259"/>
                  </a:cubicBezTo>
                  <a:cubicBezTo>
                    <a:pt x="467" y="269"/>
                    <a:pt x="473" y="286"/>
                    <a:pt x="470" y="304"/>
                  </a:cubicBezTo>
                  <a:close/>
                  <a:moveTo>
                    <a:pt x="38" y="190"/>
                  </a:moveTo>
                  <a:lnTo>
                    <a:pt x="38" y="190"/>
                  </a:lnTo>
                  <a:cubicBezTo>
                    <a:pt x="11" y="190"/>
                    <a:pt x="11" y="190"/>
                    <a:pt x="11" y="190"/>
                  </a:cubicBezTo>
                  <a:cubicBezTo>
                    <a:pt x="5" y="190"/>
                    <a:pt x="0" y="185"/>
                    <a:pt x="0" y="179"/>
                  </a:cubicBezTo>
                  <a:cubicBezTo>
                    <a:pt x="0" y="172"/>
                    <a:pt x="5" y="167"/>
                    <a:pt x="11" y="167"/>
                  </a:cubicBezTo>
                  <a:cubicBezTo>
                    <a:pt x="204" y="167"/>
                    <a:pt x="204" y="167"/>
                    <a:pt x="204" y="167"/>
                  </a:cubicBezTo>
                  <a:cubicBezTo>
                    <a:pt x="204" y="179"/>
                    <a:pt x="204" y="179"/>
                    <a:pt x="204" y="179"/>
                  </a:cubicBezTo>
                  <a:cubicBezTo>
                    <a:pt x="204" y="190"/>
                    <a:pt x="204" y="190"/>
                    <a:pt x="204" y="190"/>
                  </a:cubicBezTo>
                  <a:cubicBezTo>
                    <a:pt x="204" y="233"/>
                    <a:pt x="204" y="233"/>
                    <a:pt x="204" y="233"/>
                  </a:cubicBezTo>
                  <a:cubicBezTo>
                    <a:pt x="118" y="233"/>
                    <a:pt x="118" y="233"/>
                    <a:pt x="118" y="233"/>
                  </a:cubicBezTo>
                  <a:cubicBezTo>
                    <a:pt x="112" y="233"/>
                    <a:pt x="107" y="238"/>
                    <a:pt x="107" y="244"/>
                  </a:cubicBezTo>
                  <a:cubicBezTo>
                    <a:pt x="107" y="250"/>
                    <a:pt x="112" y="256"/>
                    <a:pt x="118" y="256"/>
                  </a:cubicBezTo>
                  <a:cubicBezTo>
                    <a:pt x="204" y="256"/>
                    <a:pt x="204" y="256"/>
                    <a:pt x="204" y="256"/>
                  </a:cubicBezTo>
                  <a:cubicBezTo>
                    <a:pt x="204" y="300"/>
                    <a:pt x="204" y="300"/>
                    <a:pt x="204" y="300"/>
                  </a:cubicBezTo>
                  <a:cubicBezTo>
                    <a:pt x="118" y="300"/>
                    <a:pt x="118" y="300"/>
                    <a:pt x="118" y="300"/>
                  </a:cubicBezTo>
                  <a:cubicBezTo>
                    <a:pt x="112" y="300"/>
                    <a:pt x="107" y="306"/>
                    <a:pt x="107" y="312"/>
                  </a:cubicBezTo>
                  <a:cubicBezTo>
                    <a:pt x="107" y="319"/>
                    <a:pt x="112" y="324"/>
                    <a:pt x="118" y="324"/>
                  </a:cubicBezTo>
                  <a:cubicBezTo>
                    <a:pt x="204" y="324"/>
                    <a:pt x="204" y="324"/>
                    <a:pt x="204" y="324"/>
                  </a:cubicBezTo>
                  <a:cubicBezTo>
                    <a:pt x="204" y="369"/>
                    <a:pt x="204" y="369"/>
                    <a:pt x="204" y="369"/>
                  </a:cubicBezTo>
                  <a:cubicBezTo>
                    <a:pt x="118" y="369"/>
                    <a:pt x="118" y="369"/>
                    <a:pt x="118" y="369"/>
                  </a:cubicBezTo>
                  <a:cubicBezTo>
                    <a:pt x="112" y="369"/>
                    <a:pt x="107" y="374"/>
                    <a:pt x="107" y="381"/>
                  </a:cubicBezTo>
                  <a:cubicBezTo>
                    <a:pt x="107" y="387"/>
                    <a:pt x="112" y="392"/>
                    <a:pt x="118" y="392"/>
                  </a:cubicBezTo>
                  <a:cubicBezTo>
                    <a:pt x="204" y="392"/>
                    <a:pt x="204" y="392"/>
                    <a:pt x="204" y="392"/>
                  </a:cubicBezTo>
                  <a:cubicBezTo>
                    <a:pt x="204" y="519"/>
                    <a:pt x="204" y="519"/>
                    <a:pt x="204" y="519"/>
                  </a:cubicBezTo>
                  <a:cubicBezTo>
                    <a:pt x="204" y="524"/>
                    <a:pt x="204" y="524"/>
                    <a:pt x="204" y="524"/>
                  </a:cubicBezTo>
                  <a:cubicBezTo>
                    <a:pt x="59" y="524"/>
                    <a:pt x="59" y="524"/>
                    <a:pt x="59" y="524"/>
                  </a:cubicBezTo>
                  <a:cubicBezTo>
                    <a:pt x="38" y="524"/>
                    <a:pt x="38" y="524"/>
                    <a:pt x="38" y="524"/>
                  </a:cubicBezTo>
                  <a:lnTo>
                    <a:pt x="38" y="190"/>
                  </a:lnTo>
                  <a:close/>
                  <a:moveTo>
                    <a:pt x="734" y="524"/>
                  </a:moveTo>
                  <a:lnTo>
                    <a:pt x="734" y="524"/>
                  </a:lnTo>
                  <a:cubicBezTo>
                    <a:pt x="597" y="524"/>
                    <a:pt x="597" y="524"/>
                    <a:pt x="597" y="524"/>
                  </a:cubicBezTo>
                  <a:cubicBezTo>
                    <a:pt x="597" y="392"/>
                    <a:pt x="597" y="392"/>
                    <a:pt x="597" y="392"/>
                  </a:cubicBezTo>
                  <a:cubicBezTo>
                    <a:pt x="683" y="392"/>
                    <a:pt x="683" y="392"/>
                    <a:pt x="683" y="392"/>
                  </a:cubicBezTo>
                  <a:cubicBezTo>
                    <a:pt x="689" y="392"/>
                    <a:pt x="694" y="387"/>
                    <a:pt x="694" y="381"/>
                  </a:cubicBezTo>
                  <a:cubicBezTo>
                    <a:pt x="694" y="374"/>
                    <a:pt x="689" y="369"/>
                    <a:pt x="683" y="369"/>
                  </a:cubicBezTo>
                  <a:cubicBezTo>
                    <a:pt x="597" y="369"/>
                    <a:pt x="597" y="369"/>
                    <a:pt x="597" y="369"/>
                  </a:cubicBezTo>
                  <a:cubicBezTo>
                    <a:pt x="597" y="324"/>
                    <a:pt x="597" y="324"/>
                    <a:pt x="597" y="324"/>
                  </a:cubicBezTo>
                  <a:cubicBezTo>
                    <a:pt x="683" y="324"/>
                    <a:pt x="683" y="324"/>
                    <a:pt x="683" y="324"/>
                  </a:cubicBezTo>
                  <a:cubicBezTo>
                    <a:pt x="689" y="324"/>
                    <a:pt x="694" y="319"/>
                    <a:pt x="694" y="312"/>
                  </a:cubicBezTo>
                  <a:cubicBezTo>
                    <a:pt x="694" y="306"/>
                    <a:pt x="689" y="300"/>
                    <a:pt x="683" y="300"/>
                  </a:cubicBezTo>
                  <a:cubicBezTo>
                    <a:pt x="597" y="300"/>
                    <a:pt x="597" y="300"/>
                    <a:pt x="597" y="300"/>
                  </a:cubicBezTo>
                  <a:cubicBezTo>
                    <a:pt x="597" y="256"/>
                    <a:pt x="597" y="256"/>
                    <a:pt x="597" y="256"/>
                  </a:cubicBezTo>
                  <a:cubicBezTo>
                    <a:pt x="683" y="256"/>
                    <a:pt x="683" y="256"/>
                    <a:pt x="683" y="256"/>
                  </a:cubicBezTo>
                  <a:cubicBezTo>
                    <a:pt x="689" y="256"/>
                    <a:pt x="694" y="250"/>
                    <a:pt x="694" y="244"/>
                  </a:cubicBezTo>
                  <a:cubicBezTo>
                    <a:pt x="694" y="238"/>
                    <a:pt x="689" y="233"/>
                    <a:pt x="683" y="233"/>
                  </a:cubicBezTo>
                  <a:cubicBezTo>
                    <a:pt x="597" y="233"/>
                    <a:pt x="597" y="233"/>
                    <a:pt x="597" y="233"/>
                  </a:cubicBezTo>
                  <a:cubicBezTo>
                    <a:pt x="597" y="190"/>
                    <a:pt x="597" y="190"/>
                    <a:pt x="597" y="190"/>
                  </a:cubicBezTo>
                  <a:cubicBezTo>
                    <a:pt x="597" y="179"/>
                    <a:pt x="597" y="179"/>
                    <a:pt x="597" y="179"/>
                  </a:cubicBezTo>
                  <a:cubicBezTo>
                    <a:pt x="597" y="167"/>
                    <a:pt x="597" y="167"/>
                    <a:pt x="597" y="167"/>
                  </a:cubicBezTo>
                  <a:cubicBezTo>
                    <a:pt x="780" y="167"/>
                    <a:pt x="780" y="167"/>
                    <a:pt x="780" y="167"/>
                  </a:cubicBezTo>
                  <a:cubicBezTo>
                    <a:pt x="787" y="167"/>
                    <a:pt x="792" y="172"/>
                    <a:pt x="792" y="179"/>
                  </a:cubicBezTo>
                  <a:cubicBezTo>
                    <a:pt x="792" y="185"/>
                    <a:pt x="787" y="190"/>
                    <a:pt x="780" y="190"/>
                  </a:cubicBezTo>
                  <a:cubicBezTo>
                    <a:pt x="755" y="190"/>
                    <a:pt x="755" y="190"/>
                    <a:pt x="755" y="190"/>
                  </a:cubicBezTo>
                  <a:cubicBezTo>
                    <a:pt x="755" y="524"/>
                    <a:pt x="755" y="524"/>
                    <a:pt x="755" y="524"/>
                  </a:cubicBezTo>
                  <a:lnTo>
                    <a:pt x="734" y="524"/>
                  </a:lnTo>
                  <a:close/>
                </a:path>
              </a:pathLst>
            </a:custGeom>
            <a:solidFill>
              <a:srgbClr val="02D35F"/>
            </a:solidFill>
            <a:ln>
              <a:noFill/>
            </a:ln>
            <a:extLst/>
          </p:spPr>
          <p:txBody>
            <a:bodyPr wrap="none" anchor="ctr"/>
            <a:lstStyle/>
            <a:p>
              <a:endParaRPr lang="en-US" sz="1013"/>
            </a:p>
          </p:txBody>
        </p:sp>
        <p:sp>
          <p:nvSpPr>
            <p:cNvPr id="143" name="Freeform 122"/>
            <p:cNvSpPr>
              <a:spLocks noChangeArrowheads="1"/>
            </p:cNvSpPr>
            <p:nvPr/>
          </p:nvSpPr>
          <p:spPr bwMode="auto">
            <a:xfrm>
              <a:off x="3148013" y="4600575"/>
              <a:ext cx="234950" cy="234950"/>
            </a:xfrm>
            <a:custGeom>
              <a:avLst/>
              <a:gdLst>
                <a:gd name="T0" fmla="*/ 15909 w 562"/>
                <a:gd name="T1" fmla="*/ 122203 h 562"/>
                <a:gd name="T2" fmla="*/ 14653 w 562"/>
                <a:gd name="T3" fmla="*/ 120111 h 562"/>
                <a:gd name="T4" fmla="*/ 37261 w 562"/>
                <a:gd name="T5" fmla="*/ 94163 h 562"/>
                <a:gd name="T6" fmla="*/ 75360 w 562"/>
                <a:gd name="T7" fmla="*/ 95000 h 562"/>
                <a:gd name="T8" fmla="*/ 48565 w 562"/>
                <a:gd name="T9" fmla="*/ 129736 h 562"/>
                <a:gd name="T10" fmla="*/ 46891 w 562"/>
                <a:gd name="T11" fmla="*/ 130155 h 562"/>
                <a:gd name="T12" fmla="*/ 139416 w 562"/>
                <a:gd name="T13" fmla="*/ 159031 h 562"/>
                <a:gd name="T14" fmla="*/ 106341 w 562"/>
                <a:gd name="T15" fmla="*/ 185816 h 562"/>
                <a:gd name="T16" fmla="*/ 113877 w 562"/>
                <a:gd name="T17" fmla="*/ 218459 h 562"/>
                <a:gd name="T18" fmla="*/ 115133 w 562"/>
                <a:gd name="T19" fmla="*/ 219714 h 562"/>
                <a:gd name="T20" fmla="*/ 141090 w 562"/>
                <a:gd name="T21" fmla="*/ 198371 h 562"/>
                <a:gd name="T22" fmla="*/ 141509 w 562"/>
                <a:gd name="T23" fmla="*/ 159868 h 562"/>
                <a:gd name="T24" fmla="*/ 139416 w 562"/>
                <a:gd name="T25" fmla="*/ 159031 h 562"/>
                <a:gd name="T26" fmla="*/ 81221 w 562"/>
                <a:gd name="T27" fmla="*/ 187490 h 562"/>
                <a:gd name="T28" fmla="*/ 80802 w 562"/>
                <a:gd name="T29" fmla="*/ 190001 h 562"/>
                <a:gd name="T30" fmla="*/ 64893 w 562"/>
                <a:gd name="T31" fmla="*/ 198789 h 562"/>
                <a:gd name="T32" fmla="*/ 59032 w 562"/>
                <a:gd name="T33" fmla="*/ 207578 h 562"/>
                <a:gd name="T34" fmla="*/ 5861 w 562"/>
                <a:gd name="T35" fmla="*/ 234780 h 562"/>
                <a:gd name="T36" fmla="*/ 0 w 562"/>
                <a:gd name="T37" fmla="*/ 233106 h 562"/>
                <a:gd name="T38" fmla="*/ 26795 w 562"/>
                <a:gd name="T39" fmla="*/ 177027 h 562"/>
                <a:gd name="T40" fmla="*/ 35587 w 562"/>
                <a:gd name="T41" fmla="*/ 169912 h 562"/>
                <a:gd name="T42" fmla="*/ 44797 w 562"/>
                <a:gd name="T43" fmla="*/ 154009 h 562"/>
                <a:gd name="T44" fmla="*/ 47309 w 562"/>
                <a:gd name="T45" fmla="*/ 154009 h 562"/>
                <a:gd name="T46" fmla="*/ 62381 w 562"/>
                <a:gd name="T47" fmla="*/ 172842 h 562"/>
                <a:gd name="T48" fmla="*/ 81221 w 562"/>
                <a:gd name="T49" fmla="*/ 187490 h 562"/>
                <a:gd name="T50" fmla="*/ 54427 w 562"/>
                <a:gd name="T51" fmla="*/ 192093 h 562"/>
                <a:gd name="T52" fmla="*/ 42704 w 562"/>
                <a:gd name="T53" fmla="*/ 180375 h 562"/>
                <a:gd name="T54" fmla="*/ 12141 w 562"/>
                <a:gd name="T55" fmla="*/ 223062 h 562"/>
                <a:gd name="T56" fmla="*/ 48565 w 562"/>
                <a:gd name="T57" fmla="*/ 201300 h 562"/>
                <a:gd name="T58" fmla="*/ 234871 w 562"/>
                <a:gd name="T59" fmla="*/ 3348 h 562"/>
                <a:gd name="T60" fmla="*/ 234871 w 562"/>
                <a:gd name="T61" fmla="*/ 3767 h 562"/>
                <a:gd name="T62" fmla="*/ 217706 w 562"/>
                <a:gd name="T63" fmla="*/ 69053 h 562"/>
                <a:gd name="T64" fmla="*/ 96712 w 562"/>
                <a:gd name="T65" fmla="*/ 184142 h 562"/>
                <a:gd name="T66" fmla="*/ 94200 w 562"/>
                <a:gd name="T67" fmla="*/ 184979 h 562"/>
                <a:gd name="T68" fmla="*/ 92944 w 562"/>
                <a:gd name="T69" fmla="*/ 184979 h 562"/>
                <a:gd name="T70" fmla="*/ 50240 w 562"/>
                <a:gd name="T71" fmla="*/ 142710 h 562"/>
                <a:gd name="T72" fmla="*/ 50659 w 562"/>
                <a:gd name="T73" fmla="*/ 138943 h 562"/>
                <a:gd name="T74" fmla="*/ 134810 w 562"/>
                <a:gd name="T75" fmla="*/ 39339 h 562"/>
                <a:gd name="T76" fmla="*/ 229429 w 562"/>
                <a:gd name="T77" fmla="*/ 0 h 562"/>
                <a:gd name="T78" fmla="*/ 231941 w 562"/>
                <a:gd name="T79" fmla="*/ 0 h 562"/>
                <a:gd name="T80" fmla="*/ 234871 w 562"/>
                <a:gd name="T81" fmla="*/ 3348 h 562"/>
                <a:gd name="T82" fmla="*/ 184631 w 562"/>
                <a:gd name="T83" fmla="*/ 68635 h 562"/>
                <a:gd name="T84" fmla="*/ 147789 w 562"/>
                <a:gd name="T85" fmla="*/ 68635 h 562"/>
                <a:gd name="T86" fmla="*/ 184631 w 562"/>
                <a:gd name="T87" fmla="*/ 68635 h 5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62" h="562">
                  <a:moveTo>
                    <a:pt x="38" y="292"/>
                  </a:moveTo>
                  <a:lnTo>
                    <a:pt x="38" y="292"/>
                  </a:lnTo>
                  <a:cubicBezTo>
                    <a:pt x="36" y="292"/>
                    <a:pt x="35" y="291"/>
                    <a:pt x="35" y="290"/>
                  </a:cubicBezTo>
                  <a:cubicBezTo>
                    <a:pt x="34" y="289"/>
                    <a:pt x="34" y="288"/>
                    <a:pt x="35" y="287"/>
                  </a:cubicBezTo>
                  <a:cubicBezTo>
                    <a:pt x="85" y="226"/>
                    <a:pt x="85" y="226"/>
                    <a:pt x="85" y="226"/>
                  </a:cubicBezTo>
                  <a:cubicBezTo>
                    <a:pt x="86" y="225"/>
                    <a:pt x="87" y="225"/>
                    <a:pt x="89" y="225"/>
                  </a:cubicBezTo>
                  <a:cubicBezTo>
                    <a:pt x="176" y="225"/>
                    <a:pt x="176" y="225"/>
                    <a:pt x="176" y="225"/>
                  </a:cubicBezTo>
                  <a:cubicBezTo>
                    <a:pt x="178" y="225"/>
                    <a:pt x="179" y="226"/>
                    <a:pt x="180" y="227"/>
                  </a:cubicBezTo>
                  <a:cubicBezTo>
                    <a:pt x="180" y="228"/>
                    <a:pt x="180" y="230"/>
                    <a:pt x="179" y="231"/>
                  </a:cubicBezTo>
                  <a:cubicBezTo>
                    <a:pt x="159" y="255"/>
                    <a:pt x="137" y="282"/>
                    <a:pt x="116" y="310"/>
                  </a:cubicBezTo>
                  <a:cubicBezTo>
                    <a:pt x="115" y="311"/>
                    <a:pt x="113" y="311"/>
                    <a:pt x="112" y="311"/>
                  </a:cubicBezTo>
                  <a:lnTo>
                    <a:pt x="38" y="292"/>
                  </a:lnTo>
                  <a:close/>
                  <a:moveTo>
                    <a:pt x="333" y="380"/>
                  </a:moveTo>
                  <a:lnTo>
                    <a:pt x="333" y="380"/>
                  </a:lnTo>
                  <a:cubicBezTo>
                    <a:pt x="302" y="405"/>
                    <a:pt x="273" y="429"/>
                    <a:pt x="254" y="444"/>
                  </a:cubicBezTo>
                  <a:cubicBezTo>
                    <a:pt x="253" y="445"/>
                    <a:pt x="253" y="446"/>
                    <a:pt x="253" y="447"/>
                  </a:cubicBezTo>
                  <a:cubicBezTo>
                    <a:pt x="272" y="522"/>
                    <a:pt x="272" y="522"/>
                    <a:pt x="272" y="522"/>
                  </a:cubicBezTo>
                  <a:cubicBezTo>
                    <a:pt x="272" y="523"/>
                    <a:pt x="273" y="524"/>
                    <a:pt x="274" y="524"/>
                  </a:cubicBezTo>
                  <a:lnTo>
                    <a:pt x="275" y="525"/>
                  </a:lnTo>
                  <a:cubicBezTo>
                    <a:pt x="276" y="525"/>
                    <a:pt x="277" y="524"/>
                    <a:pt x="277" y="524"/>
                  </a:cubicBezTo>
                  <a:cubicBezTo>
                    <a:pt x="337" y="474"/>
                    <a:pt x="337" y="474"/>
                    <a:pt x="337" y="474"/>
                  </a:cubicBezTo>
                  <a:cubicBezTo>
                    <a:pt x="338" y="473"/>
                    <a:pt x="338" y="472"/>
                    <a:pt x="338" y="471"/>
                  </a:cubicBezTo>
                  <a:cubicBezTo>
                    <a:pt x="338" y="382"/>
                    <a:pt x="338" y="382"/>
                    <a:pt x="338" y="382"/>
                  </a:cubicBezTo>
                  <a:cubicBezTo>
                    <a:pt x="338" y="381"/>
                    <a:pt x="337" y="380"/>
                    <a:pt x="336" y="379"/>
                  </a:cubicBezTo>
                  <a:cubicBezTo>
                    <a:pt x="335" y="379"/>
                    <a:pt x="334" y="379"/>
                    <a:pt x="333" y="380"/>
                  </a:cubicBezTo>
                  <a:close/>
                  <a:moveTo>
                    <a:pt x="194" y="448"/>
                  </a:moveTo>
                  <a:lnTo>
                    <a:pt x="194" y="448"/>
                  </a:lnTo>
                  <a:cubicBezTo>
                    <a:pt x="195" y="449"/>
                    <a:pt x="195" y="450"/>
                    <a:pt x="195" y="451"/>
                  </a:cubicBezTo>
                  <a:cubicBezTo>
                    <a:pt x="195" y="452"/>
                    <a:pt x="195" y="454"/>
                    <a:pt x="193" y="454"/>
                  </a:cubicBezTo>
                  <a:cubicBezTo>
                    <a:pt x="158" y="475"/>
                    <a:pt x="158" y="475"/>
                    <a:pt x="158" y="475"/>
                  </a:cubicBezTo>
                  <a:cubicBezTo>
                    <a:pt x="157" y="476"/>
                    <a:pt x="156" y="476"/>
                    <a:pt x="155" y="475"/>
                  </a:cubicBezTo>
                  <a:cubicBezTo>
                    <a:pt x="153" y="475"/>
                    <a:pt x="153" y="475"/>
                    <a:pt x="153" y="475"/>
                  </a:cubicBezTo>
                  <a:cubicBezTo>
                    <a:pt x="149" y="481"/>
                    <a:pt x="144" y="491"/>
                    <a:pt x="141" y="496"/>
                  </a:cubicBezTo>
                  <a:cubicBezTo>
                    <a:pt x="124" y="525"/>
                    <a:pt x="103" y="561"/>
                    <a:pt x="27" y="561"/>
                  </a:cubicBezTo>
                  <a:cubicBezTo>
                    <a:pt x="23" y="561"/>
                    <a:pt x="19" y="561"/>
                    <a:pt x="14" y="561"/>
                  </a:cubicBezTo>
                  <a:cubicBezTo>
                    <a:pt x="4" y="560"/>
                    <a:pt x="4" y="560"/>
                    <a:pt x="4" y="560"/>
                  </a:cubicBezTo>
                  <a:cubicBezTo>
                    <a:pt x="2" y="560"/>
                    <a:pt x="0" y="558"/>
                    <a:pt x="0" y="557"/>
                  </a:cubicBezTo>
                  <a:cubicBezTo>
                    <a:pt x="0" y="547"/>
                    <a:pt x="0" y="547"/>
                    <a:pt x="0" y="547"/>
                  </a:cubicBezTo>
                  <a:cubicBezTo>
                    <a:pt x="0" y="463"/>
                    <a:pt x="32" y="443"/>
                    <a:pt x="64" y="423"/>
                  </a:cubicBezTo>
                  <a:cubicBezTo>
                    <a:pt x="70" y="420"/>
                    <a:pt x="79" y="413"/>
                    <a:pt x="86" y="408"/>
                  </a:cubicBezTo>
                  <a:cubicBezTo>
                    <a:pt x="85" y="406"/>
                    <a:pt x="85" y="406"/>
                    <a:pt x="85" y="406"/>
                  </a:cubicBezTo>
                  <a:cubicBezTo>
                    <a:pt x="85" y="405"/>
                    <a:pt x="85" y="404"/>
                    <a:pt x="86" y="403"/>
                  </a:cubicBezTo>
                  <a:cubicBezTo>
                    <a:pt x="107" y="368"/>
                    <a:pt x="107" y="368"/>
                    <a:pt x="107" y="368"/>
                  </a:cubicBezTo>
                  <a:cubicBezTo>
                    <a:pt x="107" y="367"/>
                    <a:pt x="109" y="367"/>
                    <a:pt x="110" y="367"/>
                  </a:cubicBezTo>
                  <a:cubicBezTo>
                    <a:pt x="111" y="367"/>
                    <a:pt x="112" y="367"/>
                    <a:pt x="113" y="368"/>
                  </a:cubicBezTo>
                  <a:cubicBezTo>
                    <a:pt x="118" y="375"/>
                    <a:pt x="118" y="375"/>
                    <a:pt x="118" y="375"/>
                  </a:cubicBezTo>
                  <a:cubicBezTo>
                    <a:pt x="125" y="388"/>
                    <a:pt x="135" y="399"/>
                    <a:pt x="149" y="413"/>
                  </a:cubicBezTo>
                  <a:cubicBezTo>
                    <a:pt x="161" y="426"/>
                    <a:pt x="174" y="437"/>
                    <a:pt x="186" y="444"/>
                  </a:cubicBezTo>
                  <a:lnTo>
                    <a:pt x="194" y="448"/>
                  </a:lnTo>
                  <a:close/>
                  <a:moveTo>
                    <a:pt x="130" y="459"/>
                  </a:moveTo>
                  <a:lnTo>
                    <a:pt x="130" y="459"/>
                  </a:lnTo>
                  <a:cubicBezTo>
                    <a:pt x="126" y="456"/>
                    <a:pt x="122" y="452"/>
                    <a:pt x="116" y="446"/>
                  </a:cubicBezTo>
                  <a:cubicBezTo>
                    <a:pt x="110" y="441"/>
                    <a:pt x="106" y="437"/>
                    <a:pt x="102" y="431"/>
                  </a:cubicBezTo>
                  <a:cubicBezTo>
                    <a:pt x="95" y="437"/>
                    <a:pt x="85" y="443"/>
                    <a:pt x="79" y="447"/>
                  </a:cubicBezTo>
                  <a:cubicBezTo>
                    <a:pt x="52" y="464"/>
                    <a:pt x="31" y="477"/>
                    <a:pt x="29" y="533"/>
                  </a:cubicBezTo>
                  <a:cubicBezTo>
                    <a:pt x="86" y="533"/>
                    <a:pt x="101" y="508"/>
                    <a:pt x="116" y="481"/>
                  </a:cubicBezTo>
                  <a:cubicBezTo>
                    <a:pt x="120" y="475"/>
                    <a:pt x="125" y="466"/>
                    <a:pt x="130" y="459"/>
                  </a:cubicBezTo>
                  <a:close/>
                  <a:moveTo>
                    <a:pt x="561" y="8"/>
                  </a:moveTo>
                  <a:lnTo>
                    <a:pt x="561" y="8"/>
                  </a:lnTo>
                  <a:lnTo>
                    <a:pt x="561" y="9"/>
                  </a:lnTo>
                  <a:cubicBezTo>
                    <a:pt x="560" y="14"/>
                    <a:pt x="560" y="14"/>
                    <a:pt x="560" y="14"/>
                  </a:cubicBezTo>
                  <a:cubicBezTo>
                    <a:pt x="558" y="39"/>
                    <a:pt x="551" y="103"/>
                    <a:pt x="520" y="165"/>
                  </a:cubicBezTo>
                  <a:cubicBezTo>
                    <a:pt x="506" y="193"/>
                    <a:pt x="488" y="218"/>
                    <a:pt x="467" y="240"/>
                  </a:cubicBezTo>
                  <a:cubicBezTo>
                    <a:pt x="408" y="298"/>
                    <a:pt x="260" y="416"/>
                    <a:pt x="231" y="440"/>
                  </a:cubicBezTo>
                  <a:cubicBezTo>
                    <a:pt x="229" y="441"/>
                    <a:pt x="229" y="441"/>
                    <a:pt x="229" y="441"/>
                  </a:cubicBezTo>
                  <a:cubicBezTo>
                    <a:pt x="228" y="442"/>
                    <a:pt x="226" y="442"/>
                    <a:pt x="225" y="442"/>
                  </a:cubicBezTo>
                  <a:lnTo>
                    <a:pt x="224" y="442"/>
                  </a:lnTo>
                  <a:cubicBezTo>
                    <a:pt x="222" y="442"/>
                    <a:pt x="222" y="442"/>
                    <a:pt x="222" y="442"/>
                  </a:cubicBezTo>
                  <a:cubicBezTo>
                    <a:pt x="210" y="440"/>
                    <a:pt x="192" y="431"/>
                    <a:pt x="160" y="401"/>
                  </a:cubicBezTo>
                  <a:cubicBezTo>
                    <a:pt x="129" y="369"/>
                    <a:pt x="121" y="349"/>
                    <a:pt x="120" y="341"/>
                  </a:cubicBezTo>
                  <a:cubicBezTo>
                    <a:pt x="119" y="338"/>
                    <a:pt x="119" y="338"/>
                    <a:pt x="119" y="338"/>
                  </a:cubicBezTo>
                  <a:cubicBezTo>
                    <a:pt x="119" y="337"/>
                    <a:pt x="119" y="335"/>
                    <a:pt x="121" y="332"/>
                  </a:cubicBezTo>
                  <a:cubicBezTo>
                    <a:pt x="122" y="330"/>
                    <a:pt x="122" y="330"/>
                    <a:pt x="122" y="330"/>
                  </a:cubicBezTo>
                  <a:cubicBezTo>
                    <a:pt x="145" y="301"/>
                    <a:pt x="261" y="154"/>
                    <a:pt x="322" y="94"/>
                  </a:cubicBezTo>
                  <a:cubicBezTo>
                    <a:pt x="343" y="73"/>
                    <a:pt x="369" y="56"/>
                    <a:pt x="397" y="41"/>
                  </a:cubicBezTo>
                  <a:cubicBezTo>
                    <a:pt x="458" y="11"/>
                    <a:pt x="523" y="2"/>
                    <a:pt x="548" y="0"/>
                  </a:cubicBezTo>
                  <a:cubicBezTo>
                    <a:pt x="553" y="0"/>
                    <a:pt x="553" y="0"/>
                    <a:pt x="553" y="0"/>
                  </a:cubicBezTo>
                  <a:cubicBezTo>
                    <a:pt x="554" y="0"/>
                    <a:pt x="554" y="0"/>
                    <a:pt x="554" y="0"/>
                  </a:cubicBezTo>
                  <a:cubicBezTo>
                    <a:pt x="558" y="0"/>
                    <a:pt x="561" y="3"/>
                    <a:pt x="561" y="8"/>
                  </a:cubicBezTo>
                  <a:close/>
                  <a:moveTo>
                    <a:pt x="441" y="164"/>
                  </a:moveTo>
                  <a:lnTo>
                    <a:pt x="441" y="164"/>
                  </a:lnTo>
                  <a:cubicBezTo>
                    <a:pt x="441" y="140"/>
                    <a:pt x="422" y="119"/>
                    <a:pt x="398" y="119"/>
                  </a:cubicBezTo>
                  <a:cubicBezTo>
                    <a:pt x="373" y="119"/>
                    <a:pt x="353" y="140"/>
                    <a:pt x="353" y="164"/>
                  </a:cubicBezTo>
                  <a:cubicBezTo>
                    <a:pt x="353" y="189"/>
                    <a:pt x="373" y="209"/>
                    <a:pt x="398" y="209"/>
                  </a:cubicBezTo>
                  <a:cubicBezTo>
                    <a:pt x="422" y="209"/>
                    <a:pt x="441" y="189"/>
                    <a:pt x="441" y="164"/>
                  </a:cubicBezTo>
                  <a:close/>
                </a:path>
              </a:pathLst>
            </a:custGeom>
            <a:solidFill>
              <a:srgbClr val="02D35F"/>
            </a:solidFill>
            <a:ln>
              <a:noFill/>
            </a:ln>
            <a:extLst/>
          </p:spPr>
          <p:txBody>
            <a:bodyPr wrap="none" anchor="ctr"/>
            <a:lstStyle/>
            <a:p>
              <a:endParaRPr lang="en-US" sz="1013"/>
            </a:p>
          </p:txBody>
        </p:sp>
        <p:sp>
          <p:nvSpPr>
            <p:cNvPr id="144" name="Freeform 123"/>
            <p:cNvSpPr>
              <a:spLocks noChangeArrowheads="1"/>
            </p:cNvSpPr>
            <p:nvPr/>
          </p:nvSpPr>
          <p:spPr bwMode="auto">
            <a:xfrm>
              <a:off x="3970338" y="4554538"/>
              <a:ext cx="338137" cy="320675"/>
            </a:xfrm>
            <a:custGeom>
              <a:avLst/>
              <a:gdLst>
                <a:gd name="T0" fmla="*/ 142355 w 805"/>
                <a:gd name="T1" fmla="*/ 24419 h 761"/>
                <a:gd name="T2" fmla="*/ 191210 w 805"/>
                <a:gd name="T3" fmla="*/ 24419 h 761"/>
                <a:gd name="T4" fmla="*/ 142355 w 805"/>
                <a:gd name="T5" fmla="*/ 24419 h 761"/>
                <a:gd name="T6" fmla="*/ 128456 w 805"/>
                <a:gd name="T7" fmla="*/ 265236 h 761"/>
                <a:gd name="T8" fmla="*/ 134774 w 805"/>
                <a:gd name="T9" fmla="*/ 222293 h 761"/>
                <a:gd name="T10" fmla="*/ 112031 w 805"/>
                <a:gd name="T11" fmla="*/ 200821 h 761"/>
                <a:gd name="T12" fmla="*/ 76653 w 805"/>
                <a:gd name="T13" fmla="*/ 147774 h 761"/>
                <a:gd name="T14" fmla="*/ 24849 w 805"/>
                <a:gd name="T15" fmla="*/ 119567 h 761"/>
                <a:gd name="T16" fmla="*/ 24849 w 805"/>
                <a:gd name="T17" fmla="*/ 124198 h 761"/>
                <a:gd name="T18" fmla="*/ 46328 w 805"/>
                <a:gd name="T19" fmla="*/ 141038 h 761"/>
                <a:gd name="T20" fmla="*/ 43380 w 805"/>
                <a:gd name="T21" fmla="*/ 156194 h 761"/>
                <a:gd name="T22" fmla="*/ 29061 w 805"/>
                <a:gd name="T23" fmla="*/ 162510 h 761"/>
                <a:gd name="T24" fmla="*/ 5054 w 805"/>
                <a:gd name="T25" fmla="*/ 146511 h 761"/>
                <a:gd name="T26" fmla="*/ 15583 w 805"/>
                <a:gd name="T27" fmla="*/ 184823 h 761"/>
                <a:gd name="T28" fmla="*/ 38747 w 805"/>
                <a:gd name="T29" fmla="*/ 191559 h 761"/>
                <a:gd name="T30" fmla="*/ 128456 w 805"/>
                <a:gd name="T31" fmla="*/ 265236 h 761"/>
                <a:gd name="T32" fmla="*/ 337355 w 805"/>
                <a:gd name="T33" fmla="*/ 120830 h 761"/>
                <a:gd name="T34" fmla="*/ 323457 w 805"/>
                <a:gd name="T35" fmla="*/ 109041 h 761"/>
                <a:gd name="T36" fmla="*/ 287658 w 805"/>
                <a:gd name="T37" fmla="*/ 127987 h 761"/>
                <a:gd name="T38" fmla="*/ 285552 w 805"/>
                <a:gd name="T39" fmla="*/ 156615 h 761"/>
                <a:gd name="T40" fmla="*/ 245120 w 805"/>
                <a:gd name="T41" fmla="*/ 196190 h 761"/>
                <a:gd name="T42" fmla="*/ 219428 w 805"/>
                <a:gd name="T43" fmla="*/ 199137 h 761"/>
                <a:gd name="T44" fmla="*/ 199633 w 805"/>
                <a:gd name="T45" fmla="*/ 216820 h 761"/>
                <a:gd name="T46" fmla="*/ 199633 w 805"/>
                <a:gd name="T47" fmla="*/ 221030 h 761"/>
                <a:gd name="T48" fmla="*/ 212269 w 805"/>
                <a:gd name="T49" fmla="*/ 265236 h 761"/>
                <a:gd name="T50" fmla="*/ 248068 w 805"/>
                <a:gd name="T51" fmla="*/ 227766 h 761"/>
                <a:gd name="T52" fmla="*/ 251016 w 805"/>
                <a:gd name="T53" fmla="*/ 201242 h 761"/>
                <a:gd name="T54" fmla="*/ 291448 w 805"/>
                <a:gd name="T55" fmla="*/ 161668 h 761"/>
                <a:gd name="T56" fmla="*/ 319245 w 805"/>
                <a:gd name="T57" fmla="*/ 159562 h 761"/>
                <a:gd name="T58" fmla="*/ 337776 w 805"/>
                <a:gd name="T59" fmla="*/ 124198 h 761"/>
                <a:gd name="T60" fmla="*/ 257755 w 805"/>
                <a:gd name="T61" fmla="*/ 272393 h 761"/>
                <a:gd name="T62" fmla="*/ 258597 w 805"/>
                <a:gd name="T63" fmla="*/ 275761 h 761"/>
                <a:gd name="T64" fmla="*/ 248910 w 805"/>
                <a:gd name="T65" fmla="*/ 319967 h 761"/>
                <a:gd name="T66" fmla="*/ 79601 w 805"/>
                <a:gd name="T67" fmla="*/ 316599 h 761"/>
                <a:gd name="T68" fmla="*/ 74968 w 805"/>
                <a:gd name="T69" fmla="*/ 272393 h 761"/>
                <a:gd name="T70" fmla="*/ 143197 w 805"/>
                <a:gd name="T71" fmla="*/ 271130 h 761"/>
                <a:gd name="T72" fmla="*/ 141512 w 805"/>
                <a:gd name="T73" fmla="*/ 95569 h 761"/>
                <a:gd name="T74" fmla="*/ 129298 w 805"/>
                <a:gd name="T75" fmla="*/ 163352 h 761"/>
                <a:gd name="T76" fmla="*/ 120033 w 805"/>
                <a:gd name="T77" fmla="*/ 173877 h 761"/>
                <a:gd name="T78" fmla="*/ 110767 w 805"/>
                <a:gd name="T79" fmla="*/ 78729 h 761"/>
                <a:gd name="T80" fmla="*/ 167625 w 805"/>
                <a:gd name="T81" fmla="*/ 55994 h 761"/>
                <a:gd name="T82" fmla="*/ 222377 w 805"/>
                <a:gd name="T83" fmla="*/ 168404 h 761"/>
                <a:gd name="T84" fmla="*/ 205109 w 805"/>
                <a:gd name="T85" fmla="*/ 168404 h 761"/>
                <a:gd name="T86" fmla="*/ 204688 w 805"/>
                <a:gd name="T87" fmla="*/ 95569 h 761"/>
                <a:gd name="T88" fmla="*/ 192895 w 805"/>
                <a:gd name="T89" fmla="*/ 97253 h 761"/>
                <a:gd name="T90" fmla="*/ 254385 w 805"/>
                <a:gd name="T91" fmla="*/ 271130 h 761"/>
                <a:gd name="T92" fmla="*/ 172679 w 805"/>
                <a:gd name="T93" fmla="*/ 271130 h 761"/>
                <a:gd name="T94" fmla="*/ 171415 w 805"/>
                <a:gd name="T95" fmla="*/ 181455 h 761"/>
                <a:gd name="T96" fmla="*/ 162150 w 805"/>
                <a:gd name="T97" fmla="*/ 181455 h 761"/>
                <a:gd name="T98" fmla="*/ 172679 w 805"/>
                <a:gd name="T99" fmla="*/ 271130 h 76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05" h="761">
                  <a:moveTo>
                    <a:pt x="338" y="58"/>
                  </a:moveTo>
                  <a:lnTo>
                    <a:pt x="338" y="58"/>
                  </a:lnTo>
                  <a:cubicBezTo>
                    <a:pt x="338" y="26"/>
                    <a:pt x="364" y="0"/>
                    <a:pt x="396" y="0"/>
                  </a:cubicBezTo>
                  <a:cubicBezTo>
                    <a:pt x="428" y="0"/>
                    <a:pt x="454" y="26"/>
                    <a:pt x="454" y="58"/>
                  </a:cubicBezTo>
                  <a:cubicBezTo>
                    <a:pt x="454" y="89"/>
                    <a:pt x="428" y="115"/>
                    <a:pt x="396" y="115"/>
                  </a:cubicBezTo>
                  <a:cubicBezTo>
                    <a:pt x="364" y="115"/>
                    <a:pt x="338" y="89"/>
                    <a:pt x="338" y="58"/>
                  </a:cubicBezTo>
                  <a:close/>
                  <a:moveTo>
                    <a:pt x="305" y="630"/>
                  </a:moveTo>
                  <a:lnTo>
                    <a:pt x="305" y="630"/>
                  </a:lnTo>
                  <a:cubicBezTo>
                    <a:pt x="321" y="630"/>
                    <a:pt x="321" y="630"/>
                    <a:pt x="321" y="630"/>
                  </a:cubicBezTo>
                  <a:cubicBezTo>
                    <a:pt x="321" y="593"/>
                    <a:pt x="320" y="560"/>
                    <a:pt x="320" y="528"/>
                  </a:cubicBezTo>
                  <a:cubicBezTo>
                    <a:pt x="307" y="517"/>
                    <a:pt x="307" y="517"/>
                    <a:pt x="307" y="517"/>
                  </a:cubicBezTo>
                  <a:cubicBezTo>
                    <a:pt x="293" y="503"/>
                    <a:pt x="277" y="487"/>
                    <a:pt x="266" y="477"/>
                  </a:cubicBezTo>
                  <a:cubicBezTo>
                    <a:pt x="248" y="461"/>
                    <a:pt x="233" y="447"/>
                    <a:pt x="221" y="436"/>
                  </a:cubicBezTo>
                  <a:cubicBezTo>
                    <a:pt x="191" y="406"/>
                    <a:pt x="185" y="377"/>
                    <a:pt x="182" y="351"/>
                  </a:cubicBezTo>
                  <a:cubicBezTo>
                    <a:pt x="180" y="324"/>
                    <a:pt x="172" y="305"/>
                    <a:pt x="159" y="294"/>
                  </a:cubicBezTo>
                  <a:cubicBezTo>
                    <a:pt x="129" y="270"/>
                    <a:pt x="81" y="269"/>
                    <a:pt x="59" y="284"/>
                  </a:cubicBezTo>
                  <a:cubicBezTo>
                    <a:pt x="58" y="285"/>
                    <a:pt x="57" y="287"/>
                    <a:pt x="57" y="289"/>
                  </a:cubicBezTo>
                  <a:cubicBezTo>
                    <a:pt x="57" y="291"/>
                    <a:pt x="58" y="292"/>
                    <a:pt x="59" y="295"/>
                  </a:cubicBezTo>
                  <a:cubicBezTo>
                    <a:pt x="110" y="332"/>
                    <a:pt x="110" y="332"/>
                    <a:pt x="110" y="332"/>
                  </a:cubicBezTo>
                  <a:cubicBezTo>
                    <a:pt x="110" y="335"/>
                    <a:pt x="110" y="335"/>
                    <a:pt x="110" y="335"/>
                  </a:cubicBezTo>
                  <a:cubicBezTo>
                    <a:pt x="108" y="342"/>
                    <a:pt x="107" y="353"/>
                    <a:pt x="104" y="367"/>
                  </a:cubicBezTo>
                  <a:cubicBezTo>
                    <a:pt x="103" y="371"/>
                    <a:pt x="103" y="371"/>
                    <a:pt x="103" y="371"/>
                  </a:cubicBezTo>
                  <a:cubicBezTo>
                    <a:pt x="71" y="388"/>
                    <a:pt x="71" y="388"/>
                    <a:pt x="71" y="388"/>
                  </a:cubicBezTo>
                  <a:cubicBezTo>
                    <a:pt x="69" y="386"/>
                    <a:pt x="69" y="386"/>
                    <a:pt x="69" y="386"/>
                  </a:cubicBezTo>
                  <a:cubicBezTo>
                    <a:pt x="18" y="349"/>
                    <a:pt x="18" y="349"/>
                    <a:pt x="18" y="349"/>
                  </a:cubicBezTo>
                  <a:cubicBezTo>
                    <a:pt x="16" y="347"/>
                    <a:pt x="14" y="347"/>
                    <a:pt x="12" y="348"/>
                  </a:cubicBezTo>
                  <a:cubicBezTo>
                    <a:pt x="10" y="349"/>
                    <a:pt x="9" y="351"/>
                    <a:pt x="8" y="353"/>
                  </a:cubicBezTo>
                  <a:cubicBezTo>
                    <a:pt x="8" y="355"/>
                    <a:pt x="0" y="410"/>
                    <a:pt x="37" y="439"/>
                  </a:cubicBezTo>
                  <a:cubicBezTo>
                    <a:pt x="50" y="450"/>
                    <a:pt x="66" y="455"/>
                    <a:pt x="82" y="455"/>
                  </a:cubicBezTo>
                  <a:cubicBezTo>
                    <a:pt x="86" y="455"/>
                    <a:pt x="89" y="455"/>
                    <a:pt x="92" y="455"/>
                  </a:cubicBezTo>
                  <a:cubicBezTo>
                    <a:pt x="127" y="455"/>
                    <a:pt x="140" y="462"/>
                    <a:pt x="164" y="485"/>
                  </a:cubicBezTo>
                  <a:cubicBezTo>
                    <a:pt x="182" y="501"/>
                    <a:pt x="240" y="560"/>
                    <a:pt x="305" y="630"/>
                  </a:cubicBezTo>
                  <a:close/>
                  <a:moveTo>
                    <a:pt x="801" y="287"/>
                  </a:moveTo>
                  <a:lnTo>
                    <a:pt x="801" y="287"/>
                  </a:lnTo>
                  <a:cubicBezTo>
                    <a:pt x="775" y="260"/>
                    <a:pt x="775" y="260"/>
                    <a:pt x="775" y="260"/>
                  </a:cubicBezTo>
                  <a:cubicBezTo>
                    <a:pt x="773" y="259"/>
                    <a:pt x="770" y="258"/>
                    <a:pt x="768" y="259"/>
                  </a:cubicBezTo>
                  <a:cubicBezTo>
                    <a:pt x="687" y="299"/>
                    <a:pt x="687" y="299"/>
                    <a:pt x="687" y="299"/>
                  </a:cubicBezTo>
                  <a:cubicBezTo>
                    <a:pt x="685" y="300"/>
                    <a:pt x="683" y="302"/>
                    <a:pt x="683" y="304"/>
                  </a:cubicBezTo>
                  <a:cubicBezTo>
                    <a:pt x="677" y="368"/>
                    <a:pt x="677" y="368"/>
                    <a:pt x="677" y="368"/>
                  </a:cubicBezTo>
                  <a:cubicBezTo>
                    <a:pt x="677" y="369"/>
                    <a:pt x="677" y="371"/>
                    <a:pt x="678" y="372"/>
                  </a:cubicBezTo>
                  <a:cubicBezTo>
                    <a:pt x="582" y="466"/>
                    <a:pt x="582" y="466"/>
                    <a:pt x="582" y="466"/>
                  </a:cubicBezTo>
                  <a:cubicBezTo>
                    <a:pt x="556" y="468"/>
                    <a:pt x="556" y="468"/>
                    <a:pt x="556" y="468"/>
                  </a:cubicBezTo>
                  <a:cubicBezTo>
                    <a:pt x="550" y="468"/>
                    <a:pt x="530" y="468"/>
                    <a:pt x="521" y="473"/>
                  </a:cubicBezTo>
                  <a:cubicBezTo>
                    <a:pt x="520" y="474"/>
                    <a:pt x="516" y="476"/>
                    <a:pt x="507" y="484"/>
                  </a:cubicBezTo>
                  <a:cubicBezTo>
                    <a:pt x="474" y="515"/>
                    <a:pt x="474" y="515"/>
                    <a:pt x="474" y="515"/>
                  </a:cubicBezTo>
                  <a:cubicBezTo>
                    <a:pt x="474" y="525"/>
                    <a:pt x="474" y="525"/>
                    <a:pt x="474" y="525"/>
                  </a:cubicBezTo>
                  <a:cubicBezTo>
                    <a:pt x="474" y="558"/>
                    <a:pt x="473" y="592"/>
                    <a:pt x="473" y="630"/>
                  </a:cubicBezTo>
                  <a:cubicBezTo>
                    <a:pt x="504" y="630"/>
                    <a:pt x="504" y="630"/>
                    <a:pt x="504" y="630"/>
                  </a:cubicBezTo>
                  <a:cubicBezTo>
                    <a:pt x="578" y="555"/>
                    <a:pt x="578" y="555"/>
                    <a:pt x="578" y="555"/>
                  </a:cubicBezTo>
                  <a:cubicBezTo>
                    <a:pt x="583" y="550"/>
                    <a:pt x="588" y="544"/>
                    <a:pt x="589" y="541"/>
                  </a:cubicBezTo>
                  <a:cubicBezTo>
                    <a:pt x="593" y="532"/>
                    <a:pt x="595" y="507"/>
                    <a:pt x="595" y="505"/>
                  </a:cubicBezTo>
                  <a:cubicBezTo>
                    <a:pt x="596" y="478"/>
                    <a:pt x="596" y="478"/>
                    <a:pt x="596" y="478"/>
                  </a:cubicBezTo>
                  <a:cubicBezTo>
                    <a:pt x="691" y="384"/>
                    <a:pt x="691" y="384"/>
                    <a:pt x="691" y="384"/>
                  </a:cubicBezTo>
                  <a:cubicBezTo>
                    <a:pt x="692" y="384"/>
                    <a:pt x="692" y="384"/>
                    <a:pt x="692" y="384"/>
                  </a:cubicBezTo>
                  <a:cubicBezTo>
                    <a:pt x="693" y="385"/>
                    <a:pt x="694" y="385"/>
                    <a:pt x="695" y="385"/>
                  </a:cubicBezTo>
                  <a:cubicBezTo>
                    <a:pt x="758" y="379"/>
                    <a:pt x="758" y="379"/>
                    <a:pt x="758" y="379"/>
                  </a:cubicBezTo>
                  <a:cubicBezTo>
                    <a:pt x="760" y="379"/>
                    <a:pt x="762" y="378"/>
                    <a:pt x="763" y="376"/>
                  </a:cubicBezTo>
                  <a:cubicBezTo>
                    <a:pt x="802" y="295"/>
                    <a:pt x="802" y="295"/>
                    <a:pt x="802" y="295"/>
                  </a:cubicBezTo>
                  <a:cubicBezTo>
                    <a:pt x="804" y="292"/>
                    <a:pt x="803" y="289"/>
                    <a:pt x="801" y="287"/>
                  </a:cubicBezTo>
                  <a:close/>
                  <a:moveTo>
                    <a:pt x="612" y="647"/>
                  </a:moveTo>
                  <a:lnTo>
                    <a:pt x="612" y="647"/>
                  </a:lnTo>
                  <a:cubicBezTo>
                    <a:pt x="613" y="650"/>
                    <a:pt x="614" y="653"/>
                    <a:pt x="614" y="655"/>
                  </a:cubicBezTo>
                  <a:cubicBezTo>
                    <a:pt x="599" y="753"/>
                    <a:pt x="599" y="753"/>
                    <a:pt x="599" y="753"/>
                  </a:cubicBezTo>
                  <a:cubicBezTo>
                    <a:pt x="598" y="757"/>
                    <a:pt x="595" y="760"/>
                    <a:pt x="591" y="760"/>
                  </a:cubicBezTo>
                  <a:cubicBezTo>
                    <a:pt x="198" y="760"/>
                    <a:pt x="198" y="760"/>
                    <a:pt x="198" y="760"/>
                  </a:cubicBezTo>
                  <a:cubicBezTo>
                    <a:pt x="194" y="760"/>
                    <a:pt x="190" y="757"/>
                    <a:pt x="189" y="752"/>
                  </a:cubicBezTo>
                  <a:cubicBezTo>
                    <a:pt x="176" y="655"/>
                    <a:pt x="176" y="655"/>
                    <a:pt x="176" y="655"/>
                  </a:cubicBezTo>
                  <a:cubicBezTo>
                    <a:pt x="176" y="652"/>
                    <a:pt x="177" y="650"/>
                    <a:pt x="178" y="647"/>
                  </a:cubicBezTo>
                  <a:cubicBezTo>
                    <a:pt x="180" y="645"/>
                    <a:pt x="183" y="644"/>
                    <a:pt x="186" y="644"/>
                  </a:cubicBezTo>
                  <a:cubicBezTo>
                    <a:pt x="340" y="644"/>
                    <a:pt x="340" y="644"/>
                    <a:pt x="340" y="644"/>
                  </a:cubicBezTo>
                  <a:cubicBezTo>
                    <a:pt x="336" y="403"/>
                    <a:pt x="334" y="263"/>
                    <a:pt x="336" y="231"/>
                  </a:cubicBezTo>
                  <a:cubicBezTo>
                    <a:pt x="336" y="227"/>
                    <a:pt x="336" y="227"/>
                    <a:pt x="336" y="227"/>
                  </a:cubicBezTo>
                  <a:cubicBezTo>
                    <a:pt x="336" y="203"/>
                    <a:pt x="309" y="203"/>
                    <a:pt x="309" y="227"/>
                  </a:cubicBezTo>
                  <a:cubicBezTo>
                    <a:pt x="309" y="247"/>
                    <a:pt x="307" y="359"/>
                    <a:pt x="307" y="388"/>
                  </a:cubicBezTo>
                  <a:cubicBezTo>
                    <a:pt x="307" y="396"/>
                    <a:pt x="307" y="396"/>
                    <a:pt x="307" y="396"/>
                  </a:cubicBezTo>
                  <a:cubicBezTo>
                    <a:pt x="307" y="409"/>
                    <a:pt x="293" y="413"/>
                    <a:pt x="285" y="413"/>
                  </a:cubicBezTo>
                  <a:cubicBezTo>
                    <a:pt x="274" y="413"/>
                    <a:pt x="263" y="408"/>
                    <a:pt x="263" y="393"/>
                  </a:cubicBezTo>
                  <a:cubicBezTo>
                    <a:pt x="263" y="187"/>
                    <a:pt x="263" y="187"/>
                    <a:pt x="263" y="187"/>
                  </a:cubicBezTo>
                  <a:cubicBezTo>
                    <a:pt x="263" y="148"/>
                    <a:pt x="335" y="133"/>
                    <a:pt x="396" y="133"/>
                  </a:cubicBezTo>
                  <a:cubicBezTo>
                    <a:pt x="398" y="133"/>
                    <a:pt x="398" y="133"/>
                    <a:pt x="398" y="133"/>
                  </a:cubicBezTo>
                  <a:cubicBezTo>
                    <a:pt x="428" y="133"/>
                    <a:pt x="528" y="136"/>
                    <a:pt x="528" y="185"/>
                  </a:cubicBezTo>
                  <a:cubicBezTo>
                    <a:pt x="528" y="400"/>
                    <a:pt x="528" y="400"/>
                    <a:pt x="528" y="400"/>
                  </a:cubicBezTo>
                  <a:cubicBezTo>
                    <a:pt x="528" y="413"/>
                    <a:pt x="516" y="416"/>
                    <a:pt x="507" y="416"/>
                  </a:cubicBezTo>
                  <a:cubicBezTo>
                    <a:pt x="500" y="416"/>
                    <a:pt x="487" y="413"/>
                    <a:pt x="487" y="400"/>
                  </a:cubicBezTo>
                  <a:cubicBezTo>
                    <a:pt x="487" y="392"/>
                    <a:pt x="487" y="392"/>
                    <a:pt x="487" y="392"/>
                  </a:cubicBezTo>
                  <a:cubicBezTo>
                    <a:pt x="487" y="362"/>
                    <a:pt x="486" y="247"/>
                    <a:pt x="486" y="227"/>
                  </a:cubicBezTo>
                  <a:cubicBezTo>
                    <a:pt x="486" y="203"/>
                    <a:pt x="458" y="203"/>
                    <a:pt x="458" y="227"/>
                  </a:cubicBezTo>
                  <a:cubicBezTo>
                    <a:pt x="458" y="231"/>
                    <a:pt x="458" y="231"/>
                    <a:pt x="458" y="231"/>
                  </a:cubicBezTo>
                  <a:cubicBezTo>
                    <a:pt x="461" y="263"/>
                    <a:pt x="458" y="403"/>
                    <a:pt x="454" y="644"/>
                  </a:cubicBezTo>
                  <a:cubicBezTo>
                    <a:pt x="604" y="644"/>
                    <a:pt x="604" y="644"/>
                    <a:pt x="604" y="644"/>
                  </a:cubicBezTo>
                  <a:cubicBezTo>
                    <a:pt x="607" y="644"/>
                    <a:pt x="609" y="645"/>
                    <a:pt x="612" y="647"/>
                  </a:cubicBezTo>
                  <a:close/>
                  <a:moveTo>
                    <a:pt x="410" y="644"/>
                  </a:moveTo>
                  <a:lnTo>
                    <a:pt x="410" y="644"/>
                  </a:lnTo>
                  <a:cubicBezTo>
                    <a:pt x="407" y="431"/>
                    <a:pt x="407" y="431"/>
                    <a:pt x="407" y="431"/>
                  </a:cubicBezTo>
                  <a:cubicBezTo>
                    <a:pt x="407" y="424"/>
                    <a:pt x="401" y="418"/>
                    <a:pt x="396" y="418"/>
                  </a:cubicBezTo>
                  <a:cubicBezTo>
                    <a:pt x="390" y="418"/>
                    <a:pt x="385" y="425"/>
                    <a:pt x="385" y="431"/>
                  </a:cubicBezTo>
                  <a:cubicBezTo>
                    <a:pt x="387" y="644"/>
                    <a:pt x="387" y="644"/>
                    <a:pt x="387" y="644"/>
                  </a:cubicBezTo>
                  <a:lnTo>
                    <a:pt x="410" y="644"/>
                  </a:lnTo>
                  <a:close/>
                </a:path>
              </a:pathLst>
            </a:custGeom>
            <a:solidFill>
              <a:srgbClr val="02D35F"/>
            </a:solidFill>
            <a:ln>
              <a:noFill/>
            </a:ln>
            <a:extLst/>
          </p:spPr>
          <p:txBody>
            <a:bodyPr wrap="none" anchor="ctr"/>
            <a:lstStyle/>
            <a:p>
              <a:endParaRPr lang="en-US" sz="1013"/>
            </a:p>
          </p:txBody>
        </p:sp>
      </p:grpSp>
      <p:sp>
        <p:nvSpPr>
          <p:cNvPr id="146" name="TextBox 145"/>
          <p:cNvSpPr txBox="1"/>
          <p:nvPr/>
        </p:nvSpPr>
        <p:spPr>
          <a:xfrm>
            <a:off x="804569" y="3789796"/>
            <a:ext cx="1297150" cy="246221"/>
          </a:xfrm>
          <a:prstGeom prst="rect">
            <a:avLst/>
          </a:prstGeom>
          <a:noFill/>
        </p:spPr>
        <p:txBody>
          <a:bodyPr wrap="none" rtlCol="0" anchor="ctr" anchorCtr="0">
            <a:spAutoFit/>
          </a:bodyPr>
          <a:lstStyle/>
          <a:p>
            <a:r>
              <a:rPr lang="en-US" sz="1000" dirty="0">
                <a:solidFill>
                  <a:schemeClr val="tx2"/>
                </a:solidFill>
              </a:rPr>
              <a:t>Encapsulated Filled</a:t>
            </a:r>
          </a:p>
        </p:txBody>
      </p:sp>
      <p:grpSp>
        <p:nvGrpSpPr>
          <p:cNvPr id="148" name="Group 147"/>
          <p:cNvGrpSpPr/>
          <p:nvPr/>
        </p:nvGrpSpPr>
        <p:grpSpPr>
          <a:xfrm>
            <a:off x="1222021" y="4133455"/>
            <a:ext cx="2922985" cy="322660"/>
            <a:chOff x="457200" y="4498975"/>
            <a:chExt cx="3897313" cy="430213"/>
          </a:xfrm>
        </p:grpSpPr>
        <p:grpSp>
          <p:nvGrpSpPr>
            <p:cNvPr id="149" name="Group 148"/>
            <p:cNvGrpSpPr/>
            <p:nvPr/>
          </p:nvGrpSpPr>
          <p:grpSpPr>
            <a:xfrm>
              <a:off x="1323975" y="4498975"/>
              <a:ext cx="430213" cy="430213"/>
              <a:chOff x="1323975" y="4498975"/>
              <a:chExt cx="430213" cy="430213"/>
            </a:xfrm>
          </p:grpSpPr>
          <p:sp>
            <p:nvSpPr>
              <p:cNvPr id="162" name="Freeform 161"/>
              <p:cNvSpPr>
                <a:spLocks noChangeArrowheads="1"/>
              </p:cNvSpPr>
              <p:nvPr/>
            </p:nvSpPr>
            <p:spPr bwMode="auto">
              <a:xfrm>
                <a:off x="1323975" y="4498975"/>
                <a:ext cx="430213" cy="430213"/>
              </a:xfrm>
              <a:custGeom>
                <a:avLst/>
                <a:gdLst>
                  <a:gd name="T0" fmla="*/ 429402 w 1023"/>
                  <a:gd name="T1" fmla="*/ 214618 h 1023"/>
                  <a:gd name="T2" fmla="*/ 429402 w 1023"/>
                  <a:gd name="T3" fmla="*/ 214618 h 1023"/>
                  <a:gd name="T4" fmla="*/ 214701 w 1023"/>
                  <a:gd name="T5" fmla="*/ 429235 h 1023"/>
                  <a:gd name="T6" fmla="*/ 0 w 1023"/>
                  <a:gd name="T7" fmla="*/ 214618 h 1023"/>
                  <a:gd name="T8" fmla="*/ 214701 w 1023"/>
                  <a:gd name="T9" fmla="*/ 0 h 1023"/>
                  <a:gd name="T10" fmla="*/ 429402 w 1023"/>
                  <a:gd name="T11" fmla="*/ 214618 h 10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23" h="1023">
                    <a:moveTo>
                      <a:pt x="1022" y="511"/>
                    </a:moveTo>
                    <a:lnTo>
                      <a:pt x="1022" y="511"/>
                    </a:lnTo>
                    <a:cubicBezTo>
                      <a:pt x="1022" y="793"/>
                      <a:pt x="793" y="1022"/>
                      <a:pt x="511" y="1022"/>
                    </a:cubicBezTo>
                    <a:cubicBezTo>
                      <a:pt x="228" y="1022"/>
                      <a:pt x="0" y="793"/>
                      <a:pt x="0" y="511"/>
                    </a:cubicBezTo>
                    <a:cubicBezTo>
                      <a:pt x="0" y="229"/>
                      <a:pt x="228" y="0"/>
                      <a:pt x="511" y="0"/>
                    </a:cubicBezTo>
                    <a:cubicBezTo>
                      <a:pt x="793" y="0"/>
                      <a:pt x="1022" y="229"/>
                      <a:pt x="1022" y="511"/>
                    </a:cubicBezTo>
                  </a:path>
                </a:pathLst>
              </a:custGeom>
              <a:solidFill>
                <a:srgbClr val="02D35F"/>
              </a:solidFill>
              <a:ln>
                <a:noFill/>
              </a:ln>
              <a:extLst/>
            </p:spPr>
            <p:txBody>
              <a:bodyPr wrap="none" anchor="ctr"/>
              <a:lstStyle/>
              <a:p>
                <a:endParaRPr lang="en-US" sz="1013"/>
              </a:p>
            </p:txBody>
          </p:sp>
          <p:sp>
            <p:nvSpPr>
              <p:cNvPr id="163" name="Freeform 117"/>
              <p:cNvSpPr>
                <a:spLocks noChangeArrowheads="1"/>
              </p:cNvSpPr>
              <p:nvPr/>
            </p:nvSpPr>
            <p:spPr bwMode="auto">
              <a:xfrm>
                <a:off x="1395413" y="4543425"/>
                <a:ext cx="282575" cy="331788"/>
              </a:xfrm>
              <a:custGeom>
                <a:avLst/>
                <a:gdLst>
                  <a:gd name="T0" fmla="*/ 141309 w 674"/>
                  <a:gd name="T1" fmla="*/ 49872 h 791"/>
                  <a:gd name="T2" fmla="*/ 141309 w 674"/>
                  <a:gd name="T3" fmla="*/ 49872 h 791"/>
                  <a:gd name="T4" fmla="*/ 0 w 674"/>
                  <a:gd name="T5" fmla="*/ 190267 h 791"/>
                  <a:gd name="T6" fmla="*/ 141309 w 674"/>
                  <a:gd name="T7" fmla="*/ 331081 h 791"/>
                  <a:gd name="T8" fmla="*/ 283038 w 674"/>
                  <a:gd name="T9" fmla="*/ 190267 h 791"/>
                  <a:gd name="T10" fmla="*/ 141309 w 674"/>
                  <a:gd name="T11" fmla="*/ 49872 h 791"/>
                  <a:gd name="T12" fmla="*/ 134580 w 674"/>
                  <a:gd name="T13" fmla="*/ 83399 h 791"/>
                  <a:gd name="T14" fmla="*/ 134580 w 674"/>
                  <a:gd name="T15" fmla="*/ 83399 h 791"/>
                  <a:gd name="T16" fmla="*/ 141309 w 674"/>
                  <a:gd name="T17" fmla="*/ 76274 h 791"/>
                  <a:gd name="T18" fmla="*/ 148458 w 674"/>
                  <a:gd name="T19" fmla="*/ 83399 h 791"/>
                  <a:gd name="T20" fmla="*/ 148458 w 674"/>
                  <a:gd name="T21" fmla="*/ 117345 h 791"/>
                  <a:gd name="T22" fmla="*/ 141309 w 674"/>
                  <a:gd name="T23" fmla="*/ 124470 h 791"/>
                  <a:gd name="T24" fmla="*/ 134580 w 674"/>
                  <a:gd name="T25" fmla="*/ 117345 h 791"/>
                  <a:gd name="T26" fmla="*/ 134580 w 674"/>
                  <a:gd name="T27" fmla="*/ 83399 h 791"/>
                  <a:gd name="T28" fmla="*/ 33645 w 674"/>
                  <a:gd name="T29" fmla="*/ 194877 h 791"/>
                  <a:gd name="T30" fmla="*/ 33645 w 674"/>
                  <a:gd name="T31" fmla="*/ 194877 h 791"/>
                  <a:gd name="T32" fmla="*/ 26916 w 674"/>
                  <a:gd name="T33" fmla="*/ 187752 h 791"/>
                  <a:gd name="T34" fmla="*/ 33645 w 674"/>
                  <a:gd name="T35" fmla="*/ 180628 h 791"/>
                  <a:gd name="T36" fmla="*/ 66449 w 674"/>
                  <a:gd name="T37" fmla="*/ 180628 h 791"/>
                  <a:gd name="T38" fmla="*/ 74019 w 674"/>
                  <a:gd name="T39" fmla="*/ 187752 h 791"/>
                  <a:gd name="T40" fmla="*/ 66449 w 674"/>
                  <a:gd name="T41" fmla="*/ 194877 h 791"/>
                  <a:gd name="T42" fmla="*/ 33645 w 674"/>
                  <a:gd name="T43" fmla="*/ 194877 h 791"/>
                  <a:gd name="T44" fmla="*/ 148458 w 674"/>
                  <a:gd name="T45" fmla="*/ 300068 h 791"/>
                  <a:gd name="T46" fmla="*/ 148458 w 674"/>
                  <a:gd name="T47" fmla="*/ 300068 h 791"/>
                  <a:gd name="T48" fmla="*/ 141309 w 674"/>
                  <a:gd name="T49" fmla="*/ 307193 h 791"/>
                  <a:gd name="T50" fmla="*/ 134580 w 674"/>
                  <a:gd name="T51" fmla="*/ 300068 h 791"/>
                  <a:gd name="T52" fmla="*/ 134580 w 674"/>
                  <a:gd name="T53" fmla="*/ 266960 h 791"/>
                  <a:gd name="T54" fmla="*/ 141309 w 674"/>
                  <a:gd name="T55" fmla="*/ 259836 h 791"/>
                  <a:gd name="T56" fmla="*/ 148458 w 674"/>
                  <a:gd name="T57" fmla="*/ 266960 h 791"/>
                  <a:gd name="T58" fmla="*/ 148458 w 674"/>
                  <a:gd name="T59" fmla="*/ 300068 h 791"/>
                  <a:gd name="T60" fmla="*/ 155187 w 674"/>
                  <a:gd name="T61" fmla="*/ 204516 h 791"/>
                  <a:gd name="T62" fmla="*/ 155187 w 674"/>
                  <a:gd name="T63" fmla="*/ 204516 h 791"/>
                  <a:gd name="T64" fmla="*/ 76122 w 674"/>
                  <a:gd name="T65" fmla="*/ 261093 h 791"/>
                  <a:gd name="T66" fmla="*/ 74019 w 674"/>
                  <a:gd name="T67" fmla="*/ 261512 h 791"/>
                  <a:gd name="T68" fmla="*/ 71496 w 674"/>
                  <a:gd name="T69" fmla="*/ 260255 h 791"/>
                  <a:gd name="T70" fmla="*/ 71075 w 674"/>
                  <a:gd name="T71" fmla="*/ 255645 h 791"/>
                  <a:gd name="T72" fmla="*/ 127010 w 674"/>
                  <a:gd name="T73" fmla="*/ 177275 h 791"/>
                  <a:gd name="T74" fmla="*/ 127851 w 674"/>
                  <a:gd name="T75" fmla="*/ 176437 h 791"/>
                  <a:gd name="T76" fmla="*/ 206917 w 674"/>
                  <a:gd name="T77" fmla="*/ 119860 h 791"/>
                  <a:gd name="T78" fmla="*/ 211543 w 674"/>
                  <a:gd name="T79" fmla="*/ 120279 h 791"/>
                  <a:gd name="T80" fmla="*/ 211963 w 674"/>
                  <a:gd name="T81" fmla="*/ 125308 h 791"/>
                  <a:gd name="T82" fmla="*/ 156029 w 674"/>
                  <a:gd name="T83" fmla="*/ 203678 h 791"/>
                  <a:gd name="T84" fmla="*/ 155187 w 674"/>
                  <a:gd name="T85" fmla="*/ 204516 h 791"/>
                  <a:gd name="T86" fmla="*/ 250235 w 674"/>
                  <a:gd name="T87" fmla="*/ 194877 h 791"/>
                  <a:gd name="T88" fmla="*/ 250235 w 674"/>
                  <a:gd name="T89" fmla="*/ 194877 h 791"/>
                  <a:gd name="T90" fmla="*/ 217010 w 674"/>
                  <a:gd name="T91" fmla="*/ 194877 h 791"/>
                  <a:gd name="T92" fmla="*/ 209861 w 674"/>
                  <a:gd name="T93" fmla="*/ 187752 h 791"/>
                  <a:gd name="T94" fmla="*/ 217010 w 674"/>
                  <a:gd name="T95" fmla="*/ 180628 h 791"/>
                  <a:gd name="T96" fmla="*/ 250235 w 674"/>
                  <a:gd name="T97" fmla="*/ 180628 h 791"/>
                  <a:gd name="T98" fmla="*/ 257384 w 674"/>
                  <a:gd name="T99" fmla="*/ 187752 h 791"/>
                  <a:gd name="T100" fmla="*/ 250235 w 674"/>
                  <a:gd name="T101" fmla="*/ 194877 h 791"/>
                  <a:gd name="T102" fmla="*/ 158973 w 674"/>
                  <a:gd name="T103" fmla="*/ 19697 h 791"/>
                  <a:gd name="T104" fmla="*/ 158973 w 674"/>
                  <a:gd name="T105" fmla="*/ 19697 h 791"/>
                  <a:gd name="T106" fmla="*/ 139206 w 674"/>
                  <a:gd name="T107" fmla="*/ 39394 h 791"/>
                  <a:gd name="T108" fmla="*/ 119860 w 674"/>
                  <a:gd name="T109" fmla="*/ 19697 h 791"/>
                  <a:gd name="T110" fmla="*/ 139206 w 674"/>
                  <a:gd name="T111" fmla="*/ 0 h 791"/>
                  <a:gd name="T112" fmla="*/ 158973 w 674"/>
                  <a:gd name="T113" fmla="*/ 19697 h 7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674" h="791">
                    <a:moveTo>
                      <a:pt x="336" y="119"/>
                    </a:moveTo>
                    <a:lnTo>
                      <a:pt x="336" y="119"/>
                    </a:lnTo>
                    <a:cubicBezTo>
                      <a:pt x="151" y="119"/>
                      <a:pt x="0" y="269"/>
                      <a:pt x="0" y="454"/>
                    </a:cubicBezTo>
                    <a:cubicBezTo>
                      <a:pt x="0" y="640"/>
                      <a:pt x="151" y="790"/>
                      <a:pt x="336" y="790"/>
                    </a:cubicBezTo>
                    <a:cubicBezTo>
                      <a:pt x="522" y="790"/>
                      <a:pt x="673" y="640"/>
                      <a:pt x="673" y="454"/>
                    </a:cubicBezTo>
                    <a:cubicBezTo>
                      <a:pt x="673" y="269"/>
                      <a:pt x="522" y="119"/>
                      <a:pt x="336" y="119"/>
                    </a:cubicBezTo>
                    <a:close/>
                    <a:moveTo>
                      <a:pt x="320" y="199"/>
                    </a:moveTo>
                    <a:lnTo>
                      <a:pt x="320" y="199"/>
                    </a:lnTo>
                    <a:cubicBezTo>
                      <a:pt x="320" y="189"/>
                      <a:pt x="327" y="182"/>
                      <a:pt x="336" y="182"/>
                    </a:cubicBezTo>
                    <a:cubicBezTo>
                      <a:pt x="346" y="182"/>
                      <a:pt x="353" y="189"/>
                      <a:pt x="353" y="199"/>
                    </a:cubicBezTo>
                    <a:cubicBezTo>
                      <a:pt x="353" y="280"/>
                      <a:pt x="353" y="280"/>
                      <a:pt x="353" y="280"/>
                    </a:cubicBezTo>
                    <a:cubicBezTo>
                      <a:pt x="353" y="289"/>
                      <a:pt x="346" y="297"/>
                      <a:pt x="336" y="297"/>
                    </a:cubicBezTo>
                    <a:cubicBezTo>
                      <a:pt x="327" y="297"/>
                      <a:pt x="320" y="289"/>
                      <a:pt x="320" y="280"/>
                    </a:cubicBezTo>
                    <a:lnTo>
                      <a:pt x="320" y="199"/>
                    </a:lnTo>
                    <a:close/>
                    <a:moveTo>
                      <a:pt x="80" y="465"/>
                    </a:moveTo>
                    <a:lnTo>
                      <a:pt x="80" y="465"/>
                    </a:lnTo>
                    <a:cubicBezTo>
                      <a:pt x="71" y="465"/>
                      <a:pt x="64" y="457"/>
                      <a:pt x="64" y="448"/>
                    </a:cubicBezTo>
                    <a:cubicBezTo>
                      <a:pt x="64" y="438"/>
                      <a:pt x="71" y="431"/>
                      <a:pt x="80" y="431"/>
                    </a:cubicBezTo>
                    <a:cubicBezTo>
                      <a:pt x="158" y="431"/>
                      <a:pt x="158" y="431"/>
                      <a:pt x="158" y="431"/>
                    </a:cubicBezTo>
                    <a:cubicBezTo>
                      <a:pt x="168" y="431"/>
                      <a:pt x="176" y="438"/>
                      <a:pt x="176" y="448"/>
                    </a:cubicBezTo>
                    <a:cubicBezTo>
                      <a:pt x="176" y="457"/>
                      <a:pt x="168" y="465"/>
                      <a:pt x="158" y="465"/>
                    </a:cubicBezTo>
                    <a:lnTo>
                      <a:pt x="80" y="465"/>
                    </a:lnTo>
                    <a:close/>
                    <a:moveTo>
                      <a:pt x="353" y="716"/>
                    </a:moveTo>
                    <a:lnTo>
                      <a:pt x="353" y="716"/>
                    </a:lnTo>
                    <a:cubicBezTo>
                      <a:pt x="353" y="726"/>
                      <a:pt x="346" y="733"/>
                      <a:pt x="336" y="733"/>
                    </a:cubicBezTo>
                    <a:cubicBezTo>
                      <a:pt x="327" y="733"/>
                      <a:pt x="320" y="726"/>
                      <a:pt x="320" y="716"/>
                    </a:cubicBezTo>
                    <a:cubicBezTo>
                      <a:pt x="320" y="637"/>
                      <a:pt x="320" y="637"/>
                      <a:pt x="320" y="637"/>
                    </a:cubicBezTo>
                    <a:cubicBezTo>
                      <a:pt x="320" y="628"/>
                      <a:pt x="327" y="620"/>
                      <a:pt x="336" y="620"/>
                    </a:cubicBezTo>
                    <a:cubicBezTo>
                      <a:pt x="346" y="620"/>
                      <a:pt x="353" y="628"/>
                      <a:pt x="353" y="637"/>
                    </a:cubicBezTo>
                    <a:lnTo>
                      <a:pt x="353" y="716"/>
                    </a:lnTo>
                    <a:close/>
                    <a:moveTo>
                      <a:pt x="369" y="488"/>
                    </a:moveTo>
                    <a:lnTo>
                      <a:pt x="369" y="488"/>
                    </a:lnTo>
                    <a:cubicBezTo>
                      <a:pt x="181" y="623"/>
                      <a:pt x="181" y="623"/>
                      <a:pt x="181" y="623"/>
                    </a:cubicBezTo>
                    <a:cubicBezTo>
                      <a:pt x="179" y="624"/>
                      <a:pt x="178" y="624"/>
                      <a:pt x="176" y="624"/>
                    </a:cubicBezTo>
                    <a:cubicBezTo>
                      <a:pt x="174" y="624"/>
                      <a:pt x="172" y="623"/>
                      <a:pt x="170" y="621"/>
                    </a:cubicBezTo>
                    <a:cubicBezTo>
                      <a:pt x="167" y="618"/>
                      <a:pt x="167" y="613"/>
                      <a:pt x="169" y="610"/>
                    </a:cubicBezTo>
                    <a:cubicBezTo>
                      <a:pt x="302" y="423"/>
                      <a:pt x="302" y="423"/>
                      <a:pt x="302" y="423"/>
                    </a:cubicBezTo>
                    <a:cubicBezTo>
                      <a:pt x="303" y="422"/>
                      <a:pt x="304" y="421"/>
                      <a:pt x="304" y="421"/>
                    </a:cubicBezTo>
                    <a:cubicBezTo>
                      <a:pt x="492" y="286"/>
                      <a:pt x="492" y="286"/>
                      <a:pt x="492" y="286"/>
                    </a:cubicBezTo>
                    <a:cubicBezTo>
                      <a:pt x="496" y="284"/>
                      <a:pt x="500" y="284"/>
                      <a:pt x="503" y="287"/>
                    </a:cubicBezTo>
                    <a:cubicBezTo>
                      <a:pt x="506" y="290"/>
                      <a:pt x="507" y="296"/>
                      <a:pt x="504" y="299"/>
                    </a:cubicBezTo>
                    <a:cubicBezTo>
                      <a:pt x="371" y="486"/>
                      <a:pt x="371" y="486"/>
                      <a:pt x="371" y="486"/>
                    </a:cubicBezTo>
                    <a:cubicBezTo>
                      <a:pt x="370" y="487"/>
                      <a:pt x="370" y="488"/>
                      <a:pt x="369" y="488"/>
                    </a:cubicBezTo>
                    <a:close/>
                    <a:moveTo>
                      <a:pt x="595" y="465"/>
                    </a:moveTo>
                    <a:lnTo>
                      <a:pt x="595" y="465"/>
                    </a:lnTo>
                    <a:cubicBezTo>
                      <a:pt x="516" y="465"/>
                      <a:pt x="516" y="465"/>
                      <a:pt x="516" y="465"/>
                    </a:cubicBezTo>
                    <a:cubicBezTo>
                      <a:pt x="506" y="465"/>
                      <a:pt x="499" y="457"/>
                      <a:pt x="499" y="448"/>
                    </a:cubicBezTo>
                    <a:cubicBezTo>
                      <a:pt x="499" y="438"/>
                      <a:pt x="506" y="431"/>
                      <a:pt x="516" y="431"/>
                    </a:cubicBezTo>
                    <a:cubicBezTo>
                      <a:pt x="595" y="431"/>
                      <a:pt x="595" y="431"/>
                      <a:pt x="595" y="431"/>
                    </a:cubicBezTo>
                    <a:cubicBezTo>
                      <a:pt x="604" y="431"/>
                      <a:pt x="612" y="438"/>
                      <a:pt x="612" y="448"/>
                    </a:cubicBezTo>
                    <a:cubicBezTo>
                      <a:pt x="612" y="457"/>
                      <a:pt x="604" y="465"/>
                      <a:pt x="595" y="465"/>
                    </a:cubicBezTo>
                    <a:close/>
                    <a:moveTo>
                      <a:pt x="378" y="47"/>
                    </a:moveTo>
                    <a:lnTo>
                      <a:pt x="378" y="47"/>
                    </a:lnTo>
                    <a:cubicBezTo>
                      <a:pt x="378" y="73"/>
                      <a:pt x="357" y="94"/>
                      <a:pt x="331" y="94"/>
                    </a:cubicBezTo>
                    <a:cubicBezTo>
                      <a:pt x="306" y="94"/>
                      <a:pt x="285" y="73"/>
                      <a:pt x="285" y="47"/>
                    </a:cubicBezTo>
                    <a:cubicBezTo>
                      <a:pt x="285" y="22"/>
                      <a:pt x="306" y="0"/>
                      <a:pt x="331" y="0"/>
                    </a:cubicBezTo>
                    <a:cubicBezTo>
                      <a:pt x="357" y="0"/>
                      <a:pt x="378" y="22"/>
                      <a:pt x="378" y="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013"/>
              </a:p>
            </p:txBody>
          </p:sp>
        </p:grpSp>
        <p:grpSp>
          <p:nvGrpSpPr>
            <p:cNvPr id="150" name="Group 149"/>
            <p:cNvGrpSpPr/>
            <p:nvPr/>
          </p:nvGrpSpPr>
          <p:grpSpPr>
            <a:xfrm>
              <a:off x="2190750" y="4498975"/>
              <a:ext cx="430213" cy="430213"/>
              <a:chOff x="2190750" y="4498975"/>
              <a:chExt cx="430213" cy="430213"/>
            </a:xfrm>
          </p:grpSpPr>
          <p:sp>
            <p:nvSpPr>
              <p:cNvPr id="160" name="Freeform 3"/>
              <p:cNvSpPr>
                <a:spLocks noChangeArrowheads="1"/>
              </p:cNvSpPr>
              <p:nvPr/>
            </p:nvSpPr>
            <p:spPr bwMode="auto">
              <a:xfrm>
                <a:off x="2190750" y="4498975"/>
                <a:ext cx="430213" cy="430213"/>
              </a:xfrm>
              <a:custGeom>
                <a:avLst/>
                <a:gdLst>
                  <a:gd name="T0" fmla="*/ 429402 w 1023"/>
                  <a:gd name="T1" fmla="*/ 214618 h 1023"/>
                  <a:gd name="T2" fmla="*/ 429402 w 1023"/>
                  <a:gd name="T3" fmla="*/ 214618 h 1023"/>
                  <a:gd name="T4" fmla="*/ 214701 w 1023"/>
                  <a:gd name="T5" fmla="*/ 429235 h 1023"/>
                  <a:gd name="T6" fmla="*/ 0 w 1023"/>
                  <a:gd name="T7" fmla="*/ 214618 h 1023"/>
                  <a:gd name="T8" fmla="*/ 214701 w 1023"/>
                  <a:gd name="T9" fmla="*/ 0 h 1023"/>
                  <a:gd name="T10" fmla="*/ 429402 w 1023"/>
                  <a:gd name="T11" fmla="*/ 214618 h 10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23" h="1023">
                    <a:moveTo>
                      <a:pt x="1022" y="511"/>
                    </a:moveTo>
                    <a:lnTo>
                      <a:pt x="1022" y="511"/>
                    </a:lnTo>
                    <a:cubicBezTo>
                      <a:pt x="1022" y="793"/>
                      <a:pt x="793" y="1022"/>
                      <a:pt x="511" y="1022"/>
                    </a:cubicBezTo>
                    <a:cubicBezTo>
                      <a:pt x="228" y="1022"/>
                      <a:pt x="0" y="793"/>
                      <a:pt x="0" y="511"/>
                    </a:cubicBezTo>
                    <a:cubicBezTo>
                      <a:pt x="0" y="229"/>
                      <a:pt x="228" y="0"/>
                      <a:pt x="511" y="0"/>
                    </a:cubicBezTo>
                    <a:cubicBezTo>
                      <a:pt x="793" y="0"/>
                      <a:pt x="1022" y="229"/>
                      <a:pt x="1022" y="511"/>
                    </a:cubicBezTo>
                  </a:path>
                </a:pathLst>
              </a:custGeom>
              <a:solidFill>
                <a:srgbClr val="02D35F"/>
              </a:solidFill>
              <a:ln>
                <a:noFill/>
              </a:ln>
              <a:extLst/>
            </p:spPr>
            <p:txBody>
              <a:bodyPr wrap="none" anchor="ctr"/>
              <a:lstStyle/>
              <a:p>
                <a:endParaRPr lang="en-US" sz="1013"/>
              </a:p>
            </p:txBody>
          </p:sp>
          <p:sp>
            <p:nvSpPr>
              <p:cNvPr id="161" name="Freeform 120"/>
              <p:cNvSpPr>
                <a:spLocks noChangeArrowheads="1"/>
              </p:cNvSpPr>
              <p:nvPr/>
            </p:nvSpPr>
            <p:spPr bwMode="auto">
              <a:xfrm>
                <a:off x="2276475" y="4562475"/>
                <a:ext cx="266700" cy="292100"/>
              </a:xfrm>
              <a:custGeom>
                <a:avLst/>
                <a:gdLst>
                  <a:gd name="T0" fmla="*/ 44954 w 635"/>
                  <a:gd name="T1" fmla="*/ 280838 h 696"/>
                  <a:gd name="T2" fmla="*/ 44954 w 635"/>
                  <a:gd name="T3" fmla="*/ 280838 h 696"/>
                  <a:gd name="T4" fmla="*/ 34031 w 635"/>
                  <a:gd name="T5" fmla="*/ 291349 h 696"/>
                  <a:gd name="T6" fmla="*/ 27309 w 635"/>
                  <a:gd name="T7" fmla="*/ 292190 h 696"/>
                  <a:gd name="T8" fmla="*/ 18906 w 635"/>
                  <a:gd name="T9" fmla="*/ 290508 h 696"/>
                  <a:gd name="T10" fmla="*/ 8823 w 635"/>
                  <a:gd name="T11" fmla="*/ 264442 h 696"/>
                  <a:gd name="T12" fmla="*/ 35291 w 635"/>
                  <a:gd name="T13" fmla="*/ 254352 h 696"/>
                  <a:gd name="T14" fmla="*/ 45795 w 635"/>
                  <a:gd name="T15" fmla="*/ 265703 h 696"/>
                  <a:gd name="T16" fmla="*/ 44954 w 635"/>
                  <a:gd name="T17" fmla="*/ 280838 h 696"/>
                  <a:gd name="T18" fmla="*/ 266366 w 635"/>
                  <a:gd name="T19" fmla="*/ 118558 h 696"/>
                  <a:gd name="T20" fmla="*/ 266366 w 635"/>
                  <a:gd name="T21" fmla="*/ 118558 h 696"/>
                  <a:gd name="T22" fmla="*/ 133183 w 635"/>
                  <a:gd name="T23" fmla="*/ 237115 h 696"/>
                  <a:gd name="T24" fmla="*/ 107555 w 635"/>
                  <a:gd name="T25" fmla="*/ 235013 h 696"/>
                  <a:gd name="T26" fmla="*/ 78985 w 635"/>
                  <a:gd name="T27" fmla="*/ 245103 h 696"/>
                  <a:gd name="T28" fmla="*/ 73104 w 635"/>
                  <a:gd name="T29" fmla="*/ 244683 h 696"/>
                  <a:gd name="T30" fmla="*/ 44114 w 635"/>
                  <a:gd name="T31" fmla="*/ 226605 h 696"/>
                  <a:gd name="T32" fmla="*/ 43694 w 635"/>
                  <a:gd name="T33" fmla="*/ 226184 h 696"/>
                  <a:gd name="T34" fmla="*/ 38232 w 635"/>
                  <a:gd name="T35" fmla="*/ 201800 h 696"/>
                  <a:gd name="T36" fmla="*/ 0 w 635"/>
                  <a:gd name="T37" fmla="*/ 118558 h 696"/>
                  <a:gd name="T38" fmla="*/ 133183 w 635"/>
                  <a:gd name="T39" fmla="*/ 0 h 696"/>
                  <a:gd name="T40" fmla="*/ 266366 w 635"/>
                  <a:gd name="T41" fmla="*/ 118558 h 696"/>
                  <a:gd name="T42" fmla="*/ 83187 w 635"/>
                  <a:gd name="T43" fmla="*/ 118558 h 696"/>
                  <a:gd name="T44" fmla="*/ 83187 w 635"/>
                  <a:gd name="T45" fmla="*/ 118558 h 696"/>
                  <a:gd name="T46" fmla="*/ 74364 w 635"/>
                  <a:gd name="T47" fmla="*/ 109729 h 696"/>
                  <a:gd name="T48" fmla="*/ 65541 w 635"/>
                  <a:gd name="T49" fmla="*/ 118558 h 696"/>
                  <a:gd name="T50" fmla="*/ 65541 w 635"/>
                  <a:gd name="T51" fmla="*/ 162281 h 696"/>
                  <a:gd name="T52" fmla="*/ 74364 w 635"/>
                  <a:gd name="T53" fmla="*/ 170689 h 696"/>
                  <a:gd name="T54" fmla="*/ 83187 w 635"/>
                  <a:gd name="T55" fmla="*/ 162281 h 696"/>
                  <a:gd name="T56" fmla="*/ 83187 w 635"/>
                  <a:gd name="T57" fmla="*/ 118558 h 696"/>
                  <a:gd name="T58" fmla="*/ 117638 w 635"/>
                  <a:gd name="T59" fmla="*/ 97537 h 696"/>
                  <a:gd name="T60" fmla="*/ 117638 w 635"/>
                  <a:gd name="T61" fmla="*/ 97537 h 696"/>
                  <a:gd name="T62" fmla="*/ 108815 w 635"/>
                  <a:gd name="T63" fmla="*/ 89128 h 696"/>
                  <a:gd name="T64" fmla="*/ 99992 w 635"/>
                  <a:gd name="T65" fmla="*/ 97537 h 696"/>
                  <a:gd name="T66" fmla="*/ 99992 w 635"/>
                  <a:gd name="T67" fmla="*/ 162281 h 696"/>
                  <a:gd name="T68" fmla="*/ 108815 w 635"/>
                  <a:gd name="T69" fmla="*/ 170689 h 696"/>
                  <a:gd name="T70" fmla="*/ 117638 w 635"/>
                  <a:gd name="T71" fmla="*/ 162281 h 696"/>
                  <a:gd name="T72" fmla="*/ 117638 w 635"/>
                  <a:gd name="T73" fmla="*/ 97537 h 696"/>
                  <a:gd name="T74" fmla="*/ 152089 w 635"/>
                  <a:gd name="T75" fmla="*/ 80300 h 696"/>
                  <a:gd name="T76" fmla="*/ 152089 w 635"/>
                  <a:gd name="T77" fmla="*/ 80300 h 696"/>
                  <a:gd name="T78" fmla="*/ 143686 w 635"/>
                  <a:gd name="T79" fmla="*/ 71891 h 696"/>
                  <a:gd name="T80" fmla="*/ 134863 w 635"/>
                  <a:gd name="T81" fmla="*/ 80300 h 696"/>
                  <a:gd name="T82" fmla="*/ 134863 w 635"/>
                  <a:gd name="T83" fmla="*/ 162281 h 696"/>
                  <a:gd name="T84" fmla="*/ 143686 w 635"/>
                  <a:gd name="T85" fmla="*/ 170689 h 696"/>
                  <a:gd name="T86" fmla="*/ 152089 w 635"/>
                  <a:gd name="T87" fmla="*/ 162281 h 696"/>
                  <a:gd name="T88" fmla="*/ 152089 w 635"/>
                  <a:gd name="T89" fmla="*/ 80300 h 696"/>
                  <a:gd name="T90" fmla="*/ 186960 w 635"/>
                  <a:gd name="T91" fmla="*/ 64324 h 696"/>
                  <a:gd name="T92" fmla="*/ 186960 w 635"/>
                  <a:gd name="T93" fmla="*/ 64324 h 696"/>
                  <a:gd name="T94" fmla="*/ 178137 w 635"/>
                  <a:gd name="T95" fmla="*/ 55495 h 696"/>
                  <a:gd name="T96" fmla="*/ 169735 w 635"/>
                  <a:gd name="T97" fmla="*/ 64324 h 696"/>
                  <a:gd name="T98" fmla="*/ 169735 w 635"/>
                  <a:gd name="T99" fmla="*/ 162281 h 696"/>
                  <a:gd name="T100" fmla="*/ 178137 w 635"/>
                  <a:gd name="T101" fmla="*/ 170689 h 696"/>
                  <a:gd name="T102" fmla="*/ 186960 w 635"/>
                  <a:gd name="T103" fmla="*/ 162281 h 696"/>
                  <a:gd name="T104" fmla="*/ 186960 w 635"/>
                  <a:gd name="T105" fmla="*/ 64324 h 6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35" h="696">
                    <a:moveTo>
                      <a:pt x="107" y="668"/>
                    </a:moveTo>
                    <a:lnTo>
                      <a:pt x="107" y="668"/>
                    </a:lnTo>
                    <a:cubicBezTo>
                      <a:pt x="102" y="680"/>
                      <a:pt x="93" y="688"/>
                      <a:pt x="81" y="693"/>
                    </a:cubicBezTo>
                    <a:cubicBezTo>
                      <a:pt x="76" y="694"/>
                      <a:pt x="70" y="695"/>
                      <a:pt x="65" y="695"/>
                    </a:cubicBezTo>
                    <a:cubicBezTo>
                      <a:pt x="57" y="695"/>
                      <a:pt x="51" y="694"/>
                      <a:pt x="45" y="691"/>
                    </a:cubicBezTo>
                    <a:cubicBezTo>
                      <a:pt x="21" y="681"/>
                      <a:pt x="10" y="651"/>
                      <a:pt x="21" y="629"/>
                    </a:cubicBezTo>
                    <a:cubicBezTo>
                      <a:pt x="32" y="605"/>
                      <a:pt x="60" y="594"/>
                      <a:pt x="84" y="605"/>
                    </a:cubicBezTo>
                    <a:cubicBezTo>
                      <a:pt x="96" y="610"/>
                      <a:pt x="105" y="619"/>
                      <a:pt x="109" y="632"/>
                    </a:cubicBezTo>
                    <a:cubicBezTo>
                      <a:pt x="114" y="643"/>
                      <a:pt x="114" y="657"/>
                      <a:pt x="107" y="668"/>
                    </a:cubicBezTo>
                    <a:close/>
                    <a:moveTo>
                      <a:pt x="634" y="282"/>
                    </a:moveTo>
                    <a:lnTo>
                      <a:pt x="634" y="282"/>
                    </a:lnTo>
                    <a:cubicBezTo>
                      <a:pt x="634" y="437"/>
                      <a:pt x="491" y="564"/>
                      <a:pt x="317" y="564"/>
                    </a:cubicBezTo>
                    <a:cubicBezTo>
                      <a:pt x="297" y="564"/>
                      <a:pt x="276" y="562"/>
                      <a:pt x="256" y="559"/>
                    </a:cubicBezTo>
                    <a:cubicBezTo>
                      <a:pt x="237" y="574"/>
                      <a:pt x="213" y="583"/>
                      <a:pt x="188" y="583"/>
                    </a:cubicBezTo>
                    <a:cubicBezTo>
                      <a:pt x="184" y="583"/>
                      <a:pt x="179" y="583"/>
                      <a:pt x="174" y="582"/>
                    </a:cubicBezTo>
                    <a:cubicBezTo>
                      <a:pt x="141" y="580"/>
                      <a:pt x="118" y="558"/>
                      <a:pt x="105" y="539"/>
                    </a:cubicBezTo>
                    <a:cubicBezTo>
                      <a:pt x="105" y="539"/>
                      <a:pt x="105" y="538"/>
                      <a:pt x="104" y="538"/>
                    </a:cubicBezTo>
                    <a:cubicBezTo>
                      <a:pt x="95" y="521"/>
                      <a:pt x="90" y="502"/>
                      <a:pt x="91" y="480"/>
                    </a:cubicBezTo>
                    <a:cubicBezTo>
                      <a:pt x="32" y="427"/>
                      <a:pt x="0" y="357"/>
                      <a:pt x="0" y="282"/>
                    </a:cubicBezTo>
                    <a:cubicBezTo>
                      <a:pt x="0" y="127"/>
                      <a:pt x="142" y="0"/>
                      <a:pt x="317" y="0"/>
                    </a:cubicBezTo>
                    <a:cubicBezTo>
                      <a:pt x="491" y="0"/>
                      <a:pt x="634" y="127"/>
                      <a:pt x="634" y="282"/>
                    </a:cubicBezTo>
                    <a:close/>
                    <a:moveTo>
                      <a:pt x="198" y="282"/>
                    </a:moveTo>
                    <a:lnTo>
                      <a:pt x="198" y="282"/>
                    </a:lnTo>
                    <a:cubicBezTo>
                      <a:pt x="198" y="270"/>
                      <a:pt x="188" y="261"/>
                      <a:pt x="177" y="261"/>
                    </a:cubicBezTo>
                    <a:cubicBezTo>
                      <a:pt x="166" y="261"/>
                      <a:pt x="156" y="270"/>
                      <a:pt x="156" y="282"/>
                    </a:cubicBezTo>
                    <a:cubicBezTo>
                      <a:pt x="156" y="386"/>
                      <a:pt x="156" y="386"/>
                      <a:pt x="156" y="386"/>
                    </a:cubicBezTo>
                    <a:cubicBezTo>
                      <a:pt x="156" y="396"/>
                      <a:pt x="166" y="406"/>
                      <a:pt x="177" y="406"/>
                    </a:cubicBezTo>
                    <a:cubicBezTo>
                      <a:pt x="188" y="406"/>
                      <a:pt x="198" y="396"/>
                      <a:pt x="198" y="386"/>
                    </a:cubicBezTo>
                    <a:lnTo>
                      <a:pt x="198" y="282"/>
                    </a:lnTo>
                    <a:close/>
                    <a:moveTo>
                      <a:pt x="280" y="232"/>
                    </a:moveTo>
                    <a:lnTo>
                      <a:pt x="280" y="232"/>
                    </a:lnTo>
                    <a:cubicBezTo>
                      <a:pt x="280" y="222"/>
                      <a:pt x="271" y="212"/>
                      <a:pt x="259" y="212"/>
                    </a:cubicBezTo>
                    <a:cubicBezTo>
                      <a:pt x="248" y="212"/>
                      <a:pt x="238" y="222"/>
                      <a:pt x="238" y="232"/>
                    </a:cubicBezTo>
                    <a:cubicBezTo>
                      <a:pt x="238" y="386"/>
                      <a:pt x="238" y="386"/>
                      <a:pt x="238" y="386"/>
                    </a:cubicBezTo>
                    <a:cubicBezTo>
                      <a:pt x="238" y="396"/>
                      <a:pt x="248" y="406"/>
                      <a:pt x="259" y="406"/>
                    </a:cubicBezTo>
                    <a:cubicBezTo>
                      <a:pt x="271" y="406"/>
                      <a:pt x="280" y="396"/>
                      <a:pt x="280" y="386"/>
                    </a:cubicBezTo>
                    <a:lnTo>
                      <a:pt x="280" y="232"/>
                    </a:lnTo>
                    <a:close/>
                    <a:moveTo>
                      <a:pt x="362" y="191"/>
                    </a:moveTo>
                    <a:lnTo>
                      <a:pt x="362" y="191"/>
                    </a:lnTo>
                    <a:cubicBezTo>
                      <a:pt x="362" y="180"/>
                      <a:pt x="353" y="171"/>
                      <a:pt x="342" y="171"/>
                    </a:cubicBezTo>
                    <a:cubicBezTo>
                      <a:pt x="330" y="171"/>
                      <a:pt x="321" y="180"/>
                      <a:pt x="321" y="191"/>
                    </a:cubicBezTo>
                    <a:cubicBezTo>
                      <a:pt x="321" y="386"/>
                      <a:pt x="321" y="386"/>
                      <a:pt x="321" y="386"/>
                    </a:cubicBezTo>
                    <a:cubicBezTo>
                      <a:pt x="321" y="396"/>
                      <a:pt x="330" y="406"/>
                      <a:pt x="342" y="406"/>
                    </a:cubicBezTo>
                    <a:cubicBezTo>
                      <a:pt x="353" y="406"/>
                      <a:pt x="362" y="396"/>
                      <a:pt x="362" y="386"/>
                    </a:cubicBezTo>
                    <a:lnTo>
                      <a:pt x="362" y="191"/>
                    </a:lnTo>
                    <a:close/>
                    <a:moveTo>
                      <a:pt x="445" y="153"/>
                    </a:moveTo>
                    <a:lnTo>
                      <a:pt x="445" y="153"/>
                    </a:lnTo>
                    <a:cubicBezTo>
                      <a:pt x="445" y="141"/>
                      <a:pt x="435" y="132"/>
                      <a:pt x="424" y="132"/>
                    </a:cubicBezTo>
                    <a:cubicBezTo>
                      <a:pt x="413" y="132"/>
                      <a:pt x="404" y="141"/>
                      <a:pt x="404" y="153"/>
                    </a:cubicBezTo>
                    <a:cubicBezTo>
                      <a:pt x="404" y="386"/>
                      <a:pt x="404" y="386"/>
                      <a:pt x="404" y="386"/>
                    </a:cubicBezTo>
                    <a:cubicBezTo>
                      <a:pt x="404" y="396"/>
                      <a:pt x="413" y="406"/>
                      <a:pt x="424" y="406"/>
                    </a:cubicBezTo>
                    <a:cubicBezTo>
                      <a:pt x="435" y="406"/>
                      <a:pt x="445" y="396"/>
                      <a:pt x="445" y="386"/>
                    </a:cubicBezTo>
                    <a:lnTo>
                      <a:pt x="445" y="15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013"/>
              </a:p>
            </p:txBody>
          </p:sp>
        </p:grpSp>
        <p:grpSp>
          <p:nvGrpSpPr>
            <p:cNvPr id="151" name="Group 150"/>
            <p:cNvGrpSpPr/>
            <p:nvPr/>
          </p:nvGrpSpPr>
          <p:grpSpPr>
            <a:xfrm>
              <a:off x="457200" y="4498975"/>
              <a:ext cx="430213" cy="430213"/>
              <a:chOff x="457200" y="4498975"/>
              <a:chExt cx="430213" cy="430213"/>
            </a:xfrm>
          </p:grpSpPr>
          <p:sp>
            <p:nvSpPr>
              <p:cNvPr id="158" name="Freeform 1"/>
              <p:cNvSpPr>
                <a:spLocks noChangeArrowheads="1"/>
              </p:cNvSpPr>
              <p:nvPr/>
            </p:nvSpPr>
            <p:spPr bwMode="auto">
              <a:xfrm>
                <a:off x="457200" y="4498975"/>
                <a:ext cx="430213" cy="430213"/>
              </a:xfrm>
              <a:custGeom>
                <a:avLst/>
                <a:gdLst>
                  <a:gd name="T0" fmla="*/ 429402 w 1023"/>
                  <a:gd name="T1" fmla="*/ 214618 h 1023"/>
                  <a:gd name="T2" fmla="*/ 429402 w 1023"/>
                  <a:gd name="T3" fmla="*/ 214618 h 1023"/>
                  <a:gd name="T4" fmla="*/ 214701 w 1023"/>
                  <a:gd name="T5" fmla="*/ 429235 h 1023"/>
                  <a:gd name="T6" fmla="*/ 0 w 1023"/>
                  <a:gd name="T7" fmla="*/ 214618 h 1023"/>
                  <a:gd name="T8" fmla="*/ 214701 w 1023"/>
                  <a:gd name="T9" fmla="*/ 0 h 1023"/>
                  <a:gd name="T10" fmla="*/ 429402 w 1023"/>
                  <a:gd name="T11" fmla="*/ 214618 h 10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23" h="1023">
                    <a:moveTo>
                      <a:pt x="1022" y="511"/>
                    </a:moveTo>
                    <a:lnTo>
                      <a:pt x="1022" y="511"/>
                    </a:lnTo>
                    <a:cubicBezTo>
                      <a:pt x="1022" y="793"/>
                      <a:pt x="793" y="1022"/>
                      <a:pt x="511" y="1022"/>
                    </a:cubicBezTo>
                    <a:cubicBezTo>
                      <a:pt x="229" y="1022"/>
                      <a:pt x="0" y="793"/>
                      <a:pt x="0" y="511"/>
                    </a:cubicBezTo>
                    <a:cubicBezTo>
                      <a:pt x="0" y="229"/>
                      <a:pt x="229" y="0"/>
                      <a:pt x="511" y="0"/>
                    </a:cubicBezTo>
                    <a:cubicBezTo>
                      <a:pt x="793" y="0"/>
                      <a:pt x="1022" y="229"/>
                      <a:pt x="1022" y="511"/>
                    </a:cubicBezTo>
                  </a:path>
                </a:pathLst>
              </a:custGeom>
              <a:solidFill>
                <a:srgbClr val="02D35F"/>
              </a:solidFill>
              <a:ln>
                <a:noFill/>
              </a:ln>
              <a:extLst/>
            </p:spPr>
            <p:txBody>
              <a:bodyPr wrap="none" anchor="ctr"/>
              <a:lstStyle/>
              <a:p>
                <a:endParaRPr lang="en-US" sz="1013"/>
              </a:p>
            </p:txBody>
          </p:sp>
          <p:sp>
            <p:nvSpPr>
              <p:cNvPr id="159" name="Freeform 121"/>
              <p:cNvSpPr>
                <a:spLocks noChangeArrowheads="1"/>
              </p:cNvSpPr>
              <p:nvPr/>
            </p:nvSpPr>
            <p:spPr bwMode="auto">
              <a:xfrm>
                <a:off x="498475" y="4602163"/>
                <a:ext cx="333375" cy="220662"/>
              </a:xfrm>
              <a:custGeom>
                <a:avLst/>
                <a:gdLst>
                  <a:gd name="T0" fmla="*/ 241385 w 793"/>
                  <a:gd name="T1" fmla="*/ 32743 h 525"/>
                  <a:gd name="T2" fmla="*/ 170316 w 793"/>
                  <a:gd name="T3" fmla="*/ 0 h 525"/>
                  <a:gd name="T4" fmla="*/ 166531 w 793"/>
                  <a:gd name="T5" fmla="*/ 0 h 525"/>
                  <a:gd name="T6" fmla="*/ 95461 w 793"/>
                  <a:gd name="T7" fmla="*/ 32743 h 525"/>
                  <a:gd name="T8" fmla="*/ 95461 w 793"/>
                  <a:gd name="T9" fmla="*/ 219963 h 525"/>
                  <a:gd name="T10" fmla="*/ 241385 w 793"/>
                  <a:gd name="T11" fmla="*/ 32743 h 525"/>
                  <a:gd name="T12" fmla="*/ 197650 w 793"/>
                  <a:gd name="T13" fmla="*/ 127612 h 525"/>
                  <a:gd name="T14" fmla="*/ 172839 w 793"/>
                  <a:gd name="T15" fmla="*/ 147762 h 525"/>
                  <a:gd name="T16" fmla="*/ 168213 w 793"/>
                  <a:gd name="T17" fmla="*/ 167491 h 525"/>
                  <a:gd name="T18" fmla="*/ 162746 w 793"/>
                  <a:gd name="T19" fmla="*/ 147342 h 525"/>
                  <a:gd name="T20" fmla="*/ 136252 w 793"/>
                  <a:gd name="T21" fmla="*/ 129291 h 525"/>
                  <a:gd name="T22" fmla="*/ 142560 w 793"/>
                  <a:gd name="T23" fmla="*/ 128872 h 525"/>
                  <a:gd name="T24" fmla="*/ 170736 w 793"/>
                  <a:gd name="T25" fmla="*/ 138526 h 525"/>
                  <a:gd name="T26" fmla="*/ 187978 w 793"/>
                  <a:gd name="T27" fmla="*/ 125513 h 525"/>
                  <a:gd name="T28" fmla="*/ 178306 w 793"/>
                  <a:gd name="T29" fmla="*/ 112080 h 525"/>
                  <a:gd name="T30" fmla="*/ 153915 w 793"/>
                  <a:gd name="T31" fmla="*/ 103685 h 525"/>
                  <a:gd name="T32" fmla="*/ 144663 w 793"/>
                  <a:gd name="T33" fmla="*/ 70942 h 525"/>
                  <a:gd name="T34" fmla="*/ 162746 w 793"/>
                  <a:gd name="T35" fmla="*/ 48274 h 525"/>
                  <a:gd name="T36" fmla="*/ 172839 w 793"/>
                  <a:gd name="T37" fmla="*/ 48274 h 525"/>
                  <a:gd name="T38" fmla="*/ 172839 w 793"/>
                  <a:gd name="T39" fmla="*/ 62547 h 525"/>
                  <a:gd name="T40" fmla="*/ 173680 w 793"/>
                  <a:gd name="T41" fmla="*/ 63386 h 525"/>
                  <a:gd name="T42" fmla="*/ 195547 w 793"/>
                  <a:gd name="T43" fmla="*/ 77659 h 525"/>
                  <a:gd name="T44" fmla="*/ 189239 w 793"/>
                  <a:gd name="T45" fmla="*/ 78918 h 525"/>
                  <a:gd name="T46" fmla="*/ 166951 w 793"/>
                  <a:gd name="T47" fmla="*/ 72202 h 525"/>
                  <a:gd name="T48" fmla="*/ 150551 w 793"/>
                  <a:gd name="T49" fmla="*/ 88993 h 525"/>
                  <a:gd name="T50" fmla="*/ 169474 w 793"/>
                  <a:gd name="T51" fmla="*/ 99067 h 525"/>
                  <a:gd name="T52" fmla="*/ 191763 w 793"/>
                  <a:gd name="T53" fmla="*/ 108722 h 525"/>
                  <a:gd name="T54" fmla="*/ 15980 w 793"/>
                  <a:gd name="T55" fmla="*/ 79758 h 525"/>
                  <a:gd name="T56" fmla="*/ 4626 w 793"/>
                  <a:gd name="T57" fmla="*/ 79758 h 525"/>
                  <a:gd name="T58" fmla="*/ 4626 w 793"/>
                  <a:gd name="T59" fmla="*/ 70103 h 525"/>
                  <a:gd name="T60" fmla="*/ 85789 w 793"/>
                  <a:gd name="T61" fmla="*/ 75140 h 525"/>
                  <a:gd name="T62" fmla="*/ 85789 w 793"/>
                  <a:gd name="T63" fmla="*/ 97808 h 525"/>
                  <a:gd name="T64" fmla="*/ 44997 w 793"/>
                  <a:gd name="T65" fmla="*/ 102426 h 525"/>
                  <a:gd name="T66" fmla="*/ 85789 w 793"/>
                  <a:gd name="T67" fmla="*/ 107463 h 525"/>
                  <a:gd name="T68" fmla="*/ 49623 w 793"/>
                  <a:gd name="T69" fmla="*/ 125933 h 525"/>
                  <a:gd name="T70" fmla="*/ 49623 w 793"/>
                  <a:gd name="T71" fmla="*/ 136008 h 525"/>
                  <a:gd name="T72" fmla="*/ 85789 w 793"/>
                  <a:gd name="T73" fmla="*/ 154898 h 525"/>
                  <a:gd name="T74" fmla="*/ 44997 w 793"/>
                  <a:gd name="T75" fmla="*/ 159935 h 525"/>
                  <a:gd name="T76" fmla="*/ 85789 w 793"/>
                  <a:gd name="T77" fmla="*/ 164553 h 525"/>
                  <a:gd name="T78" fmla="*/ 85789 w 793"/>
                  <a:gd name="T79" fmla="*/ 219963 h 525"/>
                  <a:gd name="T80" fmla="*/ 15980 w 793"/>
                  <a:gd name="T81" fmla="*/ 219963 h 525"/>
                  <a:gd name="T82" fmla="*/ 308671 w 793"/>
                  <a:gd name="T83" fmla="*/ 219963 h 525"/>
                  <a:gd name="T84" fmla="*/ 251058 w 793"/>
                  <a:gd name="T85" fmla="*/ 219963 h 525"/>
                  <a:gd name="T86" fmla="*/ 287223 w 793"/>
                  <a:gd name="T87" fmla="*/ 164553 h 525"/>
                  <a:gd name="T88" fmla="*/ 287223 w 793"/>
                  <a:gd name="T89" fmla="*/ 154898 h 525"/>
                  <a:gd name="T90" fmla="*/ 251058 w 793"/>
                  <a:gd name="T91" fmla="*/ 136008 h 525"/>
                  <a:gd name="T92" fmla="*/ 291849 w 793"/>
                  <a:gd name="T93" fmla="*/ 130970 h 525"/>
                  <a:gd name="T94" fmla="*/ 251058 w 793"/>
                  <a:gd name="T95" fmla="*/ 125933 h 525"/>
                  <a:gd name="T96" fmla="*/ 287223 w 793"/>
                  <a:gd name="T97" fmla="*/ 107463 h 525"/>
                  <a:gd name="T98" fmla="*/ 287223 w 793"/>
                  <a:gd name="T99" fmla="*/ 97808 h 525"/>
                  <a:gd name="T100" fmla="*/ 251058 w 793"/>
                  <a:gd name="T101" fmla="*/ 79758 h 525"/>
                  <a:gd name="T102" fmla="*/ 251058 w 793"/>
                  <a:gd name="T103" fmla="*/ 70103 h 525"/>
                  <a:gd name="T104" fmla="*/ 333061 w 793"/>
                  <a:gd name="T105" fmla="*/ 75140 h 525"/>
                  <a:gd name="T106" fmla="*/ 317502 w 793"/>
                  <a:gd name="T107" fmla="*/ 79758 h 525"/>
                  <a:gd name="T108" fmla="*/ 308671 w 793"/>
                  <a:gd name="T109" fmla="*/ 219963 h 52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93" h="525">
                    <a:moveTo>
                      <a:pt x="574" y="78"/>
                    </a:moveTo>
                    <a:lnTo>
                      <a:pt x="574" y="78"/>
                    </a:lnTo>
                    <a:cubicBezTo>
                      <a:pt x="574" y="72"/>
                      <a:pt x="571" y="68"/>
                      <a:pt x="567" y="66"/>
                    </a:cubicBezTo>
                    <a:cubicBezTo>
                      <a:pt x="405" y="0"/>
                      <a:pt x="405" y="0"/>
                      <a:pt x="405" y="0"/>
                    </a:cubicBezTo>
                    <a:cubicBezTo>
                      <a:pt x="404" y="0"/>
                      <a:pt x="402" y="0"/>
                      <a:pt x="401" y="0"/>
                    </a:cubicBezTo>
                    <a:cubicBezTo>
                      <a:pt x="400" y="0"/>
                      <a:pt x="399" y="0"/>
                      <a:pt x="396" y="0"/>
                    </a:cubicBezTo>
                    <a:cubicBezTo>
                      <a:pt x="234" y="66"/>
                      <a:pt x="234" y="66"/>
                      <a:pt x="234" y="66"/>
                    </a:cubicBezTo>
                    <a:cubicBezTo>
                      <a:pt x="229" y="68"/>
                      <a:pt x="227" y="72"/>
                      <a:pt x="227" y="78"/>
                    </a:cubicBezTo>
                    <a:cubicBezTo>
                      <a:pt x="227" y="519"/>
                      <a:pt x="227" y="519"/>
                      <a:pt x="227" y="519"/>
                    </a:cubicBezTo>
                    <a:cubicBezTo>
                      <a:pt x="227" y="524"/>
                      <a:pt x="227" y="524"/>
                      <a:pt x="227" y="524"/>
                    </a:cubicBezTo>
                    <a:cubicBezTo>
                      <a:pt x="574" y="524"/>
                      <a:pt x="574" y="524"/>
                      <a:pt x="574" y="524"/>
                    </a:cubicBezTo>
                    <a:lnTo>
                      <a:pt x="574" y="78"/>
                    </a:lnTo>
                    <a:close/>
                    <a:moveTo>
                      <a:pt x="470" y="304"/>
                    </a:moveTo>
                    <a:lnTo>
                      <a:pt x="470" y="304"/>
                    </a:lnTo>
                    <a:cubicBezTo>
                      <a:pt x="470" y="306"/>
                      <a:pt x="469" y="307"/>
                      <a:pt x="469" y="309"/>
                    </a:cubicBezTo>
                    <a:cubicBezTo>
                      <a:pt x="462" y="337"/>
                      <a:pt x="435" y="350"/>
                      <a:pt x="411" y="352"/>
                    </a:cubicBezTo>
                    <a:cubicBezTo>
                      <a:pt x="411" y="387"/>
                      <a:pt x="411" y="387"/>
                      <a:pt x="411" y="387"/>
                    </a:cubicBezTo>
                    <a:cubicBezTo>
                      <a:pt x="411" y="394"/>
                      <a:pt x="406" y="399"/>
                      <a:pt x="400" y="399"/>
                    </a:cubicBezTo>
                    <a:cubicBezTo>
                      <a:pt x="392" y="399"/>
                      <a:pt x="387" y="394"/>
                      <a:pt x="387" y="387"/>
                    </a:cubicBezTo>
                    <a:cubicBezTo>
                      <a:pt x="387" y="351"/>
                      <a:pt x="387" y="351"/>
                      <a:pt x="387" y="351"/>
                    </a:cubicBezTo>
                    <a:cubicBezTo>
                      <a:pt x="365" y="348"/>
                      <a:pt x="343" y="339"/>
                      <a:pt x="325" y="324"/>
                    </a:cubicBezTo>
                    <a:cubicBezTo>
                      <a:pt x="320" y="320"/>
                      <a:pt x="319" y="313"/>
                      <a:pt x="324" y="308"/>
                    </a:cubicBezTo>
                    <a:cubicBezTo>
                      <a:pt x="326" y="306"/>
                      <a:pt x="329" y="304"/>
                      <a:pt x="332" y="304"/>
                    </a:cubicBezTo>
                    <a:cubicBezTo>
                      <a:pt x="335" y="304"/>
                      <a:pt x="337" y="305"/>
                      <a:pt x="339" y="307"/>
                    </a:cubicBezTo>
                    <a:cubicBezTo>
                      <a:pt x="358" y="321"/>
                      <a:pt x="380" y="330"/>
                      <a:pt x="402" y="330"/>
                    </a:cubicBezTo>
                    <a:cubicBezTo>
                      <a:pt x="403" y="330"/>
                      <a:pt x="405" y="330"/>
                      <a:pt x="406" y="330"/>
                    </a:cubicBezTo>
                    <a:cubicBezTo>
                      <a:pt x="422" y="330"/>
                      <a:pt x="442" y="321"/>
                      <a:pt x="446" y="304"/>
                    </a:cubicBezTo>
                    <a:cubicBezTo>
                      <a:pt x="447" y="301"/>
                      <a:pt x="447" y="300"/>
                      <a:pt x="447" y="299"/>
                    </a:cubicBezTo>
                    <a:cubicBezTo>
                      <a:pt x="448" y="290"/>
                      <a:pt x="446" y="282"/>
                      <a:pt x="440" y="276"/>
                    </a:cubicBezTo>
                    <a:cubicBezTo>
                      <a:pt x="436" y="272"/>
                      <a:pt x="430" y="270"/>
                      <a:pt x="424" y="267"/>
                    </a:cubicBezTo>
                    <a:cubicBezTo>
                      <a:pt x="414" y="263"/>
                      <a:pt x="405" y="261"/>
                      <a:pt x="396" y="258"/>
                    </a:cubicBezTo>
                    <a:cubicBezTo>
                      <a:pt x="386" y="255"/>
                      <a:pt x="376" y="251"/>
                      <a:pt x="366" y="247"/>
                    </a:cubicBezTo>
                    <a:cubicBezTo>
                      <a:pt x="351" y="241"/>
                      <a:pt x="341" y="233"/>
                      <a:pt x="336" y="221"/>
                    </a:cubicBezTo>
                    <a:cubicBezTo>
                      <a:pt x="329" y="205"/>
                      <a:pt x="332" y="184"/>
                      <a:pt x="344" y="169"/>
                    </a:cubicBezTo>
                    <a:cubicBezTo>
                      <a:pt x="354" y="159"/>
                      <a:pt x="369" y="152"/>
                      <a:pt x="387" y="149"/>
                    </a:cubicBezTo>
                    <a:cubicBezTo>
                      <a:pt x="387" y="115"/>
                      <a:pt x="387" y="115"/>
                      <a:pt x="387" y="115"/>
                    </a:cubicBezTo>
                    <a:cubicBezTo>
                      <a:pt x="387" y="109"/>
                      <a:pt x="392" y="104"/>
                      <a:pt x="400" y="104"/>
                    </a:cubicBezTo>
                    <a:cubicBezTo>
                      <a:pt x="406" y="104"/>
                      <a:pt x="411" y="109"/>
                      <a:pt x="411" y="115"/>
                    </a:cubicBezTo>
                    <a:cubicBezTo>
                      <a:pt x="411" y="149"/>
                      <a:pt x="411" y="149"/>
                      <a:pt x="411" y="149"/>
                    </a:cubicBezTo>
                    <a:cubicBezTo>
                      <a:pt x="412" y="149"/>
                      <a:pt x="412" y="149"/>
                      <a:pt x="412" y="149"/>
                    </a:cubicBezTo>
                    <a:cubicBezTo>
                      <a:pt x="412" y="149"/>
                      <a:pt x="412" y="149"/>
                      <a:pt x="413" y="151"/>
                    </a:cubicBezTo>
                    <a:cubicBezTo>
                      <a:pt x="442" y="154"/>
                      <a:pt x="462" y="168"/>
                      <a:pt x="463" y="169"/>
                    </a:cubicBezTo>
                    <a:cubicBezTo>
                      <a:pt x="468" y="172"/>
                      <a:pt x="469" y="180"/>
                      <a:pt x="465" y="185"/>
                    </a:cubicBezTo>
                    <a:cubicBezTo>
                      <a:pt x="463" y="188"/>
                      <a:pt x="460" y="190"/>
                      <a:pt x="456" y="190"/>
                    </a:cubicBezTo>
                    <a:cubicBezTo>
                      <a:pt x="454" y="190"/>
                      <a:pt x="452" y="189"/>
                      <a:pt x="450" y="188"/>
                    </a:cubicBezTo>
                    <a:cubicBezTo>
                      <a:pt x="448" y="187"/>
                      <a:pt x="433" y="176"/>
                      <a:pt x="410" y="173"/>
                    </a:cubicBezTo>
                    <a:cubicBezTo>
                      <a:pt x="407" y="172"/>
                      <a:pt x="403" y="172"/>
                      <a:pt x="397" y="172"/>
                    </a:cubicBezTo>
                    <a:cubicBezTo>
                      <a:pt x="385" y="172"/>
                      <a:pt x="370" y="174"/>
                      <a:pt x="362" y="185"/>
                    </a:cubicBezTo>
                    <a:cubicBezTo>
                      <a:pt x="356" y="192"/>
                      <a:pt x="354" y="204"/>
                      <a:pt x="358" y="212"/>
                    </a:cubicBezTo>
                    <a:cubicBezTo>
                      <a:pt x="360" y="218"/>
                      <a:pt x="365" y="222"/>
                      <a:pt x="375" y="227"/>
                    </a:cubicBezTo>
                    <a:cubicBezTo>
                      <a:pt x="384" y="230"/>
                      <a:pt x="393" y="233"/>
                      <a:pt x="403" y="236"/>
                    </a:cubicBezTo>
                    <a:cubicBezTo>
                      <a:pt x="413" y="238"/>
                      <a:pt x="422" y="241"/>
                      <a:pt x="433" y="245"/>
                    </a:cubicBezTo>
                    <a:cubicBezTo>
                      <a:pt x="440" y="248"/>
                      <a:pt x="448" y="253"/>
                      <a:pt x="456" y="259"/>
                    </a:cubicBezTo>
                    <a:cubicBezTo>
                      <a:pt x="467" y="269"/>
                      <a:pt x="473" y="286"/>
                      <a:pt x="470" y="304"/>
                    </a:cubicBezTo>
                    <a:close/>
                    <a:moveTo>
                      <a:pt x="38" y="190"/>
                    </a:moveTo>
                    <a:lnTo>
                      <a:pt x="38" y="190"/>
                    </a:lnTo>
                    <a:cubicBezTo>
                      <a:pt x="11" y="190"/>
                      <a:pt x="11" y="190"/>
                      <a:pt x="11" y="190"/>
                    </a:cubicBezTo>
                    <a:cubicBezTo>
                      <a:pt x="5" y="190"/>
                      <a:pt x="0" y="185"/>
                      <a:pt x="0" y="179"/>
                    </a:cubicBezTo>
                    <a:cubicBezTo>
                      <a:pt x="0" y="172"/>
                      <a:pt x="5" y="167"/>
                      <a:pt x="11" y="167"/>
                    </a:cubicBezTo>
                    <a:cubicBezTo>
                      <a:pt x="204" y="167"/>
                      <a:pt x="204" y="167"/>
                      <a:pt x="204" y="167"/>
                    </a:cubicBezTo>
                    <a:cubicBezTo>
                      <a:pt x="204" y="179"/>
                      <a:pt x="204" y="179"/>
                      <a:pt x="204" y="179"/>
                    </a:cubicBezTo>
                    <a:cubicBezTo>
                      <a:pt x="204" y="190"/>
                      <a:pt x="204" y="190"/>
                      <a:pt x="204" y="190"/>
                    </a:cubicBezTo>
                    <a:cubicBezTo>
                      <a:pt x="204" y="233"/>
                      <a:pt x="204" y="233"/>
                      <a:pt x="204" y="233"/>
                    </a:cubicBezTo>
                    <a:cubicBezTo>
                      <a:pt x="118" y="233"/>
                      <a:pt x="118" y="233"/>
                      <a:pt x="118" y="233"/>
                    </a:cubicBezTo>
                    <a:cubicBezTo>
                      <a:pt x="112" y="233"/>
                      <a:pt x="107" y="238"/>
                      <a:pt x="107" y="244"/>
                    </a:cubicBezTo>
                    <a:cubicBezTo>
                      <a:pt x="107" y="250"/>
                      <a:pt x="112" y="256"/>
                      <a:pt x="118" y="256"/>
                    </a:cubicBezTo>
                    <a:cubicBezTo>
                      <a:pt x="204" y="256"/>
                      <a:pt x="204" y="256"/>
                      <a:pt x="204" y="256"/>
                    </a:cubicBezTo>
                    <a:cubicBezTo>
                      <a:pt x="204" y="300"/>
                      <a:pt x="204" y="300"/>
                      <a:pt x="204" y="300"/>
                    </a:cubicBezTo>
                    <a:cubicBezTo>
                      <a:pt x="118" y="300"/>
                      <a:pt x="118" y="300"/>
                      <a:pt x="118" y="300"/>
                    </a:cubicBezTo>
                    <a:cubicBezTo>
                      <a:pt x="112" y="300"/>
                      <a:pt x="107" y="306"/>
                      <a:pt x="107" y="312"/>
                    </a:cubicBezTo>
                    <a:cubicBezTo>
                      <a:pt x="107" y="319"/>
                      <a:pt x="112" y="324"/>
                      <a:pt x="118" y="324"/>
                    </a:cubicBezTo>
                    <a:cubicBezTo>
                      <a:pt x="204" y="324"/>
                      <a:pt x="204" y="324"/>
                      <a:pt x="204" y="324"/>
                    </a:cubicBezTo>
                    <a:cubicBezTo>
                      <a:pt x="204" y="369"/>
                      <a:pt x="204" y="369"/>
                      <a:pt x="204" y="369"/>
                    </a:cubicBezTo>
                    <a:cubicBezTo>
                      <a:pt x="118" y="369"/>
                      <a:pt x="118" y="369"/>
                      <a:pt x="118" y="369"/>
                    </a:cubicBezTo>
                    <a:cubicBezTo>
                      <a:pt x="112" y="369"/>
                      <a:pt x="107" y="374"/>
                      <a:pt x="107" y="381"/>
                    </a:cubicBezTo>
                    <a:cubicBezTo>
                      <a:pt x="107" y="387"/>
                      <a:pt x="112" y="392"/>
                      <a:pt x="118" y="392"/>
                    </a:cubicBezTo>
                    <a:cubicBezTo>
                      <a:pt x="204" y="392"/>
                      <a:pt x="204" y="392"/>
                      <a:pt x="204" y="392"/>
                    </a:cubicBezTo>
                    <a:cubicBezTo>
                      <a:pt x="204" y="519"/>
                      <a:pt x="204" y="519"/>
                      <a:pt x="204" y="519"/>
                    </a:cubicBezTo>
                    <a:cubicBezTo>
                      <a:pt x="204" y="524"/>
                      <a:pt x="204" y="524"/>
                      <a:pt x="204" y="524"/>
                    </a:cubicBezTo>
                    <a:cubicBezTo>
                      <a:pt x="59" y="524"/>
                      <a:pt x="59" y="524"/>
                      <a:pt x="59" y="524"/>
                    </a:cubicBezTo>
                    <a:cubicBezTo>
                      <a:pt x="38" y="524"/>
                      <a:pt x="38" y="524"/>
                      <a:pt x="38" y="524"/>
                    </a:cubicBezTo>
                    <a:lnTo>
                      <a:pt x="38" y="190"/>
                    </a:lnTo>
                    <a:close/>
                    <a:moveTo>
                      <a:pt x="734" y="524"/>
                    </a:moveTo>
                    <a:lnTo>
                      <a:pt x="734" y="524"/>
                    </a:lnTo>
                    <a:cubicBezTo>
                      <a:pt x="597" y="524"/>
                      <a:pt x="597" y="524"/>
                      <a:pt x="597" y="524"/>
                    </a:cubicBezTo>
                    <a:cubicBezTo>
                      <a:pt x="597" y="392"/>
                      <a:pt x="597" y="392"/>
                      <a:pt x="597" y="392"/>
                    </a:cubicBezTo>
                    <a:cubicBezTo>
                      <a:pt x="683" y="392"/>
                      <a:pt x="683" y="392"/>
                      <a:pt x="683" y="392"/>
                    </a:cubicBezTo>
                    <a:cubicBezTo>
                      <a:pt x="689" y="392"/>
                      <a:pt x="694" y="387"/>
                      <a:pt x="694" y="381"/>
                    </a:cubicBezTo>
                    <a:cubicBezTo>
                      <a:pt x="694" y="374"/>
                      <a:pt x="689" y="369"/>
                      <a:pt x="683" y="369"/>
                    </a:cubicBezTo>
                    <a:cubicBezTo>
                      <a:pt x="597" y="369"/>
                      <a:pt x="597" y="369"/>
                      <a:pt x="597" y="369"/>
                    </a:cubicBezTo>
                    <a:cubicBezTo>
                      <a:pt x="597" y="324"/>
                      <a:pt x="597" y="324"/>
                      <a:pt x="597" y="324"/>
                    </a:cubicBezTo>
                    <a:cubicBezTo>
                      <a:pt x="683" y="324"/>
                      <a:pt x="683" y="324"/>
                      <a:pt x="683" y="324"/>
                    </a:cubicBezTo>
                    <a:cubicBezTo>
                      <a:pt x="689" y="324"/>
                      <a:pt x="694" y="319"/>
                      <a:pt x="694" y="312"/>
                    </a:cubicBezTo>
                    <a:cubicBezTo>
                      <a:pt x="694" y="306"/>
                      <a:pt x="689" y="300"/>
                      <a:pt x="683" y="300"/>
                    </a:cubicBezTo>
                    <a:cubicBezTo>
                      <a:pt x="597" y="300"/>
                      <a:pt x="597" y="300"/>
                      <a:pt x="597" y="300"/>
                    </a:cubicBezTo>
                    <a:cubicBezTo>
                      <a:pt x="597" y="256"/>
                      <a:pt x="597" y="256"/>
                      <a:pt x="597" y="256"/>
                    </a:cubicBezTo>
                    <a:cubicBezTo>
                      <a:pt x="683" y="256"/>
                      <a:pt x="683" y="256"/>
                      <a:pt x="683" y="256"/>
                    </a:cubicBezTo>
                    <a:cubicBezTo>
                      <a:pt x="689" y="256"/>
                      <a:pt x="694" y="250"/>
                      <a:pt x="694" y="244"/>
                    </a:cubicBezTo>
                    <a:cubicBezTo>
                      <a:pt x="694" y="238"/>
                      <a:pt x="689" y="233"/>
                      <a:pt x="683" y="233"/>
                    </a:cubicBezTo>
                    <a:cubicBezTo>
                      <a:pt x="597" y="233"/>
                      <a:pt x="597" y="233"/>
                      <a:pt x="597" y="233"/>
                    </a:cubicBezTo>
                    <a:cubicBezTo>
                      <a:pt x="597" y="190"/>
                      <a:pt x="597" y="190"/>
                      <a:pt x="597" y="190"/>
                    </a:cubicBezTo>
                    <a:cubicBezTo>
                      <a:pt x="597" y="179"/>
                      <a:pt x="597" y="179"/>
                      <a:pt x="597" y="179"/>
                    </a:cubicBezTo>
                    <a:cubicBezTo>
                      <a:pt x="597" y="167"/>
                      <a:pt x="597" y="167"/>
                      <a:pt x="597" y="167"/>
                    </a:cubicBezTo>
                    <a:cubicBezTo>
                      <a:pt x="780" y="167"/>
                      <a:pt x="780" y="167"/>
                      <a:pt x="780" y="167"/>
                    </a:cubicBezTo>
                    <a:cubicBezTo>
                      <a:pt x="787" y="167"/>
                      <a:pt x="792" y="172"/>
                      <a:pt x="792" y="179"/>
                    </a:cubicBezTo>
                    <a:cubicBezTo>
                      <a:pt x="792" y="185"/>
                      <a:pt x="787" y="190"/>
                      <a:pt x="780" y="190"/>
                    </a:cubicBezTo>
                    <a:cubicBezTo>
                      <a:pt x="755" y="190"/>
                      <a:pt x="755" y="190"/>
                      <a:pt x="755" y="190"/>
                    </a:cubicBezTo>
                    <a:cubicBezTo>
                      <a:pt x="755" y="524"/>
                      <a:pt x="755" y="524"/>
                      <a:pt x="755" y="524"/>
                    </a:cubicBezTo>
                    <a:lnTo>
                      <a:pt x="734" y="5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013"/>
              </a:p>
            </p:txBody>
          </p:sp>
        </p:grpSp>
        <p:grpSp>
          <p:nvGrpSpPr>
            <p:cNvPr id="152" name="Group 151"/>
            <p:cNvGrpSpPr/>
            <p:nvPr/>
          </p:nvGrpSpPr>
          <p:grpSpPr>
            <a:xfrm>
              <a:off x="3059113" y="4498975"/>
              <a:ext cx="428625" cy="430213"/>
              <a:chOff x="3059113" y="4498975"/>
              <a:chExt cx="428625" cy="430213"/>
            </a:xfrm>
          </p:grpSpPr>
          <p:sp>
            <p:nvSpPr>
              <p:cNvPr id="156" name="Freeform 4"/>
              <p:cNvSpPr>
                <a:spLocks noChangeArrowheads="1"/>
              </p:cNvSpPr>
              <p:nvPr/>
            </p:nvSpPr>
            <p:spPr bwMode="auto">
              <a:xfrm>
                <a:off x="3059113" y="4498975"/>
                <a:ext cx="428625" cy="430213"/>
              </a:xfrm>
              <a:custGeom>
                <a:avLst/>
                <a:gdLst>
                  <a:gd name="T0" fmla="*/ 429402 w 1023"/>
                  <a:gd name="T1" fmla="*/ 214618 h 1023"/>
                  <a:gd name="T2" fmla="*/ 429402 w 1023"/>
                  <a:gd name="T3" fmla="*/ 214618 h 1023"/>
                  <a:gd name="T4" fmla="*/ 214701 w 1023"/>
                  <a:gd name="T5" fmla="*/ 429235 h 1023"/>
                  <a:gd name="T6" fmla="*/ 0 w 1023"/>
                  <a:gd name="T7" fmla="*/ 214618 h 1023"/>
                  <a:gd name="T8" fmla="*/ 214701 w 1023"/>
                  <a:gd name="T9" fmla="*/ 0 h 1023"/>
                  <a:gd name="T10" fmla="*/ 429402 w 1023"/>
                  <a:gd name="T11" fmla="*/ 214618 h 10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23" h="1023">
                    <a:moveTo>
                      <a:pt x="1022" y="511"/>
                    </a:moveTo>
                    <a:lnTo>
                      <a:pt x="1022" y="511"/>
                    </a:lnTo>
                    <a:cubicBezTo>
                      <a:pt x="1022" y="793"/>
                      <a:pt x="793" y="1022"/>
                      <a:pt x="511" y="1022"/>
                    </a:cubicBezTo>
                    <a:cubicBezTo>
                      <a:pt x="228" y="1022"/>
                      <a:pt x="0" y="793"/>
                      <a:pt x="0" y="511"/>
                    </a:cubicBezTo>
                    <a:cubicBezTo>
                      <a:pt x="0" y="229"/>
                      <a:pt x="228" y="0"/>
                      <a:pt x="511" y="0"/>
                    </a:cubicBezTo>
                    <a:cubicBezTo>
                      <a:pt x="793" y="0"/>
                      <a:pt x="1022" y="229"/>
                      <a:pt x="1022" y="511"/>
                    </a:cubicBezTo>
                  </a:path>
                </a:pathLst>
              </a:custGeom>
              <a:solidFill>
                <a:srgbClr val="02D35F"/>
              </a:solidFill>
              <a:ln>
                <a:noFill/>
              </a:ln>
              <a:extLst/>
            </p:spPr>
            <p:txBody>
              <a:bodyPr wrap="none" anchor="ctr"/>
              <a:lstStyle/>
              <a:p>
                <a:endParaRPr lang="en-US" sz="1013"/>
              </a:p>
            </p:txBody>
          </p:sp>
          <p:sp>
            <p:nvSpPr>
              <p:cNvPr id="157" name="Freeform 122"/>
              <p:cNvSpPr>
                <a:spLocks noChangeArrowheads="1"/>
              </p:cNvSpPr>
              <p:nvPr/>
            </p:nvSpPr>
            <p:spPr bwMode="auto">
              <a:xfrm>
                <a:off x="3148013" y="4600575"/>
                <a:ext cx="234950" cy="234950"/>
              </a:xfrm>
              <a:custGeom>
                <a:avLst/>
                <a:gdLst>
                  <a:gd name="T0" fmla="*/ 15909 w 562"/>
                  <a:gd name="T1" fmla="*/ 122203 h 562"/>
                  <a:gd name="T2" fmla="*/ 14653 w 562"/>
                  <a:gd name="T3" fmla="*/ 120111 h 562"/>
                  <a:gd name="T4" fmla="*/ 37261 w 562"/>
                  <a:gd name="T5" fmla="*/ 94163 h 562"/>
                  <a:gd name="T6" fmla="*/ 75360 w 562"/>
                  <a:gd name="T7" fmla="*/ 95000 h 562"/>
                  <a:gd name="T8" fmla="*/ 48565 w 562"/>
                  <a:gd name="T9" fmla="*/ 129736 h 562"/>
                  <a:gd name="T10" fmla="*/ 46891 w 562"/>
                  <a:gd name="T11" fmla="*/ 130155 h 562"/>
                  <a:gd name="T12" fmla="*/ 139416 w 562"/>
                  <a:gd name="T13" fmla="*/ 159031 h 562"/>
                  <a:gd name="T14" fmla="*/ 106341 w 562"/>
                  <a:gd name="T15" fmla="*/ 185816 h 562"/>
                  <a:gd name="T16" fmla="*/ 113877 w 562"/>
                  <a:gd name="T17" fmla="*/ 218459 h 562"/>
                  <a:gd name="T18" fmla="*/ 115133 w 562"/>
                  <a:gd name="T19" fmla="*/ 219714 h 562"/>
                  <a:gd name="T20" fmla="*/ 141090 w 562"/>
                  <a:gd name="T21" fmla="*/ 198371 h 562"/>
                  <a:gd name="T22" fmla="*/ 141509 w 562"/>
                  <a:gd name="T23" fmla="*/ 159868 h 562"/>
                  <a:gd name="T24" fmla="*/ 139416 w 562"/>
                  <a:gd name="T25" fmla="*/ 159031 h 562"/>
                  <a:gd name="T26" fmla="*/ 81221 w 562"/>
                  <a:gd name="T27" fmla="*/ 187490 h 562"/>
                  <a:gd name="T28" fmla="*/ 80802 w 562"/>
                  <a:gd name="T29" fmla="*/ 190001 h 562"/>
                  <a:gd name="T30" fmla="*/ 64893 w 562"/>
                  <a:gd name="T31" fmla="*/ 198789 h 562"/>
                  <a:gd name="T32" fmla="*/ 59032 w 562"/>
                  <a:gd name="T33" fmla="*/ 207578 h 562"/>
                  <a:gd name="T34" fmla="*/ 5861 w 562"/>
                  <a:gd name="T35" fmla="*/ 234780 h 562"/>
                  <a:gd name="T36" fmla="*/ 0 w 562"/>
                  <a:gd name="T37" fmla="*/ 233106 h 562"/>
                  <a:gd name="T38" fmla="*/ 26795 w 562"/>
                  <a:gd name="T39" fmla="*/ 177027 h 562"/>
                  <a:gd name="T40" fmla="*/ 35587 w 562"/>
                  <a:gd name="T41" fmla="*/ 169912 h 562"/>
                  <a:gd name="T42" fmla="*/ 44797 w 562"/>
                  <a:gd name="T43" fmla="*/ 154009 h 562"/>
                  <a:gd name="T44" fmla="*/ 47309 w 562"/>
                  <a:gd name="T45" fmla="*/ 154009 h 562"/>
                  <a:gd name="T46" fmla="*/ 62381 w 562"/>
                  <a:gd name="T47" fmla="*/ 172842 h 562"/>
                  <a:gd name="T48" fmla="*/ 81221 w 562"/>
                  <a:gd name="T49" fmla="*/ 187490 h 562"/>
                  <a:gd name="T50" fmla="*/ 54427 w 562"/>
                  <a:gd name="T51" fmla="*/ 192093 h 562"/>
                  <a:gd name="T52" fmla="*/ 42704 w 562"/>
                  <a:gd name="T53" fmla="*/ 180375 h 562"/>
                  <a:gd name="T54" fmla="*/ 12141 w 562"/>
                  <a:gd name="T55" fmla="*/ 223062 h 562"/>
                  <a:gd name="T56" fmla="*/ 48565 w 562"/>
                  <a:gd name="T57" fmla="*/ 201300 h 562"/>
                  <a:gd name="T58" fmla="*/ 234871 w 562"/>
                  <a:gd name="T59" fmla="*/ 3348 h 562"/>
                  <a:gd name="T60" fmla="*/ 234871 w 562"/>
                  <a:gd name="T61" fmla="*/ 3767 h 562"/>
                  <a:gd name="T62" fmla="*/ 217706 w 562"/>
                  <a:gd name="T63" fmla="*/ 69053 h 562"/>
                  <a:gd name="T64" fmla="*/ 96712 w 562"/>
                  <a:gd name="T65" fmla="*/ 184142 h 562"/>
                  <a:gd name="T66" fmla="*/ 94200 w 562"/>
                  <a:gd name="T67" fmla="*/ 184979 h 562"/>
                  <a:gd name="T68" fmla="*/ 92944 w 562"/>
                  <a:gd name="T69" fmla="*/ 184979 h 562"/>
                  <a:gd name="T70" fmla="*/ 50240 w 562"/>
                  <a:gd name="T71" fmla="*/ 142710 h 562"/>
                  <a:gd name="T72" fmla="*/ 50659 w 562"/>
                  <a:gd name="T73" fmla="*/ 138943 h 562"/>
                  <a:gd name="T74" fmla="*/ 134810 w 562"/>
                  <a:gd name="T75" fmla="*/ 39339 h 562"/>
                  <a:gd name="T76" fmla="*/ 229429 w 562"/>
                  <a:gd name="T77" fmla="*/ 0 h 562"/>
                  <a:gd name="T78" fmla="*/ 231941 w 562"/>
                  <a:gd name="T79" fmla="*/ 0 h 562"/>
                  <a:gd name="T80" fmla="*/ 234871 w 562"/>
                  <a:gd name="T81" fmla="*/ 3348 h 562"/>
                  <a:gd name="T82" fmla="*/ 184631 w 562"/>
                  <a:gd name="T83" fmla="*/ 68635 h 562"/>
                  <a:gd name="T84" fmla="*/ 147789 w 562"/>
                  <a:gd name="T85" fmla="*/ 68635 h 562"/>
                  <a:gd name="T86" fmla="*/ 184631 w 562"/>
                  <a:gd name="T87" fmla="*/ 68635 h 5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62" h="562">
                    <a:moveTo>
                      <a:pt x="38" y="292"/>
                    </a:moveTo>
                    <a:lnTo>
                      <a:pt x="38" y="292"/>
                    </a:lnTo>
                    <a:cubicBezTo>
                      <a:pt x="36" y="292"/>
                      <a:pt x="35" y="291"/>
                      <a:pt x="35" y="290"/>
                    </a:cubicBezTo>
                    <a:cubicBezTo>
                      <a:pt x="34" y="289"/>
                      <a:pt x="34" y="288"/>
                      <a:pt x="35" y="287"/>
                    </a:cubicBezTo>
                    <a:cubicBezTo>
                      <a:pt x="85" y="226"/>
                      <a:pt x="85" y="226"/>
                      <a:pt x="85" y="226"/>
                    </a:cubicBezTo>
                    <a:cubicBezTo>
                      <a:pt x="86" y="225"/>
                      <a:pt x="87" y="225"/>
                      <a:pt x="89" y="225"/>
                    </a:cubicBezTo>
                    <a:cubicBezTo>
                      <a:pt x="176" y="225"/>
                      <a:pt x="176" y="225"/>
                      <a:pt x="176" y="225"/>
                    </a:cubicBezTo>
                    <a:cubicBezTo>
                      <a:pt x="178" y="225"/>
                      <a:pt x="179" y="226"/>
                      <a:pt x="180" y="227"/>
                    </a:cubicBezTo>
                    <a:cubicBezTo>
                      <a:pt x="180" y="228"/>
                      <a:pt x="180" y="230"/>
                      <a:pt x="179" y="231"/>
                    </a:cubicBezTo>
                    <a:cubicBezTo>
                      <a:pt x="159" y="255"/>
                      <a:pt x="137" y="282"/>
                      <a:pt x="116" y="310"/>
                    </a:cubicBezTo>
                    <a:cubicBezTo>
                      <a:pt x="115" y="311"/>
                      <a:pt x="113" y="311"/>
                      <a:pt x="112" y="311"/>
                    </a:cubicBezTo>
                    <a:lnTo>
                      <a:pt x="38" y="292"/>
                    </a:lnTo>
                    <a:close/>
                    <a:moveTo>
                      <a:pt x="333" y="380"/>
                    </a:moveTo>
                    <a:lnTo>
                      <a:pt x="333" y="380"/>
                    </a:lnTo>
                    <a:cubicBezTo>
                      <a:pt x="302" y="405"/>
                      <a:pt x="273" y="429"/>
                      <a:pt x="254" y="444"/>
                    </a:cubicBezTo>
                    <a:cubicBezTo>
                      <a:pt x="253" y="445"/>
                      <a:pt x="253" y="446"/>
                      <a:pt x="253" y="447"/>
                    </a:cubicBezTo>
                    <a:cubicBezTo>
                      <a:pt x="272" y="522"/>
                      <a:pt x="272" y="522"/>
                      <a:pt x="272" y="522"/>
                    </a:cubicBezTo>
                    <a:cubicBezTo>
                      <a:pt x="272" y="523"/>
                      <a:pt x="273" y="524"/>
                      <a:pt x="274" y="524"/>
                    </a:cubicBezTo>
                    <a:lnTo>
                      <a:pt x="275" y="525"/>
                    </a:lnTo>
                    <a:cubicBezTo>
                      <a:pt x="276" y="525"/>
                      <a:pt x="277" y="524"/>
                      <a:pt x="277" y="524"/>
                    </a:cubicBezTo>
                    <a:cubicBezTo>
                      <a:pt x="337" y="474"/>
                      <a:pt x="337" y="474"/>
                      <a:pt x="337" y="474"/>
                    </a:cubicBezTo>
                    <a:cubicBezTo>
                      <a:pt x="338" y="473"/>
                      <a:pt x="338" y="472"/>
                      <a:pt x="338" y="471"/>
                    </a:cubicBezTo>
                    <a:cubicBezTo>
                      <a:pt x="338" y="382"/>
                      <a:pt x="338" y="382"/>
                      <a:pt x="338" y="382"/>
                    </a:cubicBezTo>
                    <a:cubicBezTo>
                      <a:pt x="338" y="381"/>
                      <a:pt x="337" y="380"/>
                      <a:pt x="336" y="379"/>
                    </a:cubicBezTo>
                    <a:cubicBezTo>
                      <a:pt x="335" y="379"/>
                      <a:pt x="334" y="379"/>
                      <a:pt x="333" y="380"/>
                    </a:cubicBezTo>
                    <a:close/>
                    <a:moveTo>
                      <a:pt x="194" y="448"/>
                    </a:moveTo>
                    <a:lnTo>
                      <a:pt x="194" y="448"/>
                    </a:lnTo>
                    <a:cubicBezTo>
                      <a:pt x="195" y="449"/>
                      <a:pt x="195" y="450"/>
                      <a:pt x="195" y="451"/>
                    </a:cubicBezTo>
                    <a:cubicBezTo>
                      <a:pt x="195" y="452"/>
                      <a:pt x="195" y="454"/>
                      <a:pt x="193" y="454"/>
                    </a:cubicBezTo>
                    <a:cubicBezTo>
                      <a:pt x="158" y="475"/>
                      <a:pt x="158" y="475"/>
                      <a:pt x="158" y="475"/>
                    </a:cubicBezTo>
                    <a:cubicBezTo>
                      <a:pt x="157" y="476"/>
                      <a:pt x="156" y="476"/>
                      <a:pt x="155" y="475"/>
                    </a:cubicBezTo>
                    <a:cubicBezTo>
                      <a:pt x="153" y="475"/>
                      <a:pt x="153" y="475"/>
                      <a:pt x="153" y="475"/>
                    </a:cubicBezTo>
                    <a:cubicBezTo>
                      <a:pt x="149" y="481"/>
                      <a:pt x="144" y="491"/>
                      <a:pt x="141" y="496"/>
                    </a:cubicBezTo>
                    <a:cubicBezTo>
                      <a:pt x="124" y="525"/>
                      <a:pt x="103" y="561"/>
                      <a:pt x="27" y="561"/>
                    </a:cubicBezTo>
                    <a:cubicBezTo>
                      <a:pt x="23" y="561"/>
                      <a:pt x="19" y="561"/>
                      <a:pt x="14" y="561"/>
                    </a:cubicBezTo>
                    <a:cubicBezTo>
                      <a:pt x="4" y="560"/>
                      <a:pt x="4" y="560"/>
                      <a:pt x="4" y="560"/>
                    </a:cubicBezTo>
                    <a:cubicBezTo>
                      <a:pt x="2" y="560"/>
                      <a:pt x="0" y="558"/>
                      <a:pt x="0" y="557"/>
                    </a:cubicBezTo>
                    <a:cubicBezTo>
                      <a:pt x="0" y="547"/>
                      <a:pt x="0" y="547"/>
                      <a:pt x="0" y="547"/>
                    </a:cubicBezTo>
                    <a:cubicBezTo>
                      <a:pt x="0" y="463"/>
                      <a:pt x="32" y="443"/>
                      <a:pt x="64" y="423"/>
                    </a:cubicBezTo>
                    <a:cubicBezTo>
                      <a:pt x="70" y="420"/>
                      <a:pt x="79" y="413"/>
                      <a:pt x="86" y="408"/>
                    </a:cubicBezTo>
                    <a:cubicBezTo>
                      <a:pt x="85" y="406"/>
                      <a:pt x="85" y="406"/>
                      <a:pt x="85" y="406"/>
                    </a:cubicBezTo>
                    <a:cubicBezTo>
                      <a:pt x="85" y="405"/>
                      <a:pt x="85" y="404"/>
                      <a:pt x="86" y="403"/>
                    </a:cubicBezTo>
                    <a:cubicBezTo>
                      <a:pt x="107" y="368"/>
                      <a:pt x="107" y="368"/>
                      <a:pt x="107" y="368"/>
                    </a:cubicBezTo>
                    <a:cubicBezTo>
                      <a:pt x="107" y="367"/>
                      <a:pt x="109" y="367"/>
                      <a:pt x="110" y="367"/>
                    </a:cubicBezTo>
                    <a:cubicBezTo>
                      <a:pt x="111" y="367"/>
                      <a:pt x="112" y="367"/>
                      <a:pt x="113" y="368"/>
                    </a:cubicBezTo>
                    <a:cubicBezTo>
                      <a:pt x="118" y="375"/>
                      <a:pt x="118" y="375"/>
                      <a:pt x="118" y="375"/>
                    </a:cubicBezTo>
                    <a:cubicBezTo>
                      <a:pt x="125" y="388"/>
                      <a:pt x="135" y="399"/>
                      <a:pt x="149" y="413"/>
                    </a:cubicBezTo>
                    <a:cubicBezTo>
                      <a:pt x="161" y="426"/>
                      <a:pt x="174" y="437"/>
                      <a:pt x="186" y="444"/>
                    </a:cubicBezTo>
                    <a:lnTo>
                      <a:pt x="194" y="448"/>
                    </a:lnTo>
                    <a:close/>
                    <a:moveTo>
                      <a:pt x="130" y="459"/>
                    </a:moveTo>
                    <a:lnTo>
                      <a:pt x="130" y="459"/>
                    </a:lnTo>
                    <a:cubicBezTo>
                      <a:pt x="126" y="456"/>
                      <a:pt x="122" y="452"/>
                      <a:pt x="116" y="446"/>
                    </a:cubicBezTo>
                    <a:cubicBezTo>
                      <a:pt x="110" y="441"/>
                      <a:pt x="106" y="437"/>
                      <a:pt x="102" y="431"/>
                    </a:cubicBezTo>
                    <a:cubicBezTo>
                      <a:pt x="95" y="437"/>
                      <a:pt x="85" y="443"/>
                      <a:pt x="79" y="447"/>
                    </a:cubicBezTo>
                    <a:cubicBezTo>
                      <a:pt x="52" y="464"/>
                      <a:pt x="31" y="477"/>
                      <a:pt x="29" y="533"/>
                    </a:cubicBezTo>
                    <a:cubicBezTo>
                      <a:pt x="86" y="533"/>
                      <a:pt x="101" y="508"/>
                      <a:pt x="116" y="481"/>
                    </a:cubicBezTo>
                    <a:cubicBezTo>
                      <a:pt x="120" y="475"/>
                      <a:pt x="125" y="466"/>
                      <a:pt x="130" y="459"/>
                    </a:cubicBezTo>
                    <a:close/>
                    <a:moveTo>
                      <a:pt x="561" y="8"/>
                    </a:moveTo>
                    <a:lnTo>
                      <a:pt x="561" y="8"/>
                    </a:lnTo>
                    <a:lnTo>
                      <a:pt x="561" y="9"/>
                    </a:lnTo>
                    <a:cubicBezTo>
                      <a:pt x="560" y="14"/>
                      <a:pt x="560" y="14"/>
                      <a:pt x="560" y="14"/>
                    </a:cubicBezTo>
                    <a:cubicBezTo>
                      <a:pt x="558" y="39"/>
                      <a:pt x="551" y="103"/>
                      <a:pt x="520" y="165"/>
                    </a:cubicBezTo>
                    <a:cubicBezTo>
                      <a:pt x="506" y="193"/>
                      <a:pt x="488" y="218"/>
                      <a:pt x="467" y="240"/>
                    </a:cubicBezTo>
                    <a:cubicBezTo>
                      <a:pt x="408" y="298"/>
                      <a:pt x="260" y="416"/>
                      <a:pt x="231" y="440"/>
                    </a:cubicBezTo>
                    <a:cubicBezTo>
                      <a:pt x="229" y="441"/>
                      <a:pt x="229" y="441"/>
                      <a:pt x="229" y="441"/>
                    </a:cubicBezTo>
                    <a:cubicBezTo>
                      <a:pt x="228" y="442"/>
                      <a:pt x="226" y="442"/>
                      <a:pt x="225" y="442"/>
                    </a:cubicBezTo>
                    <a:lnTo>
                      <a:pt x="224" y="442"/>
                    </a:lnTo>
                    <a:cubicBezTo>
                      <a:pt x="222" y="442"/>
                      <a:pt x="222" y="442"/>
                      <a:pt x="222" y="442"/>
                    </a:cubicBezTo>
                    <a:cubicBezTo>
                      <a:pt x="210" y="440"/>
                      <a:pt x="192" y="431"/>
                      <a:pt x="160" y="401"/>
                    </a:cubicBezTo>
                    <a:cubicBezTo>
                      <a:pt x="129" y="369"/>
                      <a:pt x="121" y="349"/>
                      <a:pt x="120" y="341"/>
                    </a:cubicBezTo>
                    <a:cubicBezTo>
                      <a:pt x="119" y="338"/>
                      <a:pt x="119" y="338"/>
                      <a:pt x="119" y="338"/>
                    </a:cubicBezTo>
                    <a:cubicBezTo>
                      <a:pt x="119" y="337"/>
                      <a:pt x="119" y="335"/>
                      <a:pt x="121" y="332"/>
                    </a:cubicBezTo>
                    <a:cubicBezTo>
                      <a:pt x="122" y="330"/>
                      <a:pt x="122" y="330"/>
                      <a:pt x="122" y="330"/>
                    </a:cubicBezTo>
                    <a:cubicBezTo>
                      <a:pt x="145" y="301"/>
                      <a:pt x="261" y="154"/>
                      <a:pt x="322" y="94"/>
                    </a:cubicBezTo>
                    <a:cubicBezTo>
                      <a:pt x="343" y="73"/>
                      <a:pt x="369" y="56"/>
                      <a:pt x="397" y="41"/>
                    </a:cubicBezTo>
                    <a:cubicBezTo>
                      <a:pt x="458" y="11"/>
                      <a:pt x="523" y="2"/>
                      <a:pt x="548" y="0"/>
                    </a:cubicBezTo>
                    <a:cubicBezTo>
                      <a:pt x="553" y="0"/>
                      <a:pt x="553" y="0"/>
                      <a:pt x="553" y="0"/>
                    </a:cubicBezTo>
                    <a:cubicBezTo>
                      <a:pt x="554" y="0"/>
                      <a:pt x="554" y="0"/>
                      <a:pt x="554" y="0"/>
                    </a:cubicBezTo>
                    <a:cubicBezTo>
                      <a:pt x="558" y="0"/>
                      <a:pt x="561" y="3"/>
                      <a:pt x="561" y="8"/>
                    </a:cubicBezTo>
                    <a:close/>
                    <a:moveTo>
                      <a:pt x="441" y="164"/>
                    </a:moveTo>
                    <a:lnTo>
                      <a:pt x="441" y="164"/>
                    </a:lnTo>
                    <a:cubicBezTo>
                      <a:pt x="441" y="140"/>
                      <a:pt x="422" y="119"/>
                      <a:pt x="398" y="119"/>
                    </a:cubicBezTo>
                    <a:cubicBezTo>
                      <a:pt x="373" y="119"/>
                      <a:pt x="353" y="140"/>
                      <a:pt x="353" y="164"/>
                    </a:cubicBezTo>
                    <a:cubicBezTo>
                      <a:pt x="353" y="189"/>
                      <a:pt x="373" y="209"/>
                      <a:pt x="398" y="209"/>
                    </a:cubicBezTo>
                    <a:cubicBezTo>
                      <a:pt x="422" y="209"/>
                      <a:pt x="441" y="189"/>
                      <a:pt x="441" y="16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013"/>
              </a:p>
            </p:txBody>
          </p:sp>
        </p:grpSp>
        <p:grpSp>
          <p:nvGrpSpPr>
            <p:cNvPr id="153" name="Group 152"/>
            <p:cNvGrpSpPr/>
            <p:nvPr/>
          </p:nvGrpSpPr>
          <p:grpSpPr>
            <a:xfrm>
              <a:off x="3925888" y="4498975"/>
              <a:ext cx="428625" cy="430213"/>
              <a:chOff x="3925888" y="4498975"/>
              <a:chExt cx="428625" cy="430213"/>
            </a:xfrm>
          </p:grpSpPr>
          <p:sp>
            <p:nvSpPr>
              <p:cNvPr id="154" name="Freeform 5"/>
              <p:cNvSpPr>
                <a:spLocks noChangeArrowheads="1"/>
              </p:cNvSpPr>
              <p:nvPr/>
            </p:nvSpPr>
            <p:spPr bwMode="auto">
              <a:xfrm>
                <a:off x="3925888" y="4498975"/>
                <a:ext cx="428625" cy="430213"/>
              </a:xfrm>
              <a:custGeom>
                <a:avLst/>
                <a:gdLst>
                  <a:gd name="T0" fmla="*/ 429402 w 1024"/>
                  <a:gd name="T1" fmla="*/ 214618 h 1023"/>
                  <a:gd name="T2" fmla="*/ 429402 w 1024"/>
                  <a:gd name="T3" fmla="*/ 214618 h 1023"/>
                  <a:gd name="T4" fmla="*/ 214491 w 1024"/>
                  <a:gd name="T5" fmla="*/ 429235 h 1023"/>
                  <a:gd name="T6" fmla="*/ 0 w 1024"/>
                  <a:gd name="T7" fmla="*/ 214618 h 1023"/>
                  <a:gd name="T8" fmla="*/ 214491 w 1024"/>
                  <a:gd name="T9" fmla="*/ 0 h 1023"/>
                  <a:gd name="T10" fmla="*/ 429402 w 1024"/>
                  <a:gd name="T11" fmla="*/ 214618 h 10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24" h="1023">
                    <a:moveTo>
                      <a:pt x="1023" y="511"/>
                    </a:moveTo>
                    <a:lnTo>
                      <a:pt x="1023" y="511"/>
                    </a:lnTo>
                    <a:cubicBezTo>
                      <a:pt x="1023" y="793"/>
                      <a:pt x="793" y="1022"/>
                      <a:pt x="511" y="1022"/>
                    </a:cubicBezTo>
                    <a:cubicBezTo>
                      <a:pt x="228" y="1022"/>
                      <a:pt x="0" y="793"/>
                      <a:pt x="0" y="511"/>
                    </a:cubicBezTo>
                    <a:cubicBezTo>
                      <a:pt x="0" y="229"/>
                      <a:pt x="228" y="0"/>
                      <a:pt x="511" y="0"/>
                    </a:cubicBezTo>
                    <a:cubicBezTo>
                      <a:pt x="793" y="0"/>
                      <a:pt x="1023" y="229"/>
                      <a:pt x="1023" y="511"/>
                    </a:cubicBezTo>
                  </a:path>
                </a:pathLst>
              </a:custGeom>
              <a:solidFill>
                <a:srgbClr val="02D35F"/>
              </a:solidFill>
              <a:ln>
                <a:noFill/>
              </a:ln>
              <a:extLst/>
            </p:spPr>
            <p:txBody>
              <a:bodyPr wrap="none" anchor="ctr"/>
              <a:lstStyle/>
              <a:p>
                <a:endParaRPr lang="en-US" sz="1013"/>
              </a:p>
            </p:txBody>
          </p:sp>
          <p:sp>
            <p:nvSpPr>
              <p:cNvPr id="155" name="Freeform 123"/>
              <p:cNvSpPr>
                <a:spLocks noChangeArrowheads="1"/>
              </p:cNvSpPr>
              <p:nvPr/>
            </p:nvSpPr>
            <p:spPr bwMode="auto">
              <a:xfrm>
                <a:off x="3970338" y="4554538"/>
                <a:ext cx="338137" cy="320675"/>
              </a:xfrm>
              <a:custGeom>
                <a:avLst/>
                <a:gdLst>
                  <a:gd name="T0" fmla="*/ 142355 w 805"/>
                  <a:gd name="T1" fmla="*/ 24419 h 761"/>
                  <a:gd name="T2" fmla="*/ 191210 w 805"/>
                  <a:gd name="T3" fmla="*/ 24419 h 761"/>
                  <a:gd name="T4" fmla="*/ 142355 w 805"/>
                  <a:gd name="T5" fmla="*/ 24419 h 761"/>
                  <a:gd name="T6" fmla="*/ 128456 w 805"/>
                  <a:gd name="T7" fmla="*/ 265236 h 761"/>
                  <a:gd name="T8" fmla="*/ 134774 w 805"/>
                  <a:gd name="T9" fmla="*/ 222293 h 761"/>
                  <a:gd name="T10" fmla="*/ 112031 w 805"/>
                  <a:gd name="T11" fmla="*/ 200821 h 761"/>
                  <a:gd name="T12" fmla="*/ 76653 w 805"/>
                  <a:gd name="T13" fmla="*/ 147774 h 761"/>
                  <a:gd name="T14" fmla="*/ 24849 w 805"/>
                  <a:gd name="T15" fmla="*/ 119567 h 761"/>
                  <a:gd name="T16" fmla="*/ 24849 w 805"/>
                  <a:gd name="T17" fmla="*/ 124198 h 761"/>
                  <a:gd name="T18" fmla="*/ 46328 w 805"/>
                  <a:gd name="T19" fmla="*/ 141038 h 761"/>
                  <a:gd name="T20" fmla="*/ 43380 w 805"/>
                  <a:gd name="T21" fmla="*/ 156194 h 761"/>
                  <a:gd name="T22" fmla="*/ 29061 w 805"/>
                  <a:gd name="T23" fmla="*/ 162510 h 761"/>
                  <a:gd name="T24" fmla="*/ 5054 w 805"/>
                  <a:gd name="T25" fmla="*/ 146511 h 761"/>
                  <a:gd name="T26" fmla="*/ 15583 w 805"/>
                  <a:gd name="T27" fmla="*/ 184823 h 761"/>
                  <a:gd name="T28" fmla="*/ 38747 w 805"/>
                  <a:gd name="T29" fmla="*/ 191559 h 761"/>
                  <a:gd name="T30" fmla="*/ 128456 w 805"/>
                  <a:gd name="T31" fmla="*/ 265236 h 761"/>
                  <a:gd name="T32" fmla="*/ 337355 w 805"/>
                  <a:gd name="T33" fmla="*/ 120830 h 761"/>
                  <a:gd name="T34" fmla="*/ 323457 w 805"/>
                  <a:gd name="T35" fmla="*/ 109041 h 761"/>
                  <a:gd name="T36" fmla="*/ 287658 w 805"/>
                  <a:gd name="T37" fmla="*/ 127987 h 761"/>
                  <a:gd name="T38" fmla="*/ 285552 w 805"/>
                  <a:gd name="T39" fmla="*/ 156615 h 761"/>
                  <a:gd name="T40" fmla="*/ 245120 w 805"/>
                  <a:gd name="T41" fmla="*/ 196190 h 761"/>
                  <a:gd name="T42" fmla="*/ 219428 w 805"/>
                  <a:gd name="T43" fmla="*/ 199137 h 761"/>
                  <a:gd name="T44" fmla="*/ 199633 w 805"/>
                  <a:gd name="T45" fmla="*/ 216820 h 761"/>
                  <a:gd name="T46" fmla="*/ 199633 w 805"/>
                  <a:gd name="T47" fmla="*/ 221030 h 761"/>
                  <a:gd name="T48" fmla="*/ 212269 w 805"/>
                  <a:gd name="T49" fmla="*/ 265236 h 761"/>
                  <a:gd name="T50" fmla="*/ 248068 w 805"/>
                  <a:gd name="T51" fmla="*/ 227766 h 761"/>
                  <a:gd name="T52" fmla="*/ 251016 w 805"/>
                  <a:gd name="T53" fmla="*/ 201242 h 761"/>
                  <a:gd name="T54" fmla="*/ 291448 w 805"/>
                  <a:gd name="T55" fmla="*/ 161668 h 761"/>
                  <a:gd name="T56" fmla="*/ 319245 w 805"/>
                  <a:gd name="T57" fmla="*/ 159562 h 761"/>
                  <a:gd name="T58" fmla="*/ 337776 w 805"/>
                  <a:gd name="T59" fmla="*/ 124198 h 761"/>
                  <a:gd name="T60" fmla="*/ 257755 w 805"/>
                  <a:gd name="T61" fmla="*/ 272393 h 761"/>
                  <a:gd name="T62" fmla="*/ 258597 w 805"/>
                  <a:gd name="T63" fmla="*/ 275761 h 761"/>
                  <a:gd name="T64" fmla="*/ 248910 w 805"/>
                  <a:gd name="T65" fmla="*/ 319967 h 761"/>
                  <a:gd name="T66" fmla="*/ 79601 w 805"/>
                  <a:gd name="T67" fmla="*/ 316599 h 761"/>
                  <a:gd name="T68" fmla="*/ 74968 w 805"/>
                  <a:gd name="T69" fmla="*/ 272393 h 761"/>
                  <a:gd name="T70" fmla="*/ 143197 w 805"/>
                  <a:gd name="T71" fmla="*/ 271130 h 761"/>
                  <a:gd name="T72" fmla="*/ 141512 w 805"/>
                  <a:gd name="T73" fmla="*/ 95569 h 761"/>
                  <a:gd name="T74" fmla="*/ 129298 w 805"/>
                  <a:gd name="T75" fmla="*/ 163352 h 761"/>
                  <a:gd name="T76" fmla="*/ 120033 w 805"/>
                  <a:gd name="T77" fmla="*/ 173877 h 761"/>
                  <a:gd name="T78" fmla="*/ 110767 w 805"/>
                  <a:gd name="T79" fmla="*/ 78729 h 761"/>
                  <a:gd name="T80" fmla="*/ 167625 w 805"/>
                  <a:gd name="T81" fmla="*/ 55994 h 761"/>
                  <a:gd name="T82" fmla="*/ 222377 w 805"/>
                  <a:gd name="T83" fmla="*/ 168404 h 761"/>
                  <a:gd name="T84" fmla="*/ 205109 w 805"/>
                  <a:gd name="T85" fmla="*/ 168404 h 761"/>
                  <a:gd name="T86" fmla="*/ 204688 w 805"/>
                  <a:gd name="T87" fmla="*/ 95569 h 761"/>
                  <a:gd name="T88" fmla="*/ 192895 w 805"/>
                  <a:gd name="T89" fmla="*/ 97253 h 761"/>
                  <a:gd name="T90" fmla="*/ 254385 w 805"/>
                  <a:gd name="T91" fmla="*/ 271130 h 761"/>
                  <a:gd name="T92" fmla="*/ 172679 w 805"/>
                  <a:gd name="T93" fmla="*/ 271130 h 761"/>
                  <a:gd name="T94" fmla="*/ 171415 w 805"/>
                  <a:gd name="T95" fmla="*/ 181455 h 761"/>
                  <a:gd name="T96" fmla="*/ 162150 w 805"/>
                  <a:gd name="T97" fmla="*/ 181455 h 761"/>
                  <a:gd name="T98" fmla="*/ 172679 w 805"/>
                  <a:gd name="T99" fmla="*/ 271130 h 76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805" h="761">
                    <a:moveTo>
                      <a:pt x="338" y="58"/>
                    </a:moveTo>
                    <a:lnTo>
                      <a:pt x="338" y="58"/>
                    </a:lnTo>
                    <a:cubicBezTo>
                      <a:pt x="338" y="26"/>
                      <a:pt x="364" y="0"/>
                      <a:pt x="396" y="0"/>
                    </a:cubicBezTo>
                    <a:cubicBezTo>
                      <a:pt x="428" y="0"/>
                      <a:pt x="454" y="26"/>
                      <a:pt x="454" y="58"/>
                    </a:cubicBezTo>
                    <a:cubicBezTo>
                      <a:pt x="454" y="89"/>
                      <a:pt x="428" y="115"/>
                      <a:pt x="396" y="115"/>
                    </a:cubicBezTo>
                    <a:cubicBezTo>
                      <a:pt x="364" y="115"/>
                      <a:pt x="338" y="89"/>
                      <a:pt x="338" y="58"/>
                    </a:cubicBezTo>
                    <a:close/>
                    <a:moveTo>
                      <a:pt x="305" y="630"/>
                    </a:moveTo>
                    <a:lnTo>
                      <a:pt x="305" y="630"/>
                    </a:lnTo>
                    <a:cubicBezTo>
                      <a:pt x="321" y="630"/>
                      <a:pt x="321" y="630"/>
                      <a:pt x="321" y="630"/>
                    </a:cubicBezTo>
                    <a:cubicBezTo>
                      <a:pt x="321" y="593"/>
                      <a:pt x="320" y="560"/>
                      <a:pt x="320" y="528"/>
                    </a:cubicBezTo>
                    <a:cubicBezTo>
                      <a:pt x="307" y="517"/>
                      <a:pt x="307" y="517"/>
                      <a:pt x="307" y="517"/>
                    </a:cubicBezTo>
                    <a:cubicBezTo>
                      <a:pt x="293" y="503"/>
                      <a:pt x="277" y="487"/>
                      <a:pt x="266" y="477"/>
                    </a:cubicBezTo>
                    <a:cubicBezTo>
                      <a:pt x="248" y="461"/>
                      <a:pt x="233" y="447"/>
                      <a:pt x="221" y="436"/>
                    </a:cubicBezTo>
                    <a:cubicBezTo>
                      <a:pt x="191" y="406"/>
                      <a:pt x="185" y="377"/>
                      <a:pt x="182" y="351"/>
                    </a:cubicBezTo>
                    <a:cubicBezTo>
                      <a:pt x="180" y="324"/>
                      <a:pt x="172" y="305"/>
                      <a:pt x="159" y="294"/>
                    </a:cubicBezTo>
                    <a:cubicBezTo>
                      <a:pt x="129" y="270"/>
                      <a:pt x="81" y="269"/>
                      <a:pt x="59" y="284"/>
                    </a:cubicBezTo>
                    <a:cubicBezTo>
                      <a:pt x="58" y="285"/>
                      <a:pt x="57" y="287"/>
                      <a:pt x="57" y="289"/>
                    </a:cubicBezTo>
                    <a:cubicBezTo>
                      <a:pt x="57" y="291"/>
                      <a:pt x="58" y="292"/>
                      <a:pt x="59" y="295"/>
                    </a:cubicBezTo>
                    <a:cubicBezTo>
                      <a:pt x="110" y="332"/>
                      <a:pt x="110" y="332"/>
                      <a:pt x="110" y="332"/>
                    </a:cubicBezTo>
                    <a:cubicBezTo>
                      <a:pt x="110" y="335"/>
                      <a:pt x="110" y="335"/>
                      <a:pt x="110" y="335"/>
                    </a:cubicBezTo>
                    <a:cubicBezTo>
                      <a:pt x="108" y="342"/>
                      <a:pt x="107" y="353"/>
                      <a:pt x="104" y="367"/>
                    </a:cubicBezTo>
                    <a:cubicBezTo>
                      <a:pt x="103" y="371"/>
                      <a:pt x="103" y="371"/>
                      <a:pt x="103" y="371"/>
                    </a:cubicBezTo>
                    <a:cubicBezTo>
                      <a:pt x="71" y="388"/>
                      <a:pt x="71" y="388"/>
                      <a:pt x="71" y="388"/>
                    </a:cubicBezTo>
                    <a:cubicBezTo>
                      <a:pt x="69" y="386"/>
                      <a:pt x="69" y="386"/>
                      <a:pt x="69" y="386"/>
                    </a:cubicBezTo>
                    <a:cubicBezTo>
                      <a:pt x="18" y="349"/>
                      <a:pt x="18" y="349"/>
                      <a:pt x="18" y="349"/>
                    </a:cubicBezTo>
                    <a:cubicBezTo>
                      <a:pt x="16" y="347"/>
                      <a:pt x="14" y="347"/>
                      <a:pt x="12" y="348"/>
                    </a:cubicBezTo>
                    <a:cubicBezTo>
                      <a:pt x="10" y="349"/>
                      <a:pt x="9" y="351"/>
                      <a:pt x="8" y="353"/>
                    </a:cubicBezTo>
                    <a:cubicBezTo>
                      <a:pt x="8" y="355"/>
                      <a:pt x="0" y="410"/>
                      <a:pt x="37" y="439"/>
                    </a:cubicBezTo>
                    <a:cubicBezTo>
                      <a:pt x="50" y="450"/>
                      <a:pt x="66" y="455"/>
                      <a:pt x="82" y="455"/>
                    </a:cubicBezTo>
                    <a:cubicBezTo>
                      <a:pt x="86" y="455"/>
                      <a:pt x="89" y="455"/>
                      <a:pt x="92" y="455"/>
                    </a:cubicBezTo>
                    <a:cubicBezTo>
                      <a:pt x="127" y="455"/>
                      <a:pt x="140" y="462"/>
                      <a:pt x="164" y="485"/>
                    </a:cubicBezTo>
                    <a:cubicBezTo>
                      <a:pt x="182" y="501"/>
                      <a:pt x="240" y="560"/>
                      <a:pt x="305" y="630"/>
                    </a:cubicBezTo>
                    <a:close/>
                    <a:moveTo>
                      <a:pt x="801" y="287"/>
                    </a:moveTo>
                    <a:lnTo>
                      <a:pt x="801" y="287"/>
                    </a:lnTo>
                    <a:cubicBezTo>
                      <a:pt x="775" y="260"/>
                      <a:pt x="775" y="260"/>
                      <a:pt x="775" y="260"/>
                    </a:cubicBezTo>
                    <a:cubicBezTo>
                      <a:pt x="773" y="259"/>
                      <a:pt x="770" y="258"/>
                      <a:pt x="768" y="259"/>
                    </a:cubicBezTo>
                    <a:cubicBezTo>
                      <a:pt x="687" y="299"/>
                      <a:pt x="687" y="299"/>
                      <a:pt x="687" y="299"/>
                    </a:cubicBezTo>
                    <a:cubicBezTo>
                      <a:pt x="685" y="300"/>
                      <a:pt x="683" y="302"/>
                      <a:pt x="683" y="304"/>
                    </a:cubicBezTo>
                    <a:cubicBezTo>
                      <a:pt x="677" y="368"/>
                      <a:pt x="677" y="368"/>
                      <a:pt x="677" y="368"/>
                    </a:cubicBezTo>
                    <a:cubicBezTo>
                      <a:pt x="677" y="369"/>
                      <a:pt x="677" y="371"/>
                      <a:pt x="678" y="372"/>
                    </a:cubicBezTo>
                    <a:cubicBezTo>
                      <a:pt x="582" y="466"/>
                      <a:pt x="582" y="466"/>
                      <a:pt x="582" y="466"/>
                    </a:cubicBezTo>
                    <a:cubicBezTo>
                      <a:pt x="556" y="468"/>
                      <a:pt x="556" y="468"/>
                      <a:pt x="556" y="468"/>
                    </a:cubicBezTo>
                    <a:cubicBezTo>
                      <a:pt x="550" y="468"/>
                      <a:pt x="530" y="468"/>
                      <a:pt x="521" y="473"/>
                    </a:cubicBezTo>
                    <a:cubicBezTo>
                      <a:pt x="520" y="474"/>
                      <a:pt x="516" y="476"/>
                      <a:pt x="507" y="484"/>
                    </a:cubicBezTo>
                    <a:cubicBezTo>
                      <a:pt x="474" y="515"/>
                      <a:pt x="474" y="515"/>
                      <a:pt x="474" y="515"/>
                    </a:cubicBezTo>
                    <a:cubicBezTo>
                      <a:pt x="474" y="525"/>
                      <a:pt x="474" y="525"/>
                      <a:pt x="474" y="525"/>
                    </a:cubicBezTo>
                    <a:cubicBezTo>
                      <a:pt x="474" y="558"/>
                      <a:pt x="473" y="592"/>
                      <a:pt x="473" y="630"/>
                    </a:cubicBezTo>
                    <a:cubicBezTo>
                      <a:pt x="504" y="630"/>
                      <a:pt x="504" y="630"/>
                      <a:pt x="504" y="630"/>
                    </a:cubicBezTo>
                    <a:cubicBezTo>
                      <a:pt x="578" y="555"/>
                      <a:pt x="578" y="555"/>
                      <a:pt x="578" y="555"/>
                    </a:cubicBezTo>
                    <a:cubicBezTo>
                      <a:pt x="583" y="550"/>
                      <a:pt x="588" y="544"/>
                      <a:pt x="589" y="541"/>
                    </a:cubicBezTo>
                    <a:cubicBezTo>
                      <a:pt x="593" y="532"/>
                      <a:pt x="595" y="507"/>
                      <a:pt x="595" y="505"/>
                    </a:cubicBezTo>
                    <a:cubicBezTo>
                      <a:pt x="596" y="478"/>
                      <a:pt x="596" y="478"/>
                      <a:pt x="596" y="478"/>
                    </a:cubicBezTo>
                    <a:cubicBezTo>
                      <a:pt x="691" y="384"/>
                      <a:pt x="691" y="384"/>
                      <a:pt x="691" y="384"/>
                    </a:cubicBezTo>
                    <a:cubicBezTo>
                      <a:pt x="692" y="384"/>
                      <a:pt x="692" y="384"/>
                      <a:pt x="692" y="384"/>
                    </a:cubicBezTo>
                    <a:cubicBezTo>
                      <a:pt x="693" y="385"/>
                      <a:pt x="694" y="385"/>
                      <a:pt x="695" y="385"/>
                    </a:cubicBezTo>
                    <a:cubicBezTo>
                      <a:pt x="758" y="379"/>
                      <a:pt x="758" y="379"/>
                      <a:pt x="758" y="379"/>
                    </a:cubicBezTo>
                    <a:cubicBezTo>
                      <a:pt x="760" y="379"/>
                      <a:pt x="762" y="378"/>
                      <a:pt x="763" y="376"/>
                    </a:cubicBezTo>
                    <a:cubicBezTo>
                      <a:pt x="802" y="295"/>
                      <a:pt x="802" y="295"/>
                      <a:pt x="802" y="295"/>
                    </a:cubicBezTo>
                    <a:cubicBezTo>
                      <a:pt x="804" y="292"/>
                      <a:pt x="803" y="289"/>
                      <a:pt x="801" y="287"/>
                    </a:cubicBezTo>
                    <a:close/>
                    <a:moveTo>
                      <a:pt x="612" y="647"/>
                    </a:moveTo>
                    <a:lnTo>
                      <a:pt x="612" y="647"/>
                    </a:lnTo>
                    <a:cubicBezTo>
                      <a:pt x="613" y="650"/>
                      <a:pt x="614" y="653"/>
                      <a:pt x="614" y="655"/>
                    </a:cubicBezTo>
                    <a:cubicBezTo>
                      <a:pt x="599" y="753"/>
                      <a:pt x="599" y="753"/>
                      <a:pt x="599" y="753"/>
                    </a:cubicBezTo>
                    <a:cubicBezTo>
                      <a:pt x="598" y="757"/>
                      <a:pt x="595" y="760"/>
                      <a:pt x="591" y="760"/>
                    </a:cubicBezTo>
                    <a:cubicBezTo>
                      <a:pt x="198" y="760"/>
                      <a:pt x="198" y="760"/>
                      <a:pt x="198" y="760"/>
                    </a:cubicBezTo>
                    <a:cubicBezTo>
                      <a:pt x="194" y="760"/>
                      <a:pt x="190" y="757"/>
                      <a:pt x="189" y="752"/>
                    </a:cubicBezTo>
                    <a:cubicBezTo>
                      <a:pt x="176" y="655"/>
                      <a:pt x="176" y="655"/>
                      <a:pt x="176" y="655"/>
                    </a:cubicBezTo>
                    <a:cubicBezTo>
                      <a:pt x="176" y="652"/>
                      <a:pt x="177" y="650"/>
                      <a:pt x="178" y="647"/>
                    </a:cubicBezTo>
                    <a:cubicBezTo>
                      <a:pt x="180" y="645"/>
                      <a:pt x="183" y="644"/>
                      <a:pt x="186" y="644"/>
                    </a:cubicBezTo>
                    <a:cubicBezTo>
                      <a:pt x="340" y="644"/>
                      <a:pt x="340" y="644"/>
                      <a:pt x="340" y="644"/>
                    </a:cubicBezTo>
                    <a:cubicBezTo>
                      <a:pt x="336" y="403"/>
                      <a:pt x="334" y="263"/>
                      <a:pt x="336" y="231"/>
                    </a:cubicBezTo>
                    <a:cubicBezTo>
                      <a:pt x="336" y="227"/>
                      <a:pt x="336" y="227"/>
                      <a:pt x="336" y="227"/>
                    </a:cubicBezTo>
                    <a:cubicBezTo>
                      <a:pt x="336" y="203"/>
                      <a:pt x="309" y="203"/>
                      <a:pt x="309" y="227"/>
                    </a:cubicBezTo>
                    <a:cubicBezTo>
                      <a:pt x="309" y="247"/>
                      <a:pt x="307" y="359"/>
                      <a:pt x="307" y="388"/>
                    </a:cubicBezTo>
                    <a:cubicBezTo>
                      <a:pt x="307" y="396"/>
                      <a:pt x="307" y="396"/>
                      <a:pt x="307" y="396"/>
                    </a:cubicBezTo>
                    <a:cubicBezTo>
                      <a:pt x="307" y="409"/>
                      <a:pt x="293" y="413"/>
                      <a:pt x="285" y="413"/>
                    </a:cubicBezTo>
                    <a:cubicBezTo>
                      <a:pt x="274" y="413"/>
                      <a:pt x="263" y="408"/>
                      <a:pt x="263" y="393"/>
                    </a:cubicBezTo>
                    <a:cubicBezTo>
                      <a:pt x="263" y="187"/>
                      <a:pt x="263" y="187"/>
                      <a:pt x="263" y="187"/>
                    </a:cubicBezTo>
                    <a:cubicBezTo>
                      <a:pt x="263" y="148"/>
                      <a:pt x="335" y="133"/>
                      <a:pt x="396" y="133"/>
                    </a:cubicBezTo>
                    <a:cubicBezTo>
                      <a:pt x="398" y="133"/>
                      <a:pt x="398" y="133"/>
                      <a:pt x="398" y="133"/>
                    </a:cubicBezTo>
                    <a:cubicBezTo>
                      <a:pt x="428" y="133"/>
                      <a:pt x="528" y="136"/>
                      <a:pt x="528" y="185"/>
                    </a:cubicBezTo>
                    <a:cubicBezTo>
                      <a:pt x="528" y="400"/>
                      <a:pt x="528" y="400"/>
                      <a:pt x="528" y="400"/>
                    </a:cubicBezTo>
                    <a:cubicBezTo>
                      <a:pt x="528" y="413"/>
                      <a:pt x="516" y="416"/>
                      <a:pt x="507" y="416"/>
                    </a:cubicBezTo>
                    <a:cubicBezTo>
                      <a:pt x="500" y="416"/>
                      <a:pt x="487" y="413"/>
                      <a:pt x="487" y="400"/>
                    </a:cubicBezTo>
                    <a:cubicBezTo>
                      <a:pt x="487" y="392"/>
                      <a:pt x="487" y="392"/>
                      <a:pt x="487" y="392"/>
                    </a:cubicBezTo>
                    <a:cubicBezTo>
                      <a:pt x="487" y="362"/>
                      <a:pt x="486" y="247"/>
                      <a:pt x="486" y="227"/>
                    </a:cubicBezTo>
                    <a:cubicBezTo>
                      <a:pt x="486" y="203"/>
                      <a:pt x="458" y="203"/>
                      <a:pt x="458" y="227"/>
                    </a:cubicBezTo>
                    <a:cubicBezTo>
                      <a:pt x="458" y="231"/>
                      <a:pt x="458" y="231"/>
                      <a:pt x="458" y="231"/>
                    </a:cubicBezTo>
                    <a:cubicBezTo>
                      <a:pt x="461" y="263"/>
                      <a:pt x="458" y="403"/>
                      <a:pt x="454" y="644"/>
                    </a:cubicBezTo>
                    <a:cubicBezTo>
                      <a:pt x="604" y="644"/>
                      <a:pt x="604" y="644"/>
                      <a:pt x="604" y="644"/>
                    </a:cubicBezTo>
                    <a:cubicBezTo>
                      <a:pt x="607" y="644"/>
                      <a:pt x="609" y="645"/>
                      <a:pt x="612" y="647"/>
                    </a:cubicBezTo>
                    <a:close/>
                    <a:moveTo>
                      <a:pt x="410" y="644"/>
                    </a:moveTo>
                    <a:lnTo>
                      <a:pt x="410" y="644"/>
                    </a:lnTo>
                    <a:cubicBezTo>
                      <a:pt x="407" y="431"/>
                      <a:pt x="407" y="431"/>
                      <a:pt x="407" y="431"/>
                    </a:cubicBezTo>
                    <a:cubicBezTo>
                      <a:pt x="407" y="424"/>
                      <a:pt x="401" y="418"/>
                      <a:pt x="396" y="418"/>
                    </a:cubicBezTo>
                    <a:cubicBezTo>
                      <a:pt x="390" y="418"/>
                      <a:pt x="385" y="425"/>
                      <a:pt x="385" y="431"/>
                    </a:cubicBezTo>
                    <a:cubicBezTo>
                      <a:pt x="387" y="644"/>
                      <a:pt x="387" y="644"/>
                      <a:pt x="387" y="644"/>
                    </a:cubicBezTo>
                    <a:lnTo>
                      <a:pt x="410" y="64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013"/>
              </a:p>
            </p:txBody>
          </p:sp>
        </p:grpSp>
      </p:grpSp>
      <p:cxnSp>
        <p:nvCxnSpPr>
          <p:cNvPr id="11" name="Straight Connector 10"/>
          <p:cNvCxnSpPr>
            <a:stCxn id="80" idx="3"/>
          </p:cNvCxnSpPr>
          <p:nvPr/>
        </p:nvCxnSpPr>
        <p:spPr>
          <a:xfrm flipV="1">
            <a:off x="1393192" y="1262742"/>
            <a:ext cx="3178808" cy="1"/>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1" idx="3"/>
          </p:cNvCxnSpPr>
          <p:nvPr/>
        </p:nvCxnSpPr>
        <p:spPr>
          <a:xfrm flipV="1">
            <a:off x="2199503" y="2112307"/>
            <a:ext cx="2372497" cy="11775"/>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7" idx="3"/>
          </p:cNvCxnSpPr>
          <p:nvPr/>
        </p:nvCxnSpPr>
        <p:spPr>
          <a:xfrm flipV="1">
            <a:off x="1295408" y="3048495"/>
            <a:ext cx="3276592" cy="1"/>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46" idx="3"/>
          </p:cNvCxnSpPr>
          <p:nvPr/>
        </p:nvCxnSpPr>
        <p:spPr>
          <a:xfrm flipV="1">
            <a:off x="2101719" y="3912906"/>
            <a:ext cx="2470281" cy="1"/>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936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Editorial Guidelines</a:t>
            </a:r>
            <a:endParaRPr lang="en-US" dirty="0"/>
          </a:p>
        </p:txBody>
      </p:sp>
      <p:sp>
        <p:nvSpPr>
          <p:cNvPr id="32" name="Text Placeholder 31"/>
          <p:cNvSpPr>
            <a:spLocks noGrp="1"/>
          </p:cNvSpPr>
          <p:nvPr>
            <p:ph type="body" sz="quarter" idx="13"/>
          </p:nvPr>
        </p:nvSpPr>
        <p:spPr/>
        <p:txBody>
          <a:bodyPr/>
          <a:lstStyle/>
          <a:p>
            <a:r>
              <a:rPr lang="en-US" dirty="0"/>
              <a:t>To help you achieve a consistent, professional message, general </a:t>
            </a:r>
            <a:br>
              <a:rPr lang="en-US" dirty="0"/>
            </a:br>
            <a:r>
              <a:rPr lang="en-US" dirty="0"/>
              <a:t>guidelines about SUSE style and grammar usage are outlined below.  </a:t>
            </a:r>
          </a:p>
        </p:txBody>
      </p:sp>
      <p:sp>
        <p:nvSpPr>
          <p:cNvPr id="31" name="Content Placeholder 30"/>
          <p:cNvSpPr>
            <a:spLocks noGrp="1"/>
          </p:cNvSpPr>
          <p:nvPr>
            <p:ph idx="1"/>
          </p:nvPr>
        </p:nvSpPr>
        <p:spPr>
          <a:xfrm>
            <a:off x="874643" y="1480457"/>
            <a:ext cx="8124213" cy="3454400"/>
          </a:xfrm>
        </p:spPr>
        <p:txBody>
          <a:bodyPr/>
          <a:lstStyle/>
          <a:p>
            <a:pPr lvl="1">
              <a:spcAft>
                <a:spcPts val="1200"/>
              </a:spcAft>
            </a:pPr>
            <a:r>
              <a:rPr lang="en-US" sz="1100" b="1" dirty="0"/>
              <a:t>Acronyms: </a:t>
            </a:r>
            <a:r>
              <a:rPr lang="en-US" sz="1100" dirty="0"/>
              <a:t>Acronyms may be used for industry terms provided you spell out the terms at first reference in body copy. Tables and charts are an exception when real estate is limited. </a:t>
            </a:r>
            <a:r>
              <a:rPr lang="en-US" sz="1100" b="1" dirty="0"/>
              <a:t>Example: </a:t>
            </a:r>
            <a:r>
              <a:rPr lang="en-US" sz="1100" dirty="0"/>
              <a:t>The Independent Software Vendor (ISV) solution …</a:t>
            </a:r>
          </a:p>
          <a:p>
            <a:pPr lvl="1">
              <a:spcAft>
                <a:spcPts val="1200"/>
              </a:spcAft>
            </a:pPr>
            <a:r>
              <a:rPr lang="en-US" sz="1100" b="1" dirty="0"/>
              <a:t>NEVER</a:t>
            </a:r>
            <a:r>
              <a:rPr lang="en-US" sz="1100" dirty="0"/>
              <a:t> abbreviate product names in external presentations.</a:t>
            </a:r>
          </a:p>
          <a:p>
            <a:pPr lvl="1">
              <a:spcAft>
                <a:spcPts val="1200"/>
              </a:spcAft>
            </a:pPr>
            <a:r>
              <a:rPr lang="en-US" sz="1100" b="1" dirty="0"/>
              <a:t>Capitalization: </a:t>
            </a:r>
            <a:r>
              <a:rPr lang="en-US" sz="1100" dirty="0"/>
              <a:t>The title of the presentation and the title and subtitle of each slide are the only elements that should be capitalized in title case. All other elements should be capitalized in sentence case (only the first word of each sentence capitalized). This includes bullet points, call outs, emphasized words, table headings and captions.</a:t>
            </a:r>
          </a:p>
          <a:p>
            <a:pPr lvl="1">
              <a:spcAft>
                <a:spcPts val="1200"/>
              </a:spcAft>
            </a:pPr>
            <a:r>
              <a:rPr lang="en-US" sz="1100" b="1" dirty="0"/>
              <a:t>Hyphenated compounds within titles: </a:t>
            </a:r>
            <a:r>
              <a:rPr lang="en-US" sz="1100" dirty="0"/>
              <a:t>If a hyphenated compound appears in a title, lowercase the word following the hyphen; for example, “Low-cost Alternatives.” </a:t>
            </a:r>
          </a:p>
          <a:p>
            <a:pPr lvl="1">
              <a:spcAft>
                <a:spcPts val="1200"/>
              </a:spcAft>
            </a:pPr>
            <a:r>
              <a:rPr lang="en-US" sz="1100" b="1" dirty="0"/>
              <a:t>Bulleted lists: </a:t>
            </a:r>
            <a:r>
              <a:rPr lang="en-US" sz="1100" dirty="0"/>
              <a:t>To set off the lead text in bulleted lists (the words “Bulleted lists” in this case), use colons. Try to keep information presented in bulleted lists short, so it is easy for audiences to consume.</a:t>
            </a:r>
          </a:p>
          <a:p>
            <a:pPr lvl="1">
              <a:spcAft>
                <a:spcPts val="1200"/>
              </a:spcAft>
            </a:pPr>
            <a:r>
              <a:rPr lang="en-US" sz="1100" b="1" dirty="0"/>
              <a:t>Punctuation within bulleted lists: </a:t>
            </a:r>
            <a:r>
              <a:rPr lang="en-US" sz="1100" dirty="0"/>
              <a:t>Be consistent when punctuating bulleted lists. For example, if you choose to use a complete sentence in the first bullet, use complete sentences, and punctuate accordingly for all bullets on that slide.</a:t>
            </a:r>
          </a:p>
          <a:p>
            <a:pPr lvl="1">
              <a:spcAft>
                <a:spcPts val="1200"/>
              </a:spcAft>
            </a:pPr>
            <a:r>
              <a:rPr lang="en-US" sz="1100" b="1" dirty="0"/>
              <a:t>General punctuation: </a:t>
            </a:r>
            <a:r>
              <a:rPr lang="en-US" sz="1100" dirty="0"/>
              <a:t>Use “and” instead of “&amp;” except in proper names (e.g., AT&amp;T). Write out percent signs. Tables and charts are the exception when real estate is limited.</a:t>
            </a:r>
          </a:p>
        </p:txBody>
      </p:sp>
    </p:spTree>
    <p:extLst>
      <p:ext uri="{BB962C8B-B14F-4D97-AF65-F5344CB8AC3E}">
        <p14:creationId xmlns:p14="http://schemas.microsoft.com/office/powerpoint/2010/main" val="1254485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Slide Trademarking Guidelines</a:t>
            </a:r>
            <a:endParaRPr lang="en-US" dirty="0"/>
          </a:p>
        </p:txBody>
      </p:sp>
      <p:sp>
        <p:nvSpPr>
          <p:cNvPr id="32" name="Text Placeholder 31"/>
          <p:cNvSpPr>
            <a:spLocks noGrp="1"/>
          </p:cNvSpPr>
          <p:nvPr>
            <p:ph type="body" sz="quarter" idx="13"/>
          </p:nvPr>
        </p:nvSpPr>
        <p:spPr/>
        <p:txBody>
          <a:bodyPr/>
          <a:lstStyle/>
          <a:p>
            <a:r>
              <a:rPr lang="en-US"/>
              <a:t>The following guidelines are basic rules for product naming and trademarking:</a:t>
            </a:r>
            <a:endParaRPr lang="en-US" dirty="0"/>
          </a:p>
        </p:txBody>
      </p:sp>
      <p:sp>
        <p:nvSpPr>
          <p:cNvPr id="31" name="Content Placeholder 30"/>
          <p:cNvSpPr>
            <a:spLocks noGrp="1"/>
          </p:cNvSpPr>
          <p:nvPr>
            <p:ph idx="1"/>
          </p:nvPr>
        </p:nvSpPr>
        <p:spPr/>
        <p:txBody>
          <a:bodyPr/>
          <a:lstStyle/>
          <a:p>
            <a:pPr lvl="1">
              <a:spcAft>
                <a:spcPts val="1200"/>
              </a:spcAft>
            </a:pPr>
            <a:r>
              <a:rPr lang="en-US" b="1" dirty="0"/>
              <a:t>Product naming: </a:t>
            </a:r>
            <a:r>
              <a:rPr lang="en-US" dirty="0"/>
              <a:t>Use the full legal product name at all references within the presentation; no product acronyms or abbreviations are allowed.</a:t>
            </a:r>
          </a:p>
          <a:p>
            <a:pPr lvl="1">
              <a:spcAft>
                <a:spcPts val="1200"/>
              </a:spcAft>
            </a:pPr>
            <a:r>
              <a:rPr lang="en-US" b="1" dirty="0"/>
              <a:t>Product trademarking: </a:t>
            </a:r>
            <a:r>
              <a:rPr lang="en-US" dirty="0"/>
              <a:t>SUSE</a:t>
            </a:r>
            <a:r>
              <a:rPr lang="en-US" sz="500" dirty="0"/>
              <a:t>®</a:t>
            </a:r>
            <a:r>
              <a:rPr lang="en-US" dirty="0"/>
              <a:t> products and selected technologies should be trademarked at first reference on each slide. This will help us legally protect these marks.</a:t>
            </a:r>
          </a:p>
          <a:p>
            <a:pPr lvl="1">
              <a:spcAft>
                <a:spcPts val="1200"/>
              </a:spcAft>
            </a:pPr>
            <a:r>
              <a:rPr lang="en-US" b="1" dirty="0"/>
              <a:t>Third-party trademarking: </a:t>
            </a:r>
            <a:r>
              <a:rPr lang="en-US" dirty="0"/>
              <a:t>Except for Micro Focus</a:t>
            </a:r>
            <a:r>
              <a:rPr lang="en-US" sz="500" dirty="0"/>
              <a:t>®</a:t>
            </a:r>
            <a:r>
              <a:rPr lang="en-US" dirty="0"/>
              <a:t>, SUSE does not reference third-party trademarks.</a:t>
            </a:r>
          </a:p>
          <a:p>
            <a:pPr lvl="1">
              <a:spcAft>
                <a:spcPts val="1200"/>
              </a:spcAft>
            </a:pPr>
            <a:r>
              <a:rPr lang="en-US" b="1" dirty="0"/>
              <a:t>Trademark design: </a:t>
            </a:r>
            <a:r>
              <a:rPr lang="en-US" dirty="0"/>
              <a:t>Trademarks should be large enough to be recognized, but small enough so they do not distract from the content.</a:t>
            </a:r>
          </a:p>
          <a:p>
            <a:pPr lvl="1">
              <a:spcAft>
                <a:spcPts val="1200"/>
              </a:spcAft>
            </a:pPr>
            <a:r>
              <a:rPr lang="en-US" b="1" dirty="0"/>
              <a:t>Trademark placement: </a:t>
            </a:r>
            <a:r>
              <a:rPr lang="en-US" dirty="0"/>
              <a:t>The registered trademark symbol (®) should go on the baseline of the text. The trademark and service mark symbols (™, </a:t>
            </a:r>
            <a:r>
              <a:rPr lang="en-US" baseline="30000" dirty="0"/>
              <a:t>SM</a:t>
            </a:r>
            <a:r>
              <a:rPr lang="en-US" dirty="0"/>
              <a:t>) should be arranged so that the top of the symbol is level with the top of the last letter of the word being marked.</a:t>
            </a:r>
          </a:p>
        </p:txBody>
      </p:sp>
    </p:spTree>
    <p:extLst>
      <p:ext uri="{BB962C8B-B14F-4D97-AF65-F5344CB8AC3E}">
        <p14:creationId xmlns:p14="http://schemas.microsoft.com/office/powerpoint/2010/main" val="1044056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Advanced Alchemy</a:t>
            </a:r>
            <a:br>
              <a:rPr lang="en-US" dirty="0"/>
            </a:br>
            <a:endParaRPr lang="en-US" dirty="0"/>
          </a:p>
        </p:txBody>
      </p:sp>
      <p:sp>
        <p:nvSpPr>
          <p:cNvPr id="6" name="Subtitle 5"/>
          <p:cNvSpPr>
            <a:spLocks noGrp="1"/>
          </p:cNvSpPr>
          <p:nvPr>
            <p:ph type="subTitle" idx="1"/>
          </p:nvPr>
        </p:nvSpPr>
        <p:spPr/>
        <p:txBody>
          <a:bodyPr/>
          <a:lstStyle/>
          <a:p>
            <a:r>
              <a:rPr lang="en-US" dirty="0"/>
              <a:t>Building Gold-Master Images with Kiwi</a:t>
            </a:r>
          </a:p>
        </p:txBody>
      </p:sp>
      <p:sp>
        <p:nvSpPr>
          <p:cNvPr id="7" name="Text Placeholder 6"/>
          <p:cNvSpPr>
            <a:spLocks noGrp="1"/>
          </p:cNvSpPr>
          <p:nvPr>
            <p:ph type="body" sz="quarter" idx="13"/>
          </p:nvPr>
        </p:nvSpPr>
        <p:spPr/>
        <p:txBody>
          <a:bodyPr/>
          <a:lstStyle/>
          <a:p>
            <a:r>
              <a:rPr lang="en-US" dirty="0"/>
              <a:t>Rick Ashford</a:t>
            </a:r>
          </a:p>
          <a:p>
            <a:r>
              <a:rPr lang="en-US" dirty="0"/>
              <a:t>Sales Engineering Manager – US West</a:t>
            </a:r>
          </a:p>
          <a:p>
            <a:r>
              <a:rPr lang="en-US" dirty="0"/>
              <a:t>rick.ashford@suse.com</a:t>
            </a:r>
          </a:p>
        </p:txBody>
      </p:sp>
      <p:pic>
        <p:nvPicPr>
          <p:cNvPr id="3" name="Picture 2">
            <a:extLst>
              <a:ext uri="{FF2B5EF4-FFF2-40B4-BE49-F238E27FC236}">
                <a16:creationId xmlns:a16="http://schemas.microsoft.com/office/drawing/2014/main" id="{A2D2D097-BB90-43B7-B90C-52183ADBC4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8939" y="1609725"/>
            <a:ext cx="3132326" cy="2052638"/>
          </a:xfrm>
          <a:prstGeom prst="rect">
            <a:avLst/>
          </a:prstGeom>
        </p:spPr>
      </p:pic>
    </p:spTree>
    <p:extLst>
      <p:ext uri="{BB962C8B-B14F-4D97-AF65-F5344CB8AC3E}">
        <p14:creationId xmlns:p14="http://schemas.microsoft.com/office/powerpoint/2010/main" val="173528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USE_16x9_Template_2016 v7_ks">
  <a:themeElements>
    <a:clrScheme name="SUSE Color Palette">
      <a:dk1>
        <a:sysClr val="windowText" lastClr="000000"/>
      </a:dk1>
      <a:lt1>
        <a:sysClr val="window" lastClr="FFFFFF"/>
      </a:lt1>
      <a:dk2>
        <a:srgbClr val="0D2C40"/>
      </a:dk2>
      <a:lt2>
        <a:srgbClr val="A7A9AC"/>
      </a:lt2>
      <a:accent1>
        <a:srgbClr val="02D35F"/>
      </a:accent1>
      <a:accent2>
        <a:srgbClr val="841781"/>
      </a:accent2>
      <a:accent3>
        <a:srgbClr val="DE0080"/>
      </a:accent3>
      <a:accent4>
        <a:srgbClr val="FD9A2B"/>
      </a:accent4>
      <a:accent5>
        <a:srgbClr val="A0FF5F"/>
      </a:accent5>
      <a:accent6>
        <a:srgbClr val="02A49C"/>
      </a:accent6>
      <a:hlink>
        <a:srgbClr val="0D2C40"/>
      </a:hlink>
      <a:folHlink>
        <a:srgbClr val="0D2C40"/>
      </a:folHlink>
    </a:clrScheme>
    <a:fontScheme name="SUSE_2016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b="1" dirty="0" err="1" smtClean="0">
            <a:solidFill>
              <a:schemeClr val="tx2"/>
            </a:solidFill>
          </a:defRPr>
        </a:defPPr>
      </a:lstStyle>
    </a:txDef>
  </a:objectDefaults>
  <a:extraClrSchemeLst/>
  <a:extLst>
    <a:ext uri="{05A4C25C-085E-4340-85A3-A5531E510DB2}">
      <thm15:themeFamily xmlns:thm15="http://schemas.microsoft.com/office/thememl/2012/main" name="Presentation1" id="{661C8A9E-3C4D-4F1D-8770-0106827CA6DE}" vid="{35920370-721E-4F86-A5E1-1DBB31FB7B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SUSE_16-9_Template_2017</Template>
  <TotalTime>0</TotalTime>
  <Words>1622</Words>
  <Application>Microsoft Office PowerPoint</Application>
  <PresentationFormat>On-screen Show (16:9)</PresentationFormat>
  <Paragraphs>303</Paragraphs>
  <Slides>26</Slides>
  <Notes>1</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Microsoft YaHei</vt:lpstr>
      <vt:lpstr>Arial</vt:lpstr>
      <vt:lpstr>Calibri</vt:lpstr>
      <vt:lpstr>Mangal</vt:lpstr>
      <vt:lpstr>Times New Roman</vt:lpstr>
      <vt:lpstr>SUSE_16x9_Template_2016 v7_ks</vt:lpstr>
      <vt:lpstr>SUSE® Presentation (32pt)</vt:lpstr>
      <vt:lpstr>SUSE Presentations</vt:lpstr>
      <vt:lpstr>Basic Slide Layout – Slide Title Here (28pt)</vt:lpstr>
      <vt:lpstr>Template Instructions</vt:lpstr>
      <vt:lpstr>Color Palette</vt:lpstr>
      <vt:lpstr>Graphics and Typeface</vt:lpstr>
      <vt:lpstr>Editorial Guidelines</vt:lpstr>
      <vt:lpstr>Slide Trademarking Guidelines</vt:lpstr>
      <vt:lpstr>Advanced Alchemy </vt:lpstr>
      <vt:lpstr>Agenda</vt:lpstr>
      <vt:lpstr>Let’s get started</vt:lpstr>
      <vt:lpstr>What’s the problem?</vt:lpstr>
      <vt:lpstr>Why is Kiwi the answer?</vt:lpstr>
      <vt:lpstr>Kiwi Overview</vt:lpstr>
      <vt:lpstr>Advanced Kiwi</vt:lpstr>
      <vt:lpstr>Customizing a Template</vt:lpstr>
      <vt:lpstr>Customizing a Template</vt:lpstr>
      <vt:lpstr>Customizing a Template</vt:lpstr>
      <vt:lpstr>Customizing a Template</vt:lpstr>
      <vt:lpstr>Customizing a Template</vt:lpstr>
      <vt:lpstr>Customizing a Template</vt:lpstr>
      <vt:lpstr>Expanding Your Options</vt:lpstr>
      <vt:lpstr>Let’s get to it!</vt:lpstr>
      <vt:lpstr>LAB</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2017-08-08T16:08:04Z</dcterms:created>
  <dcterms:modified xsi:type="dcterms:W3CDTF">2017-09-27T21:58:53Z</dcterms:modified>
</cp:coreProperties>
</file>