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265E-D356-8D45-ACD6-B50FC4F9FD57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9F5EB-F860-784A-8E30-7EF751AE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Programing Logic</a:t>
            </a:r>
            <a:r>
              <a:rPr lang="en-US" baseline="0" dirty="0" smtClean="0"/>
              <a:t> (Prolog) was developed in the 1970s for artificial intelligence. A program consists of facts and rules.  Facts define predicates by specifying the elements that satisfy the predicates. Rules define new predicates using those already defined by facts.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Facts indicating instructor of each class and the students enrolled.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rules. the ‘,’ is conjunction. A ‘;’ is disjunction.</a:t>
            </a:r>
          </a:p>
          <a:p>
            <a:r>
              <a:rPr lang="en-US" baseline="0" dirty="0" smtClean="0"/>
              <a:t>For the queries, ‘X’ is a quantification.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9F5EB-F860-784A-8E30-7EF751AE5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Problem</a:t>
            </a:r>
            <a:r>
              <a:rPr lang="en-US" baseline="0" smtClean="0"/>
              <a:t> 57 and 58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 is mother of Y or F is father of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Write the rule for sibling(X,Y) for those having the same mother and father.</a:t>
            </a:r>
          </a:p>
          <a:p>
            <a:r>
              <a:rPr lang="en-US" baseline="0" dirty="0" smtClean="0"/>
              <a:t>Write the rule for grandfather(X,Y) where X is the grandfather of 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9F5EB-F860-784A-8E30-7EF751AE59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6D83-2B39-CE43-9F14-0E066D720D0A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8B11-B9F1-294C-89F6-5F5E7FD2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7123" y="573114"/>
            <a:ext cx="76048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Facts: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instructor(chan,math273)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instructor(patel,ee222)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instructor(grossman,cs301)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enrolled(kevin,math273)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enrolled(juana,ee222)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enrolled(juana,cs301)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enrolled(kiko,math273)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enrolled(kiko,cs301)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Rules: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teaches(P,S) :- instructor(P,C), enrolled(S</a:t>
            </a:r>
            <a:r>
              <a:rPr lang="en-US" dirty="0" smtClean="0">
                <a:latin typeface="Lucida Console"/>
                <a:cs typeface="Lucida Console"/>
              </a:rPr>
              <a:t>,C)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Queries: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?enrolled(kevin,math273)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?enrolled(X,math273)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?teaches(</a:t>
            </a:r>
            <a:r>
              <a:rPr lang="en-US" dirty="0" err="1" smtClean="0">
                <a:latin typeface="Lucida Console"/>
                <a:cs typeface="Lucida Console"/>
              </a:rPr>
              <a:t>X,juana</a:t>
            </a:r>
            <a:r>
              <a:rPr lang="en-US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?teaches(</a:t>
            </a:r>
            <a:r>
              <a:rPr lang="en-US" dirty="0" err="1" smtClean="0">
                <a:latin typeface="Lucida Console"/>
                <a:cs typeface="Lucida Console"/>
              </a:rPr>
              <a:t>X,kevin</a:t>
            </a:r>
            <a:r>
              <a:rPr lang="en-US" dirty="0" smtClean="0">
                <a:latin typeface="Lucida Console"/>
                <a:cs typeface="Lucida Console"/>
              </a:rPr>
              <a:t>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8435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0658" y="573114"/>
            <a:ext cx="7604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Schemes: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	mother(M,Y)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father(F,X)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Rules: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siblings(</a:t>
            </a:r>
            <a:r>
              <a:rPr lang="en-US" dirty="0">
                <a:latin typeface="Lucida Console"/>
                <a:cs typeface="Lucida Console"/>
              </a:rPr>
              <a:t>X</a:t>
            </a:r>
            <a:r>
              <a:rPr lang="en-US" dirty="0" smtClean="0">
                <a:latin typeface="Lucida Console"/>
                <a:cs typeface="Lucida Console"/>
              </a:rPr>
              <a:t>,</a:t>
            </a:r>
            <a:r>
              <a:rPr lang="en-US" dirty="0">
                <a:latin typeface="Lucida Console"/>
                <a:cs typeface="Lucida Console"/>
              </a:rPr>
              <a:t>Y</a:t>
            </a:r>
            <a:r>
              <a:rPr lang="en-US" dirty="0" smtClean="0">
                <a:latin typeface="Lucida Console"/>
                <a:cs typeface="Lucida Console"/>
              </a:rPr>
              <a:t>) :- mother(M,</a:t>
            </a:r>
            <a:r>
              <a:rPr lang="en-US" dirty="0">
                <a:latin typeface="Lucida Console"/>
                <a:cs typeface="Lucida Console"/>
              </a:rPr>
              <a:t>X</a:t>
            </a:r>
            <a:r>
              <a:rPr lang="en-US" dirty="0" smtClean="0">
                <a:latin typeface="Lucida Console"/>
                <a:cs typeface="Lucida Console"/>
              </a:rPr>
              <a:t>), mother(</a:t>
            </a:r>
            <a:r>
              <a:rPr lang="en-US" dirty="0" err="1">
                <a:latin typeface="Lucida Console"/>
                <a:cs typeface="Lucida Console"/>
              </a:rPr>
              <a:t>M</a:t>
            </a:r>
            <a:r>
              <a:rPr lang="en-US" dirty="0" err="1" smtClean="0">
                <a:latin typeface="Lucida Console"/>
                <a:cs typeface="Lucida Console"/>
              </a:rPr>
              <a:t>,y</a:t>
            </a:r>
            <a:r>
              <a:rPr lang="en-US" dirty="0" smtClean="0">
                <a:latin typeface="Lucida Console"/>
                <a:cs typeface="Lucida Console"/>
              </a:rPr>
              <a:t>), 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					father(</a:t>
            </a:r>
            <a:r>
              <a:rPr lang="en-US" dirty="0">
                <a:latin typeface="Lucida Console"/>
                <a:cs typeface="Lucida Console"/>
              </a:rPr>
              <a:t>F</a:t>
            </a:r>
            <a:r>
              <a:rPr lang="en-US" dirty="0" smtClean="0">
                <a:latin typeface="Lucida Console"/>
                <a:cs typeface="Lucida Console"/>
              </a:rPr>
              <a:t>,</a:t>
            </a:r>
            <a:r>
              <a:rPr lang="en-US" dirty="0">
                <a:latin typeface="Lucida Console"/>
                <a:cs typeface="Lucida Console"/>
              </a:rPr>
              <a:t>X</a:t>
            </a:r>
            <a:r>
              <a:rPr lang="en-US" dirty="0" smtClean="0">
                <a:latin typeface="Lucida Console"/>
                <a:cs typeface="Lucida Console"/>
              </a:rPr>
              <a:t>), father(F,Y)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grandfather(X,Y) :-	father(F,Y), father(X,F) ;</a:t>
            </a: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						mother(M,Y), father(X,M)</a:t>
            </a:r>
          </a:p>
        </p:txBody>
      </p:sp>
    </p:spTree>
    <p:extLst>
      <p:ext uri="{BB962C8B-B14F-4D97-AF65-F5344CB8AC3E}">
        <p14:creationId xmlns:p14="http://schemas.microsoft.com/office/powerpoint/2010/main" val="32141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142</Words>
  <Application>Microsoft Macintosh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4</cp:revision>
  <dcterms:created xsi:type="dcterms:W3CDTF">2014-02-04T19:53:46Z</dcterms:created>
  <dcterms:modified xsi:type="dcterms:W3CDTF">2014-02-18T22:45:11Z</dcterms:modified>
</cp:coreProperties>
</file>