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12" y="-2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EC86-2946-1145-B5BE-C1A969645F40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08DB-C3E2-0A46-B63B-9A6382575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The graph is a connected graph with all weights positive. If two</a:t>
            </a:r>
            <a:r>
              <a:rPr lang="en-US" baseline="0" dirty="0" smtClean="0"/>
              <a:t> vertices are not connected, then the weight between those vertices is infinite. 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 is the first vertex while z is the last vertex in the algorithm. So you have v0…</a:t>
            </a:r>
            <a:r>
              <a:rPr lang="en-US" baseline="0" dirty="0" err="1" smtClean="0"/>
              <a:t>vn</a:t>
            </a:r>
            <a:r>
              <a:rPr lang="en-US" baseline="0" dirty="0" smtClean="0"/>
              <a:t> vertices with a=v0 and z=</a:t>
            </a:r>
            <a:r>
              <a:rPr lang="en-US" baseline="0" dirty="0" err="1" smtClean="0"/>
              <a:t>vn</a:t>
            </a:r>
            <a:r>
              <a:rPr lang="en-US" baseline="0" smtClean="0"/>
              <a:t>.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208DB-C3E2-0A46-B63B-9A6382575A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9330-40F3-114F-ACF3-9E64174CECC1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11A1-DFC0-CB4D-BF1B-CC53984C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388" y="877079"/>
            <a:ext cx="885161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procedure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 err="1" smtClean="0">
                <a:latin typeface="Lucida Console"/>
                <a:cs typeface="Lucida Console"/>
              </a:rPr>
              <a:t>floyd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latin typeface="Lucida Console"/>
                <a:cs typeface="Lucida Console"/>
              </a:rPr>
              <a:t>Graph G)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b="1" dirty="0" smtClean="0">
                <a:latin typeface="Lucida Console"/>
                <a:cs typeface="Lucida Console"/>
              </a:rPr>
              <a:t>for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 err="1" smtClean="0">
                <a:latin typeface="Lucida Console"/>
                <a:cs typeface="Lucida Console"/>
              </a:rPr>
              <a:t>i</a:t>
            </a:r>
            <a:r>
              <a:rPr lang="en-US" sz="2400" dirty="0" smtClean="0">
                <a:latin typeface="Lucida Console"/>
                <a:cs typeface="Lucida Console"/>
              </a:rPr>
              <a:t> := 1 </a:t>
            </a:r>
            <a:r>
              <a:rPr lang="en-US" sz="2400" b="1" dirty="0" smtClean="0">
                <a:latin typeface="Lucida Console"/>
                <a:cs typeface="Lucida Console"/>
              </a:rPr>
              <a:t>to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 smtClean="0">
                <a:latin typeface="Lucida Console"/>
                <a:cs typeface="Lucida Console"/>
              </a:rPr>
              <a:t>n</a:t>
            </a:r>
          </a:p>
          <a:p>
            <a:r>
              <a:rPr lang="en-US" sz="2400" i="1" dirty="0">
                <a:latin typeface="Lucida Console"/>
                <a:cs typeface="Lucida Console"/>
              </a:rPr>
              <a:t> </a:t>
            </a:r>
            <a:r>
              <a:rPr lang="en-US" sz="2400" i="1" dirty="0" smtClean="0">
                <a:latin typeface="Lucida Console"/>
                <a:cs typeface="Lucida Console"/>
              </a:rPr>
              <a:t>     </a:t>
            </a:r>
            <a:r>
              <a:rPr lang="en-US" sz="2400" b="1" dirty="0" smtClean="0">
                <a:latin typeface="Lucida Console"/>
                <a:cs typeface="Lucida Console"/>
              </a:rPr>
              <a:t>for</a:t>
            </a:r>
            <a:r>
              <a:rPr lang="en-US" sz="2400" dirty="0" smtClean="0">
                <a:latin typeface="Lucida Console"/>
                <a:cs typeface="Lucida Console"/>
              </a:rPr>
              <a:t> j := 1 </a:t>
            </a:r>
            <a:r>
              <a:rPr lang="en-US" sz="2400" b="1" dirty="0" smtClean="0">
                <a:latin typeface="Lucida Console"/>
                <a:cs typeface="Lucida Console"/>
              </a:rPr>
              <a:t>to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 smtClean="0">
                <a:latin typeface="Lucida Console"/>
                <a:cs typeface="Lucida Console"/>
              </a:rPr>
              <a:t>n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i="1" dirty="0" smtClean="0">
                <a:latin typeface="Lucida Console"/>
                <a:cs typeface="Lucida Console"/>
              </a:rPr>
              <a:t>d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i,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j</a:t>
            </a:r>
            <a:r>
              <a:rPr lang="en-US" sz="2400" dirty="0" smtClean="0">
                <a:latin typeface="Lucida Console"/>
                <a:cs typeface="Lucida Console"/>
              </a:rPr>
              <a:t>) </a:t>
            </a:r>
            <a:r>
              <a:rPr lang="en-US" sz="2400" dirty="0" smtClean="0">
                <a:latin typeface="Lucida Console"/>
                <a:cs typeface="Lucida Console"/>
              </a:rPr>
              <a:t>:= ∞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  for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 err="1">
                <a:latin typeface="Lucida Console"/>
                <a:cs typeface="Lucida Console"/>
              </a:rPr>
              <a:t>i</a:t>
            </a:r>
            <a:r>
              <a:rPr lang="en-US" sz="2400" dirty="0">
                <a:latin typeface="Lucida Console"/>
                <a:cs typeface="Lucida Console"/>
              </a:rPr>
              <a:t> := 1 </a:t>
            </a:r>
            <a:r>
              <a:rPr lang="en-US" sz="2400" b="1" dirty="0">
                <a:latin typeface="Lucida Console"/>
                <a:cs typeface="Lucida Console"/>
              </a:rPr>
              <a:t>to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i="1" dirty="0">
                <a:latin typeface="Lucida Console"/>
                <a:cs typeface="Lucida Console"/>
              </a:rPr>
              <a:t>n</a:t>
            </a:r>
          </a:p>
          <a:p>
            <a:r>
              <a:rPr lang="en-US" sz="2400" i="1" dirty="0">
                <a:latin typeface="Lucida Console"/>
                <a:cs typeface="Lucida Console"/>
              </a:rPr>
              <a:t>      </a:t>
            </a:r>
            <a:r>
              <a:rPr lang="en-US" sz="2400" b="1" dirty="0">
                <a:latin typeface="Lucida Console"/>
                <a:cs typeface="Lucida Console"/>
              </a:rPr>
              <a:t>for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i="1" dirty="0">
                <a:latin typeface="Lucida Console"/>
                <a:cs typeface="Lucida Console"/>
              </a:rPr>
              <a:t>j</a:t>
            </a:r>
            <a:r>
              <a:rPr lang="en-US" sz="2400" dirty="0">
                <a:latin typeface="Lucida Console"/>
                <a:cs typeface="Lucida Console"/>
              </a:rPr>
              <a:t> := 1 </a:t>
            </a:r>
            <a:r>
              <a:rPr lang="en-US" sz="2400" b="1" dirty="0">
                <a:latin typeface="Lucida Console"/>
                <a:cs typeface="Lucida Console"/>
              </a:rPr>
              <a:t>to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n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</a:t>
            </a:r>
            <a:r>
              <a:rPr lang="en-US" sz="2400" b="1" dirty="0">
                <a:latin typeface="Lucida Console"/>
                <a:cs typeface="Lucida Console"/>
              </a:rPr>
              <a:t>for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i="1" dirty="0" smtClean="0">
                <a:latin typeface="Lucida Console"/>
                <a:cs typeface="Lucida Console"/>
              </a:rPr>
              <a:t>k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:= 1 </a:t>
            </a:r>
            <a:r>
              <a:rPr lang="en-US" sz="2400" b="1" dirty="0">
                <a:latin typeface="Lucida Console"/>
                <a:cs typeface="Lucida Console"/>
              </a:rPr>
              <a:t>to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n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            </a:t>
            </a:r>
            <a:r>
              <a:rPr lang="en-US" sz="2400" b="1" dirty="0" smtClean="0">
                <a:latin typeface="Lucida Console"/>
                <a:cs typeface="Lucida Console"/>
              </a:rPr>
              <a:t>if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j,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>
                <a:latin typeface="Lucida Console"/>
                <a:cs typeface="Lucida Console"/>
              </a:rPr>
              <a:t>i</a:t>
            </a:r>
            <a:r>
              <a:rPr lang="en-US" sz="2400" dirty="0" smtClean="0">
                <a:latin typeface="Lucida Console"/>
                <a:cs typeface="Lucida Console"/>
              </a:rPr>
              <a:t>) </a:t>
            </a:r>
            <a:r>
              <a:rPr lang="en-US" sz="2400" dirty="0">
                <a:latin typeface="Lucida Console"/>
                <a:cs typeface="Lucida Console"/>
              </a:rPr>
              <a:t>+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i,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k</a:t>
            </a:r>
            <a:r>
              <a:rPr lang="en-US" sz="2400" dirty="0" smtClean="0">
                <a:latin typeface="Lucida Console"/>
                <a:cs typeface="Lucida Console"/>
              </a:rPr>
              <a:t>) &lt;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j,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k</a:t>
            </a:r>
            <a:r>
              <a:rPr lang="en-US" sz="2400" dirty="0" smtClean="0">
                <a:latin typeface="Lucida Console"/>
                <a:cs typeface="Lucida Console"/>
              </a:rPr>
              <a:t>) </a:t>
            </a:r>
            <a:r>
              <a:rPr lang="en-US" sz="2400" b="1" dirty="0" smtClean="0">
                <a:latin typeface="Lucida Console"/>
                <a:cs typeface="Lucida Console"/>
              </a:rPr>
              <a:t>then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          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j,</a:t>
            </a:r>
            <a:r>
              <a:rPr lang="en-US" sz="2400" i="1" dirty="0" err="1" smtClean="0">
                <a:latin typeface="Lucida Console"/>
                <a:cs typeface="Lucida Console"/>
              </a:rPr>
              <a:t>v</a:t>
            </a:r>
            <a:r>
              <a:rPr lang="en-US" sz="2400" i="1" baseline="-25000" dirty="0" err="1" smtClean="0">
                <a:latin typeface="Lucida Console"/>
                <a:cs typeface="Lucida Console"/>
              </a:rPr>
              <a:t>k</a:t>
            </a:r>
            <a:r>
              <a:rPr lang="en-US" sz="2400" dirty="0" smtClean="0">
                <a:latin typeface="Lucida Console"/>
                <a:cs typeface="Lucida Console"/>
              </a:rPr>
              <a:t>) :=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>
                <a:latin typeface="Lucida Console"/>
                <a:cs typeface="Lucida Console"/>
              </a:rPr>
              <a:t>v</a:t>
            </a:r>
            <a:r>
              <a:rPr lang="en-US" sz="2400" i="1" baseline="-25000" dirty="0" err="1">
                <a:latin typeface="Lucida Console"/>
                <a:cs typeface="Lucida Console"/>
              </a:rPr>
              <a:t>j,</a:t>
            </a:r>
            <a:r>
              <a:rPr lang="en-US" sz="2400" i="1" dirty="0" err="1">
                <a:latin typeface="Lucida Console"/>
                <a:cs typeface="Lucida Console"/>
              </a:rPr>
              <a:t>v</a:t>
            </a:r>
            <a:r>
              <a:rPr lang="en-US" sz="2400" i="1" baseline="-25000" dirty="0" err="1">
                <a:latin typeface="Lucida Console"/>
                <a:cs typeface="Lucida Console"/>
              </a:rPr>
              <a:t>i</a:t>
            </a:r>
            <a:r>
              <a:rPr lang="en-US" sz="2400" dirty="0">
                <a:latin typeface="Lucida Console"/>
                <a:cs typeface="Lucida Console"/>
              </a:rPr>
              <a:t>) +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 err="1">
                <a:latin typeface="Lucida Console"/>
                <a:cs typeface="Lucida Console"/>
              </a:rPr>
              <a:t>v</a:t>
            </a:r>
            <a:r>
              <a:rPr lang="en-US" sz="2400" i="1" baseline="-25000" dirty="0" err="1">
                <a:latin typeface="Lucida Console"/>
                <a:cs typeface="Lucida Console"/>
              </a:rPr>
              <a:t>i,</a:t>
            </a:r>
            <a:r>
              <a:rPr lang="en-US" sz="2400" i="1" dirty="0" err="1">
                <a:latin typeface="Lucida Console"/>
                <a:cs typeface="Lucida Console"/>
              </a:rPr>
              <a:t>v</a:t>
            </a:r>
            <a:r>
              <a:rPr lang="en-US" sz="2400" i="1" baseline="-25000" dirty="0" err="1">
                <a:latin typeface="Lucida Console"/>
                <a:cs typeface="Lucida Console"/>
              </a:rPr>
              <a:t>k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return</a:t>
            </a:r>
            <a:r>
              <a:rPr lang="en-US" sz="2400" i="1" dirty="0" smtClean="0">
                <a:latin typeface="Lucida Console"/>
                <a:cs typeface="Lucida Console"/>
              </a:rPr>
              <a:t> </a:t>
            </a:r>
            <a:r>
              <a:rPr lang="en-US" sz="2400" i="1" dirty="0">
                <a:latin typeface="Lucida Console"/>
                <a:cs typeface="Lucida Console"/>
              </a:rPr>
              <a:t>d</a:t>
            </a:r>
            <a:endParaRPr lang="en-US" sz="24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2179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162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3</cp:revision>
  <dcterms:created xsi:type="dcterms:W3CDTF">2015-03-24T16:16:43Z</dcterms:created>
  <dcterms:modified xsi:type="dcterms:W3CDTF">2015-03-24T17:17:45Z</dcterms:modified>
</cp:coreProperties>
</file>