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0" y="-2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8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56E52-F12C-4D48-B5BF-5DCC80040DDD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F0432-D740-2847-BB99-98F9ED5D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4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0CFF10-32E9-9D41-A9AA-9D55D2E3D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Note the encoded precedence on the accepting NFA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Find the longest accepting string</a:t>
            </a:r>
          </a:p>
          <a:p>
            <a:pPr eaLnBrk="1" hangingPunct="1"/>
            <a:r>
              <a:rPr lang="en-US" dirty="0"/>
              <a:t>For all Di that accept that string, take the first --- priority</a:t>
            </a:r>
          </a:p>
          <a:p>
            <a:pPr eaLnBrk="1" hangingPunct="1"/>
            <a:r>
              <a:rPr lang="en-US" dirty="0"/>
              <a:t>Repeat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First: find max substring that is </a:t>
            </a:r>
            <a:r>
              <a:rPr lang="en-US" dirty="0" smtClean="0"/>
              <a:t>readable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Action:</a:t>
            </a:r>
            <a:r>
              <a:rPr lang="en-US" baseline="0" dirty="0" smtClean="0"/>
              <a:t> ignore (whitespace), return string for identifier or numeric constant, or indicate keyword</a:t>
            </a:r>
            <a:r>
              <a:rPr lang="en-US" baseline="0" smtClean="0"/>
              <a:t>/operator.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2CBF-7196-F24A-961E-DA9AD22852BC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BEBC-FAE5-EA45-84E5-425707EA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2CBF-7196-F24A-961E-DA9AD22852BC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BEBC-FAE5-EA45-84E5-425707EA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9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2CBF-7196-F24A-961E-DA9AD22852BC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BEBC-FAE5-EA45-84E5-425707EA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2CBF-7196-F24A-961E-DA9AD22852BC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BEBC-FAE5-EA45-84E5-425707EA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2CBF-7196-F24A-961E-DA9AD22852BC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BEBC-FAE5-EA45-84E5-425707EA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2CBF-7196-F24A-961E-DA9AD22852BC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BEBC-FAE5-EA45-84E5-425707EA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2CBF-7196-F24A-961E-DA9AD22852BC}" type="datetimeFigureOut">
              <a:rPr lang="en-US" smtClean="0"/>
              <a:t>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BEBC-FAE5-EA45-84E5-425707EA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8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2CBF-7196-F24A-961E-DA9AD22852BC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BEBC-FAE5-EA45-84E5-425707EA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6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2CBF-7196-F24A-961E-DA9AD22852BC}" type="datetimeFigureOut">
              <a:rPr lang="en-US" smtClean="0"/>
              <a:t>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BEBC-FAE5-EA45-84E5-425707EA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2CBF-7196-F24A-961E-DA9AD22852BC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BEBC-FAE5-EA45-84E5-425707EA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6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2CBF-7196-F24A-961E-DA9AD22852BC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BEBC-FAE5-EA45-84E5-425707EA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2CBF-7196-F24A-961E-DA9AD22852BC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BEBC-FAE5-EA45-84E5-425707EA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Scanner Algorithm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936" y="1339950"/>
            <a:ext cx="8229600" cy="6096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Given DFA </a:t>
            </a:r>
            <a:r>
              <a:rPr lang="en-US" i="1" dirty="0">
                <a:latin typeface="Arial" charset="0"/>
              </a:rPr>
              <a:t>D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, …, </a:t>
            </a:r>
            <a:r>
              <a:rPr lang="en-US" i="1" dirty="0" err="1">
                <a:latin typeface="Arial" charset="0"/>
              </a:rPr>
              <a:t>D</a:t>
            </a:r>
            <a:r>
              <a:rPr lang="en-US" i="1" baseline="-25000" dirty="0" err="1">
                <a:latin typeface="Arial" charset="0"/>
              </a:rPr>
              <a:t>n</a:t>
            </a:r>
            <a:endParaRPr lang="en-US" i="1" baseline="-25000" dirty="0">
              <a:latin typeface="Arial" charset="0"/>
            </a:endParaRPr>
          </a:p>
        </p:txBody>
      </p:sp>
      <p:sp>
        <p:nvSpPr>
          <p:cNvPr id="106502" name="Text Box 4"/>
          <p:cNvSpPr txBox="1">
            <a:spLocks noChangeArrowheads="1"/>
          </p:cNvSpPr>
          <p:nvPr/>
        </p:nvSpPr>
        <p:spPr bwMode="auto">
          <a:xfrm>
            <a:off x="1397742" y="2094077"/>
            <a:ext cx="70866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000" b="1" dirty="0">
                <a:latin typeface="Lucida Console" charset="0"/>
              </a:rPr>
              <a:t>while</a:t>
            </a:r>
            <a:r>
              <a:rPr lang="en-US" sz="2000" dirty="0"/>
              <a:t> </a:t>
            </a:r>
            <a:r>
              <a:rPr lang="en-US" sz="2000" i="1" dirty="0"/>
              <a:t>input is not empty</a:t>
            </a:r>
            <a:r>
              <a:rPr lang="en-US" sz="2000" dirty="0"/>
              <a:t> </a:t>
            </a:r>
            <a:r>
              <a:rPr lang="en-US" sz="2000" b="1" dirty="0">
                <a:latin typeface="Lucida Console" charset="0"/>
              </a:rPr>
              <a:t>do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	</a:t>
            </a:r>
            <a:r>
              <a:rPr lang="en-US" sz="2000" i="1" dirty="0" err="1"/>
              <a:t>s</a:t>
            </a:r>
            <a:r>
              <a:rPr lang="en-US" sz="2000" i="1" baseline="-25000" dirty="0" err="1"/>
              <a:t>i</a:t>
            </a:r>
            <a:r>
              <a:rPr lang="en-US" sz="2000" baseline="-25000" dirty="0"/>
              <a:t> </a:t>
            </a:r>
            <a:r>
              <a:rPr lang="en-US" sz="2000" dirty="0"/>
              <a:t>:= </a:t>
            </a:r>
            <a:r>
              <a:rPr lang="en-US" sz="2000" i="1" dirty="0"/>
              <a:t>the longest prefix that</a:t>
            </a:r>
            <a:r>
              <a:rPr lang="en-US" sz="2000" dirty="0"/>
              <a:t> some </a:t>
            </a:r>
            <a:r>
              <a:rPr lang="en-US" sz="2000" i="1" dirty="0">
                <a:latin typeface="Lucida Console" charset="0"/>
              </a:rPr>
              <a:t>D</a:t>
            </a:r>
            <a:r>
              <a:rPr lang="en-US" sz="2000" i="1" baseline="-25000" dirty="0"/>
              <a:t>i</a:t>
            </a:r>
            <a:r>
              <a:rPr lang="en-US" sz="2000" baseline="-25000" dirty="0"/>
              <a:t> </a:t>
            </a:r>
            <a:r>
              <a:rPr lang="en-US" sz="2000" i="1" dirty="0"/>
              <a:t>accepts</a:t>
            </a:r>
            <a:r>
              <a:rPr lang="en-US" sz="2000" dirty="0"/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	k := </a:t>
            </a:r>
            <a:r>
              <a:rPr lang="en-US" sz="2000" dirty="0">
                <a:latin typeface="Lucida Console" charset="0"/>
              </a:rPr>
              <a:t>|</a:t>
            </a:r>
            <a:r>
              <a:rPr lang="en-US" sz="2000" i="1" dirty="0" err="1"/>
              <a:t>s</a:t>
            </a:r>
            <a:r>
              <a:rPr lang="en-US" sz="2000" i="1" baseline="-25000" dirty="0" err="1"/>
              <a:t>i</a:t>
            </a:r>
            <a:r>
              <a:rPr lang="en-US" sz="2000" dirty="0">
                <a:latin typeface="Lucida Console" charset="0"/>
              </a:rPr>
              <a:t>|;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	</a:t>
            </a:r>
            <a:r>
              <a:rPr lang="en-US" sz="2000" b="1" dirty="0">
                <a:latin typeface="Lucida Console" charset="0"/>
              </a:rPr>
              <a:t>if</a:t>
            </a:r>
            <a:r>
              <a:rPr lang="en-US" sz="2000" dirty="0">
                <a:latin typeface="Lucida Console" charset="0"/>
              </a:rPr>
              <a:t> k &gt; 0 </a:t>
            </a:r>
            <a:r>
              <a:rPr lang="en-US" sz="2000" b="1" dirty="0">
                <a:latin typeface="Lucida Console" charset="0"/>
              </a:rPr>
              <a:t>then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		</a:t>
            </a:r>
            <a:r>
              <a:rPr lang="en-US" sz="2000" i="1" dirty="0">
                <a:latin typeface="Lucida Console" charset="0"/>
              </a:rPr>
              <a:t>j</a:t>
            </a:r>
            <a:r>
              <a:rPr lang="en-US" sz="2000" dirty="0">
                <a:latin typeface="Lucida Console" charset="0"/>
              </a:rPr>
              <a:t> := </a:t>
            </a:r>
            <a:r>
              <a:rPr lang="en-US" sz="2000" i="1" dirty="0">
                <a:latin typeface="Lucida Console" charset="0"/>
              </a:rPr>
              <a:t>min</a:t>
            </a:r>
            <a:r>
              <a:rPr lang="en-US" sz="2000" dirty="0">
                <a:latin typeface="Lucida Console" charset="0"/>
              </a:rPr>
              <a:t>  {</a:t>
            </a:r>
            <a:r>
              <a:rPr lang="en-US" sz="2000" i="1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:|</a:t>
            </a:r>
            <a:r>
              <a:rPr lang="en-US" sz="2000" i="1" dirty="0" err="1">
                <a:latin typeface="Lucida Console" charset="0"/>
              </a:rPr>
              <a:t>s</a:t>
            </a:r>
            <a:r>
              <a:rPr lang="en-US" sz="2000" i="1" baseline="-25000" dirty="0" err="1"/>
              <a:t>i</a:t>
            </a:r>
            <a:r>
              <a:rPr lang="en-US" sz="2000" dirty="0">
                <a:latin typeface="Lucida Console" charset="0"/>
              </a:rPr>
              <a:t>|=k and D</a:t>
            </a:r>
            <a:r>
              <a:rPr lang="en-US" sz="2000" baseline="-25000" dirty="0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 reads </a:t>
            </a:r>
            <a:r>
              <a:rPr lang="en-US" sz="2000" dirty="0" err="1">
                <a:latin typeface="Lucida Console" charset="0"/>
              </a:rPr>
              <a:t>s</a:t>
            </a:r>
            <a:r>
              <a:rPr lang="en-US" sz="2000" baseline="-25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};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		</a:t>
            </a:r>
            <a:r>
              <a:rPr lang="en-US" sz="2000" i="1" dirty="0"/>
              <a:t>remove</a:t>
            </a:r>
            <a:r>
              <a:rPr lang="en-US" sz="2000" dirty="0"/>
              <a:t> </a:t>
            </a:r>
            <a:r>
              <a:rPr lang="en-US" sz="2000" i="1" dirty="0" err="1">
                <a:latin typeface="Lucida Console" charset="0"/>
              </a:rPr>
              <a:t>s</a:t>
            </a:r>
            <a:r>
              <a:rPr lang="en-US" sz="2000" i="1" baseline="-25000" dirty="0" err="1"/>
              <a:t>j</a:t>
            </a:r>
            <a:r>
              <a:rPr lang="en-US" sz="2000" baseline="-25000" dirty="0"/>
              <a:t> </a:t>
            </a:r>
            <a:r>
              <a:rPr lang="en-US" sz="2000" i="1" dirty="0"/>
              <a:t>from input</a:t>
            </a:r>
            <a:r>
              <a:rPr lang="en-US" sz="2000" dirty="0"/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		</a:t>
            </a:r>
            <a:r>
              <a:rPr lang="en-US" sz="2000" i="1" dirty="0"/>
              <a:t>perform the</a:t>
            </a:r>
            <a:r>
              <a:rPr lang="en-US" sz="2000" dirty="0"/>
              <a:t> </a:t>
            </a:r>
            <a:r>
              <a:rPr lang="en-US" sz="2000" i="1" dirty="0" err="1"/>
              <a:t>j</a:t>
            </a:r>
            <a:r>
              <a:rPr lang="en-US" sz="2000" baseline="30000" dirty="0" err="1"/>
              <a:t>th</a:t>
            </a:r>
            <a:r>
              <a:rPr lang="en-US" sz="2000" dirty="0"/>
              <a:t> </a:t>
            </a:r>
            <a:r>
              <a:rPr lang="en-US" sz="2000" i="1" dirty="0"/>
              <a:t>action</a:t>
            </a:r>
            <a:endParaRPr 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	</a:t>
            </a:r>
            <a:r>
              <a:rPr lang="en-US" sz="2000" b="1" dirty="0">
                <a:latin typeface="Lucida Console" charset="0"/>
              </a:rPr>
              <a:t>else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1" dirty="0"/>
              <a:t>		move one character from input to output (bad)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	</a:t>
            </a:r>
            <a:r>
              <a:rPr lang="en-US" sz="2000" b="1" dirty="0">
                <a:latin typeface="Lucida Console" charset="0"/>
              </a:rPr>
              <a:t>end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b="1" dirty="0">
                <a:latin typeface="Lucida Console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777544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Macintosh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Scanner Algorithm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Scanner Algorithm</dc:title>
  <dc:creator>Eric Mercer</dc:creator>
  <cp:lastModifiedBy>Eric Mercer</cp:lastModifiedBy>
  <cp:revision>1</cp:revision>
  <dcterms:created xsi:type="dcterms:W3CDTF">2014-01-16T18:53:44Z</dcterms:created>
  <dcterms:modified xsi:type="dcterms:W3CDTF">2014-01-16T18:57:08Z</dcterms:modified>
</cp:coreProperties>
</file>