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284" r:id="rId3"/>
    <p:sldId id="297" r:id="rId4"/>
    <p:sldId id="304" r:id="rId5"/>
    <p:sldId id="307" r:id="rId6"/>
    <p:sldId id="308" r:id="rId7"/>
    <p:sldId id="310" r:id="rId8"/>
    <p:sldId id="309" r:id="rId9"/>
    <p:sldId id="311" r:id="rId10"/>
    <p:sldId id="312" r:id="rId11"/>
    <p:sldId id="315" r:id="rId12"/>
    <p:sldId id="314" r:id="rId13"/>
    <p:sldId id="313" r:id="rId14"/>
    <p:sldId id="306" r:id="rId15"/>
    <p:sldId id="296" r:id="rId16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D1E1C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9" autoAdjust="0"/>
    <p:restoredTop sz="96241" autoAdjust="0"/>
  </p:normalViewPr>
  <p:slideViewPr>
    <p:cSldViewPr showGuides="1">
      <p:cViewPr varScale="1">
        <p:scale>
          <a:sx n="99" d="100"/>
          <a:sy n="99" d="100"/>
        </p:scale>
        <p:origin x="184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402BB-889C-B140-90DE-78D8C6D75FF5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1EF3AE-BEA0-5A4F-BE81-90B6F94D2120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  <a:latin typeface="National 2" panose="020B0504030502020203" pitchFamily="34" charset="77"/>
            </a:rPr>
            <a:t>Plan</a:t>
          </a:r>
        </a:p>
      </dgm:t>
    </dgm:pt>
    <dgm:pt modelId="{8EECBA46-7A96-664A-95E6-EC9D96F88176}" type="parTrans" cxnId="{E63ED49A-1A1F-AD4A-935E-58C5BD536167}">
      <dgm:prSet/>
      <dgm:spPr/>
      <dgm:t>
        <a:bodyPr/>
        <a:lstStyle/>
        <a:p>
          <a:endParaRPr lang="en-US"/>
        </a:p>
      </dgm:t>
    </dgm:pt>
    <dgm:pt modelId="{E4046485-A44B-DE40-BF8D-233E2680DA43}" type="sibTrans" cxnId="{E63ED49A-1A1F-AD4A-935E-58C5BD536167}">
      <dgm:prSet/>
      <dgm:spPr/>
      <dgm:t>
        <a:bodyPr/>
        <a:lstStyle/>
        <a:p>
          <a:endParaRPr lang="en-US"/>
        </a:p>
      </dgm:t>
    </dgm:pt>
    <dgm:pt modelId="{4B683A24-4C56-6041-84FF-5921780682D5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  <a:latin typeface="National 2" panose="020B0504030502020203" pitchFamily="34" charset="77"/>
            </a:rPr>
            <a:t>Execute</a:t>
          </a:r>
        </a:p>
      </dgm:t>
    </dgm:pt>
    <dgm:pt modelId="{A4907941-AD35-7E4A-BCFB-69AA936D1646}" type="parTrans" cxnId="{73E41EED-E1BE-F149-97F2-C952D1EAF64F}">
      <dgm:prSet/>
      <dgm:spPr/>
      <dgm:t>
        <a:bodyPr/>
        <a:lstStyle/>
        <a:p>
          <a:endParaRPr lang="en-US"/>
        </a:p>
      </dgm:t>
    </dgm:pt>
    <dgm:pt modelId="{990CB50E-9FC2-A945-9979-7A7F4AB73B52}" type="sibTrans" cxnId="{73E41EED-E1BE-F149-97F2-C952D1EAF64F}">
      <dgm:prSet/>
      <dgm:spPr/>
      <dgm:t>
        <a:bodyPr/>
        <a:lstStyle/>
        <a:p>
          <a:endParaRPr lang="en-US"/>
        </a:p>
      </dgm:t>
    </dgm:pt>
    <dgm:pt modelId="{BF58DE80-B338-AB4B-8DDD-D0EC5B8CB26E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  <a:latin typeface="National 2" panose="020B0504030502020203" pitchFamily="34" charset="77"/>
            </a:rPr>
            <a:t>Reflect</a:t>
          </a:r>
        </a:p>
      </dgm:t>
    </dgm:pt>
    <dgm:pt modelId="{1C024B85-CBDB-8243-9A04-779DC7EC7712}" type="parTrans" cxnId="{C5B180D7-49E9-A845-A37E-099E54BD81FC}">
      <dgm:prSet/>
      <dgm:spPr/>
      <dgm:t>
        <a:bodyPr/>
        <a:lstStyle/>
        <a:p>
          <a:endParaRPr lang="en-US"/>
        </a:p>
      </dgm:t>
    </dgm:pt>
    <dgm:pt modelId="{B9FF1EA1-75C1-3C40-89D6-42A9452BFE19}" type="sibTrans" cxnId="{C5B180D7-49E9-A845-A37E-099E54BD81FC}">
      <dgm:prSet/>
      <dgm:spPr/>
      <dgm:t>
        <a:bodyPr/>
        <a:lstStyle/>
        <a:p>
          <a:endParaRPr lang="en-US"/>
        </a:p>
      </dgm:t>
    </dgm:pt>
    <dgm:pt modelId="{27E102BA-8FC0-B44A-88B8-53BAA69AE652}" type="pres">
      <dgm:prSet presAssocID="{573402BB-889C-B140-90DE-78D8C6D75FF5}" presName="cycle" presStyleCnt="0">
        <dgm:presLayoutVars>
          <dgm:dir/>
          <dgm:resizeHandles val="exact"/>
        </dgm:presLayoutVars>
      </dgm:prSet>
      <dgm:spPr/>
    </dgm:pt>
    <dgm:pt modelId="{C21853E8-B1CB-8046-AD87-8CBCD8F76AE4}" type="pres">
      <dgm:prSet presAssocID="{A41EF3AE-BEA0-5A4F-BE81-90B6F94D2120}" presName="dummy" presStyleCnt="0"/>
      <dgm:spPr/>
    </dgm:pt>
    <dgm:pt modelId="{9F397077-9E38-8B4B-8AD3-E6066DFCA032}" type="pres">
      <dgm:prSet presAssocID="{A41EF3AE-BEA0-5A4F-BE81-90B6F94D2120}" presName="node" presStyleLbl="revTx" presStyleIdx="0" presStyleCnt="3">
        <dgm:presLayoutVars>
          <dgm:bulletEnabled val="1"/>
        </dgm:presLayoutVars>
      </dgm:prSet>
      <dgm:spPr/>
    </dgm:pt>
    <dgm:pt modelId="{2F6861F5-7F6E-3C40-9F59-AE4B4085189A}" type="pres">
      <dgm:prSet presAssocID="{E4046485-A44B-DE40-BF8D-233E2680DA43}" presName="sibTrans" presStyleLbl="node1" presStyleIdx="0" presStyleCnt="3"/>
      <dgm:spPr/>
    </dgm:pt>
    <dgm:pt modelId="{EC51A8A9-1FBE-D846-A5DB-ABBF12A0BF3B}" type="pres">
      <dgm:prSet presAssocID="{4B683A24-4C56-6041-84FF-5921780682D5}" presName="dummy" presStyleCnt="0"/>
      <dgm:spPr/>
    </dgm:pt>
    <dgm:pt modelId="{0EDC8632-4365-B941-A012-93C8411722A8}" type="pres">
      <dgm:prSet presAssocID="{4B683A24-4C56-6041-84FF-5921780682D5}" presName="node" presStyleLbl="revTx" presStyleIdx="1" presStyleCnt="3">
        <dgm:presLayoutVars>
          <dgm:bulletEnabled val="1"/>
        </dgm:presLayoutVars>
      </dgm:prSet>
      <dgm:spPr/>
    </dgm:pt>
    <dgm:pt modelId="{129C6B65-591D-0D4C-B8E7-9B6A70FF58AE}" type="pres">
      <dgm:prSet presAssocID="{990CB50E-9FC2-A945-9979-7A7F4AB73B52}" presName="sibTrans" presStyleLbl="node1" presStyleIdx="1" presStyleCnt="3"/>
      <dgm:spPr/>
    </dgm:pt>
    <dgm:pt modelId="{FCD45B04-BF94-5248-BE74-16D45B545290}" type="pres">
      <dgm:prSet presAssocID="{BF58DE80-B338-AB4B-8DDD-D0EC5B8CB26E}" presName="dummy" presStyleCnt="0"/>
      <dgm:spPr/>
    </dgm:pt>
    <dgm:pt modelId="{5B7581DE-67C5-C942-8D4C-BC6D86DA00DB}" type="pres">
      <dgm:prSet presAssocID="{BF58DE80-B338-AB4B-8DDD-D0EC5B8CB26E}" presName="node" presStyleLbl="revTx" presStyleIdx="2" presStyleCnt="3">
        <dgm:presLayoutVars>
          <dgm:bulletEnabled val="1"/>
        </dgm:presLayoutVars>
      </dgm:prSet>
      <dgm:spPr/>
    </dgm:pt>
    <dgm:pt modelId="{57DCC23C-9058-404F-BE22-DD3B34088950}" type="pres">
      <dgm:prSet presAssocID="{B9FF1EA1-75C1-3C40-89D6-42A9452BFE19}" presName="sibTrans" presStyleLbl="node1" presStyleIdx="2" presStyleCnt="3"/>
      <dgm:spPr/>
    </dgm:pt>
  </dgm:ptLst>
  <dgm:cxnLst>
    <dgm:cxn modelId="{5B218103-F143-8048-B02B-44954F4C1E08}" type="presOf" srcId="{990CB50E-9FC2-A945-9979-7A7F4AB73B52}" destId="{129C6B65-591D-0D4C-B8E7-9B6A70FF58AE}" srcOrd="0" destOrd="0" presId="urn:microsoft.com/office/officeart/2005/8/layout/cycle1"/>
    <dgm:cxn modelId="{7EF07609-6726-164A-B2A4-C6C2CCB87243}" type="presOf" srcId="{BF58DE80-B338-AB4B-8DDD-D0EC5B8CB26E}" destId="{5B7581DE-67C5-C942-8D4C-BC6D86DA00DB}" srcOrd="0" destOrd="0" presId="urn:microsoft.com/office/officeart/2005/8/layout/cycle1"/>
    <dgm:cxn modelId="{892A162F-7B19-F849-A261-5F6169500A5A}" type="presOf" srcId="{573402BB-889C-B140-90DE-78D8C6D75FF5}" destId="{27E102BA-8FC0-B44A-88B8-53BAA69AE652}" srcOrd="0" destOrd="0" presId="urn:microsoft.com/office/officeart/2005/8/layout/cycle1"/>
    <dgm:cxn modelId="{5725D43D-7B49-C243-BD51-3ACE4ADCCA13}" type="presOf" srcId="{A41EF3AE-BEA0-5A4F-BE81-90B6F94D2120}" destId="{9F397077-9E38-8B4B-8AD3-E6066DFCA032}" srcOrd="0" destOrd="0" presId="urn:microsoft.com/office/officeart/2005/8/layout/cycle1"/>
    <dgm:cxn modelId="{CC067F90-96F0-0645-99ED-8373F2D9524B}" type="presOf" srcId="{B9FF1EA1-75C1-3C40-89D6-42A9452BFE19}" destId="{57DCC23C-9058-404F-BE22-DD3B34088950}" srcOrd="0" destOrd="0" presId="urn:microsoft.com/office/officeart/2005/8/layout/cycle1"/>
    <dgm:cxn modelId="{E63ED49A-1A1F-AD4A-935E-58C5BD536167}" srcId="{573402BB-889C-B140-90DE-78D8C6D75FF5}" destId="{A41EF3AE-BEA0-5A4F-BE81-90B6F94D2120}" srcOrd="0" destOrd="0" parTransId="{8EECBA46-7A96-664A-95E6-EC9D96F88176}" sibTransId="{E4046485-A44B-DE40-BF8D-233E2680DA43}"/>
    <dgm:cxn modelId="{F29BA8A4-71BE-ED42-9897-ACB5698358EA}" type="presOf" srcId="{E4046485-A44B-DE40-BF8D-233E2680DA43}" destId="{2F6861F5-7F6E-3C40-9F59-AE4B4085189A}" srcOrd="0" destOrd="0" presId="urn:microsoft.com/office/officeart/2005/8/layout/cycle1"/>
    <dgm:cxn modelId="{E20FA3C2-7C80-DC40-9587-7228B7EC09C7}" type="presOf" srcId="{4B683A24-4C56-6041-84FF-5921780682D5}" destId="{0EDC8632-4365-B941-A012-93C8411722A8}" srcOrd="0" destOrd="0" presId="urn:microsoft.com/office/officeart/2005/8/layout/cycle1"/>
    <dgm:cxn modelId="{C5B180D7-49E9-A845-A37E-099E54BD81FC}" srcId="{573402BB-889C-B140-90DE-78D8C6D75FF5}" destId="{BF58DE80-B338-AB4B-8DDD-D0EC5B8CB26E}" srcOrd="2" destOrd="0" parTransId="{1C024B85-CBDB-8243-9A04-779DC7EC7712}" sibTransId="{B9FF1EA1-75C1-3C40-89D6-42A9452BFE19}"/>
    <dgm:cxn modelId="{73E41EED-E1BE-F149-97F2-C952D1EAF64F}" srcId="{573402BB-889C-B140-90DE-78D8C6D75FF5}" destId="{4B683A24-4C56-6041-84FF-5921780682D5}" srcOrd="1" destOrd="0" parTransId="{A4907941-AD35-7E4A-BCFB-69AA936D1646}" sibTransId="{990CB50E-9FC2-A945-9979-7A7F4AB73B52}"/>
    <dgm:cxn modelId="{184AEAF8-A8BF-8C4D-9273-41B5EA5F71F8}" type="presParOf" srcId="{27E102BA-8FC0-B44A-88B8-53BAA69AE652}" destId="{C21853E8-B1CB-8046-AD87-8CBCD8F76AE4}" srcOrd="0" destOrd="0" presId="urn:microsoft.com/office/officeart/2005/8/layout/cycle1"/>
    <dgm:cxn modelId="{6AFAF383-EC80-3043-A534-75A6E6B26FCC}" type="presParOf" srcId="{27E102BA-8FC0-B44A-88B8-53BAA69AE652}" destId="{9F397077-9E38-8B4B-8AD3-E6066DFCA032}" srcOrd="1" destOrd="0" presId="urn:microsoft.com/office/officeart/2005/8/layout/cycle1"/>
    <dgm:cxn modelId="{F00D9043-DB49-A243-944D-383D6A0DAF71}" type="presParOf" srcId="{27E102BA-8FC0-B44A-88B8-53BAA69AE652}" destId="{2F6861F5-7F6E-3C40-9F59-AE4B4085189A}" srcOrd="2" destOrd="0" presId="urn:microsoft.com/office/officeart/2005/8/layout/cycle1"/>
    <dgm:cxn modelId="{808F191F-01E7-8B4A-8604-0A879C2B0CB9}" type="presParOf" srcId="{27E102BA-8FC0-B44A-88B8-53BAA69AE652}" destId="{EC51A8A9-1FBE-D846-A5DB-ABBF12A0BF3B}" srcOrd="3" destOrd="0" presId="urn:microsoft.com/office/officeart/2005/8/layout/cycle1"/>
    <dgm:cxn modelId="{44D347AA-F0C4-9E4B-96D9-C309A1FAAC36}" type="presParOf" srcId="{27E102BA-8FC0-B44A-88B8-53BAA69AE652}" destId="{0EDC8632-4365-B941-A012-93C8411722A8}" srcOrd="4" destOrd="0" presId="urn:microsoft.com/office/officeart/2005/8/layout/cycle1"/>
    <dgm:cxn modelId="{9E77D17C-2BDB-634F-917D-DDD735436CBF}" type="presParOf" srcId="{27E102BA-8FC0-B44A-88B8-53BAA69AE652}" destId="{129C6B65-591D-0D4C-B8E7-9B6A70FF58AE}" srcOrd="5" destOrd="0" presId="urn:microsoft.com/office/officeart/2005/8/layout/cycle1"/>
    <dgm:cxn modelId="{8D0AB49C-0605-0041-AA04-F5499D1D6E05}" type="presParOf" srcId="{27E102BA-8FC0-B44A-88B8-53BAA69AE652}" destId="{FCD45B04-BF94-5248-BE74-16D45B545290}" srcOrd="6" destOrd="0" presId="urn:microsoft.com/office/officeart/2005/8/layout/cycle1"/>
    <dgm:cxn modelId="{ED6825BE-7D34-BE4B-8422-35292281752A}" type="presParOf" srcId="{27E102BA-8FC0-B44A-88B8-53BAA69AE652}" destId="{5B7581DE-67C5-C942-8D4C-BC6D86DA00DB}" srcOrd="7" destOrd="0" presId="urn:microsoft.com/office/officeart/2005/8/layout/cycle1"/>
    <dgm:cxn modelId="{41A1FDBC-76CF-9346-9696-0F17D5478768}" type="presParOf" srcId="{27E102BA-8FC0-B44A-88B8-53BAA69AE652}" destId="{57DCC23C-9058-404F-BE22-DD3B34088950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3402BB-889C-B140-90DE-78D8C6D75FF5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1EF3AE-BEA0-5A4F-BE81-90B6F94D2120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  <a:latin typeface="National 2" panose="020B0504030502020203" pitchFamily="34" charset="77"/>
            </a:rPr>
            <a:t>Plan</a:t>
          </a:r>
        </a:p>
      </dgm:t>
    </dgm:pt>
    <dgm:pt modelId="{8EECBA46-7A96-664A-95E6-EC9D96F88176}" type="parTrans" cxnId="{E63ED49A-1A1F-AD4A-935E-58C5BD536167}">
      <dgm:prSet/>
      <dgm:spPr/>
      <dgm:t>
        <a:bodyPr/>
        <a:lstStyle/>
        <a:p>
          <a:endParaRPr lang="en-US"/>
        </a:p>
      </dgm:t>
    </dgm:pt>
    <dgm:pt modelId="{E4046485-A44B-DE40-BF8D-233E2680DA43}" type="sibTrans" cxnId="{E63ED49A-1A1F-AD4A-935E-58C5BD536167}">
      <dgm:prSet/>
      <dgm:spPr/>
      <dgm:t>
        <a:bodyPr/>
        <a:lstStyle/>
        <a:p>
          <a:endParaRPr lang="en-US"/>
        </a:p>
      </dgm:t>
    </dgm:pt>
    <dgm:pt modelId="{4B683A24-4C56-6041-84FF-5921780682D5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  <a:latin typeface="National 2" panose="020B0504030502020203" pitchFamily="34" charset="77"/>
            </a:rPr>
            <a:t>Execute</a:t>
          </a:r>
        </a:p>
      </dgm:t>
    </dgm:pt>
    <dgm:pt modelId="{A4907941-AD35-7E4A-BCFB-69AA936D1646}" type="parTrans" cxnId="{73E41EED-E1BE-F149-97F2-C952D1EAF64F}">
      <dgm:prSet/>
      <dgm:spPr/>
      <dgm:t>
        <a:bodyPr/>
        <a:lstStyle/>
        <a:p>
          <a:endParaRPr lang="en-US"/>
        </a:p>
      </dgm:t>
    </dgm:pt>
    <dgm:pt modelId="{990CB50E-9FC2-A945-9979-7A7F4AB73B52}" type="sibTrans" cxnId="{73E41EED-E1BE-F149-97F2-C952D1EAF64F}">
      <dgm:prSet/>
      <dgm:spPr/>
      <dgm:t>
        <a:bodyPr/>
        <a:lstStyle/>
        <a:p>
          <a:endParaRPr lang="en-US"/>
        </a:p>
      </dgm:t>
    </dgm:pt>
    <dgm:pt modelId="{BF58DE80-B338-AB4B-8DDD-D0EC5B8CB26E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  <a:latin typeface="National 2" panose="020B0504030502020203" pitchFamily="34" charset="77"/>
            </a:rPr>
            <a:t>Reflect</a:t>
          </a:r>
        </a:p>
      </dgm:t>
    </dgm:pt>
    <dgm:pt modelId="{1C024B85-CBDB-8243-9A04-779DC7EC7712}" type="parTrans" cxnId="{C5B180D7-49E9-A845-A37E-099E54BD81FC}">
      <dgm:prSet/>
      <dgm:spPr/>
      <dgm:t>
        <a:bodyPr/>
        <a:lstStyle/>
        <a:p>
          <a:endParaRPr lang="en-US"/>
        </a:p>
      </dgm:t>
    </dgm:pt>
    <dgm:pt modelId="{B9FF1EA1-75C1-3C40-89D6-42A9452BFE19}" type="sibTrans" cxnId="{C5B180D7-49E9-A845-A37E-099E54BD81FC}">
      <dgm:prSet/>
      <dgm:spPr/>
      <dgm:t>
        <a:bodyPr/>
        <a:lstStyle/>
        <a:p>
          <a:endParaRPr lang="en-US"/>
        </a:p>
      </dgm:t>
    </dgm:pt>
    <dgm:pt modelId="{27E102BA-8FC0-B44A-88B8-53BAA69AE652}" type="pres">
      <dgm:prSet presAssocID="{573402BB-889C-B140-90DE-78D8C6D75FF5}" presName="cycle" presStyleCnt="0">
        <dgm:presLayoutVars>
          <dgm:dir/>
          <dgm:resizeHandles val="exact"/>
        </dgm:presLayoutVars>
      </dgm:prSet>
      <dgm:spPr/>
    </dgm:pt>
    <dgm:pt modelId="{C21853E8-B1CB-8046-AD87-8CBCD8F76AE4}" type="pres">
      <dgm:prSet presAssocID="{A41EF3AE-BEA0-5A4F-BE81-90B6F94D2120}" presName="dummy" presStyleCnt="0"/>
      <dgm:spPr/>
    </dgm:pt>
    <dgm:pt modelId="{9F397077-9E38-8B4B-8AD3-E6066DFCA032}" type="pres">
      <dgm:prSet presAssocID="{A41EF3AE-BEA0-5A4F-BE81-90B6F94D2120}" presName="node" presStyleLbl="revTx" presStyleIdx="0" presStyleCnt="3">
        <dgm:presLayoutVars>
          <dgm:bulletEnabled val="1"/>
        </dgm:presLayoutVars>
      </dgm:prSet>
      <dgm:spPr/>
    </dgm:pt>
    <dgm:pt modelId="{2F6861F5-7F6E-3C40-9F59-AE4B4085189A}" type="pres">
      <dgm:prSet presAssocID="{E4046485-A44B-DE40-BF8D-233E2680DA43}" presName="sibTrans" presStyleLbl="node1" presStyleIdx="0" presStyleCnt="3"/>
      <dgm:spPr/>
    </dgm:pt>
    <dgm:pt modelId="{EC51A8A9-1FBE-D846-A5DB-ABBF12A0BF3B}" type="pres">
      <dgm:prSet presAssocID="{4B683A24-4C56-6041-84FF-5921780682D5}" presName="dummy" presStyleCnt="0"/>
      <dgm:spPr/>
    </dgm:pt>
    <dgm:pt modelId="{0EDC8632-4365-B941-A012-93C8411722A8}" type="pres">
      <dgm:prSet presAssocID="{4B683A24-4C56-6041-84FF-5921780682D5}" presName="node" presStyleLbl="revTx" presStyleIdx="1" presStyleCnt="3">
        <dgm:presLayoutVars>
          <dgm:bulletEnabled val="1"/>
        </dgm:presLayoutVars>
      </dgm:prSet>
      <dgm:spPr/>
    </dgm:pt>
    <dgm:pt modelId="{129C6B65-591D-0D4C-B8E7-9B6A70FF58AE}" type="pres">
      <dgm:prSet presAssocID="{990CB50E-9FC2-A945-9979-7A7F4AB73B52}" presName="sibTrans" presStyleLbl="node1" presStyleIdx="1" presStyleCnt="3"/>
      <dgm:spPr/>
    </dgm:pt>
    <dgm:pt modelId="{FCD45B04-BF94-5248-BE74-16D45B545290}" type="pres">
      <dgm:prSet presAssocID="{BF58DE80-B338-AB4B-8DDD-D0EC5B8CB26E}" presName="dummy" presStyleCnt="0"/>
      <dgm:spPr/>
    </dgm:pt>
    <dgm:pt modelId="{5B7581DE-67C5-C942-8D4C-BC6D86DA00DB}" type="pres">
      <dgm:prSet presAssocID="{BF58DE80-B338-AB4B-8DDD-D0EC5B8CB26E}" presName="node" presStyleLbl="revTx" presStyleIdx="2" presStyleCnt="3">
        <dgm:presLayoutVars>
          <dgm:bulletEnabled val="1"/>
        </dgm:presLayoutVars>
      </dgm:prSet>
      <dgm:spPr/>
    </dgm:pt>
    <dgm:pt modelId="{57DCC23C-9058-404F-BE22-DD3B34088950}" type="pres">
      <dgm:prSet presAssocID="{B9FF1EA1-75C1-3C40-89D6-42A9452BFE19}" presName="sibTrans" presStyleLbl="node1" presStyleIdx="2" presStyleCnt="3"/>
      <dgm:spPr/>
    </dgm:pt>
  </dgm:ptLst>
  <dgm:cxnLst>
    <dgm:cxn modelId="{5B218103-F143-8048-B02B-44954F4C1E08}" type="presOf" srcId="{990CB50E-9FC2-A945-9979-7A7F4AB73B52}" destId="{129C6B65-591D-0D4C-B8E7-9B6A70FF58AE}" srcOrd="0" destOrd="0" presId="urn:microsoft.com/office/officeart/2005/8/layout/cycle1"/>
    <dgm:cxn modelId="{7EF07609-6726-164A-B2A4-C6C2CCB87243}" type="presOf" srcId="{BF58DE80-B338-AB4B-8DDD-D0EC5B8CB26E}" destId="{5B7581DE-67C5-C942-8D4C-BC6D86DA00DB}" srcOrd="0" destOrd="0" presId="urn:microsoft.com/office/officeart/2005/8/layout/cycle1"/>
    <dgm:cxn modelId="{892A162F-7B19-F849-A261-5F6169500A5A}" type="presOf" srcId="{573402BB-889C-B140-90DE-78D8C6D75FF5}" destId="{27E102BA-8FC0-B44A-88B8-53BAA69AE652}" srcOrd="0" destOrd="0" presId="urn:microsoft.com/office/officeart/2005/8/layout/cycle1"/>
    <dgm:cxn modelId="{5725D43D-7B49-C243-BD51-3ACE4ADCCA13}" type="presOf" srcId="{A41EF3AE-BEA0-5A4F-BE81-90B6F94D2120}" destId="{9F397077-9E38-8B4B-8AD3-E6066DFCA032}" srcOrd="0" destOrd="0" presId="urn:microsoft.com/office/officeart/2005/8/layout/cycle1"/>
    <dgm:cxn modelId="{CC067F90-96F0-0645-99ED-8373F2D9524B}" type="presOf" srcId="{B9FF1EA1-75C1-3C40-89D6-42A9452BFE19}" destId="{57DCC23C-9058-404F-BE22-DD3B34088950}" srcOrd="0" destOrd="0" presId="urn:microsoft.com/office/officeart/2005/8/layout/cycle1"/>
    <dgm:cxn modelId="{E63ED49A-1A1F-AD4A-935E-58C5BD536167}" srcId="{573402BB-889C-B140-90DE-78D8C6D75FF5}" destId="{A41EF3AE-BEA0-5A4F-BE81-90B6F94D2120}" srcOrd="0" destOrd="0" parTransId="{8EECBA46-7A96-664A-95E6-EC9D96F88176}" sibTransId="{E4046485-A44B-DE40-BF8D-233E2680DA43}"/>
    <dgm:cxn modelId="{F29BA8A4-71BE-ED42-9897-ACB5698358EA}" type="presOf" srcId="{E4046485-A44B-DE40-BF8D-233E2680DA43}" destId="{2F6861F5-7F6E-3C40-9F59-AE4B4085189A}" srcOrd="0" destOrd="0" presId="urn:microsoft.com/office/officeart/2005/8/layout/cycle1"/>
    <dgm:cxn modelId="{E20FA3C2-7C80-DC40-9587-7228B7EC09C7}" type="presOf" srcId="{4B683A24-4C56-6041-84FF-5921780682D5}" destId="{0EDC8632-4365-B941-A012-93C8411722A8}" srcOrd="0" destOrd="0" presId="urn:microsoft.com/office/officeart/2005/8/layout/cycle1"/>
    <dgm:cxn modelId="{C5B180D7-49E9-A845-A37E-099E54BD81FC}" srcId="{573402BB-889C-B140-90DE-78D8C6D75FF5}" destId="{BF58DE80-B338-AB4B-8DDD-D0EC5B8CB26E}" srcOrd="2" destOrd="0" parTransId="{1C024B85-CBDB-8243-9A04-779DC7EC7712}" sibTransId="{B9FF1EA1-75C1-3C40-89D6-42A9452BFE19}"/>
    <dgm:cxn modelId="{73E41EED-E1BE-F149-97F2-C952D1EAF64F}" srcId="{573402BB-889C-B140-90DE-78D8C6D75FF5}" destId="{4B683A24-4C56-6041-84FF-5921780682D5}" srcOrd="1" destOrd="0" parTransId="{A4907941-AD35-7E4A-BCFB-69AA936D1646}" sibTransId="{990CB50E-9FC2-A945-9979-7A7F4AB73B52}"/>
    <dgm:cxn modelId="{184AEAF8-A8BF-8C4D-9273-41B5EA5F71F8}" type="presParOf" srcId="{27E102BA-8FC0-B44A-88B8-53BAA69AE652}" destId="{C21853E8-B1CB-8046-AD87-8CBCD8F76AE4}" srcOrd="0" destOrd="0" presId="urn:microsoft.com/office/officeart/2005/8/layout/cycle1"/>
    <dgm:cxn modelId="{6AFAF383-EC80-3043-A534-75A6E6B26FCC}" type="presParOf" srcId="{27E102BA-8FC0-B44A-88B8-53BAA69AE652}" destId="{9F397077-9E38-8B4B-8AD3-E6066DFCA032}" srcOrd="1" destOrd="0" presId="urn:microsoft.com/office/officeart/2005/8/layout/cycle1"/>
    <dgm:cxn modelId="{F00D9043-DB49-A243-944D-383D6A0DAF71}" type="presParOf" srcId="{27E102BA-8FC0-B44A-88B8-53BAA69AE652}" destId="{2F6861F5-7F6E-3C40-9F59-AE4B4085189A}" srcOrd="2" destOrd="0" presId="urn:microsoft.com/office/officeart/2005/8/layout/cycle1"/>
    <dgm:cxn modelId="{808F191F-01E7-8B4A-8604-0A879C2B0CB9}" type="presParOf" srcId="{27E102BA-8FC0-B44A-88B8-53BAA69AE652}" destId="{EC51A8A9-1FBE-D846-A5DB-ABBF12A0BF3B}" srcOrd="3" destOrd="0" presId="urn:microsoft.com/office/officeart/2005/8/layout/cycle1"/>
    <dgm:cxn modelId="{44D347AA-F0C4-9E4B-96D9-C309A1FAAC36}" type="presParOf" srcId="{27E102BA-8FC0-B44A-88B8-53BAA69AE652}" destId="{0EDC8632-4365-B941-A012-93C8411722A8}" srcOrd="4" destOrd="0" presId="urn:microsoft.com/office/officeart/2005/8/layout/cycle1"/>
    <dgm:cxn modelId="{9E77D17C-2BDB-634F-917D-DDD735436CBF}" type="presParOf" srcId="{27E102BA-8FC0-B44A-88B8-53BAA69AE652}" destId="{129C6B65-591D-0D4C-B8E7-9B6A70FF58AE}" srcOrd="5" destOrd="0" presId="urn:microsoft.com/office/officeart/2005/8/layout/cycle1"/>
    <dgm:cxn modelId="{8D0AB49C-0605-0041-AA04-F5499D1D6E05}" type="presParOf" srcId="{27E102BA-8FC0-B44A-88B8-53BAA69AE652}" destId="{FCD45B04-BF94-5248-BE74-16D45B545290}" srcOrd="6" destOrd="0" presId="urn:microsoft.com/office/officeart/2005/8/layout/cycle1"/>
    <dgm:cxn modelId="{ED6825BE-7D34-BE4B-8422-35292281752A}" type="presParOf" srcId="{27E102BA-8FC0-B44A-88B8-53BAA69AE652}" destId="{5B7581DE-67C5-C942-8D4C-BC6D86DA00DB}" srcOrd="7" destOrd="0" presId="urn:microsoft.com/office/officeart/2005/8/layout/cycle1"/>
    <dgm:cxn modelId="{41A1FDBC-76CF-9346-9696-0F17D5478768}" type="presParOf" srcId="{27E102BA-8FC0-B44A-88B8-53BAA69AE652}" destId="{57DCC23C-9058-404F-BE22-DD3B34088950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97077-9E38-8B4B-8AD3-E6066DFCA032}">
      <dsp:nvSpPr>
        <dsp:cNvPr id="0" name=""/>
        <dsp:cNvSpPr/>
      </dsp:nvSpPr>
      <dsp:spPr>
        <a:xfrm>
          <a:off x="2779012" y="305982"/>
          <a:ext cx="1554212" cy="155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1"/>
              </a:solidFill>
              <a:latin typeface="National 2" panose="020B0504030502020203" pitchFamily="34" charset="77"/>
            </a:rPr>
            <a:t>Plan</a:t>
          </a:r>
        </a:p>
      </dsp:txBody>
      <dsp:txXfrm>
        <a:off x="2779012" y="305982"/>
        <a:ext cx="1554212" cy="1554212"/>
      </dsp:txXfrm>
    </dsp:sp>
    <dsp:sp modelId="{2F6861F5-7F6E-3C40-9F59-AE4B4085189A}">
      <dsp:nvSpPr>
        <dsp:cNvPr id="0" name=""/>
        <dsp:cNvSpPr/>
      </dsp:nvSpPr>
      <dsp:spPr>
        <a:xfrm>
          <a:off x="408971" y="-539"/>
          <a:ext cx="3677856" cy="3677856"/>
        </a:xfrm>
        <a:prstGeom prst="circularArrow">
          <a:avLst>
            <a:gd name="adj1" fmla="val 8240"/>
            <a:gd name="adj2" fmla="val 575433"/>
            <a:gd name="adj3" fmla="val 2966985"/>
            <a:gd name="adj4" fmla="val 49626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C8632-4365-B941-A012-93C8411722A8}">
      <dsp:nvSpPr>
        <dsp:cNvPr id="0" name=""/>
        <dsp:cNvSpPr/>
      </dsp:nvSpPr>
      <dsp:spPr>
        <a:xfrm>
          <a:off x="1470793" y="2571884"/>
          <a:ext cx="1554212" cy="155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1"/>
              </a:solidFill>
              <a:latin typeface="National 2" panose="020B0504030502020203" pitchFamily="34" charset="77"/>
            </a:rPr>
            <a:t>Execute</a:t>
          </a:r>
        </a:p>
      </dsp:txBody>
      <dsp:txXfrm>
        <a:off x="1470793" y="2571884"/>
        <a:ext cx="1554212" cy="1554212"/>
      </dsp:txXfrm>
    </dsp:sp>
    <dsp:sp modelId="{129C6B65-591D-0D4C-B8E7-9B6A70FF58AE}">
      <dsp:nvSpPr>
        <dsp:cNvPr id="0" name=""/>
        <dsp:cNvSpPr/>
      </dsp:nvSpPr>
      <dsp:spPr>
        <a:xfrm>
          <a:off x="408971" y="-539"/>
          <a:ext cx="3677856" cy="3677856"/>
        </a:xfrm>
        <a:prstGeom prst="circularArrow">
          <a:avLst>
            <a:gd name="adj1" fmla="val 8240"/>
            <a:gd name="adj2" fmla="val 575433"/>
            <a:gd name="adj3" fmla="val 10174941"/>
            <a:gd name="adj4" fmla="val 7257582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81DE-67C5-C942-8D4C-BC6D86DA00DB}">
      <dsp:nvSpPr>
        <dsp:cNvPr id="0" name=""/>
        <dsp:cNvSpPr/>
      </dsp:nvSpPr>
      <dsp:spPr>
        <a:xfrm>
          <a:off x="162575" y="305982"/>
          <a:ext cx="1554212" cy="155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1"/>
              </a:solidFill>
              <a:latin typeface="National 2" panose="020B0504030502020203" pitchFamily="34" charset="77"/>
            </a:rPr>
            <a:t>Reflect</a:t>
          </a:r>
        </a:p>
      </dsp:txBody>
      <dsp:txXfrm>
        <a:off x="162575" y="305982"/>
        <a:ext cx="1554212" cy="1554212"/>
      </dsp:txXfrm>
    </dsp:sp>
    <dsp:sp modelId="{57DCC23C-9058-404F-BE22-DD3B34088950}">
      <dsp:nvSpPr>
        <dsp:cNvPr id="0" name=""/>
        <dsp:cNvSpPr/>
      </dsp:nvSpPr>
      <dsp:spPr>
        <a:xfrm>
          <a:off x="408971" y="-539"/>
          <a:ext cx="3677856" cy="3677856"/>
        </a:xfrm>
        <a:prstGeom prst="circularArrow">
          <a:avLst>
            <a:gd name="adj1" fmla="val 8240"/>
            <a:gd name="adj2" fmla="val 575433"/>
            <a:gd name="adj3" fmla="val 16859644"/>
            <a:gd name="adj4" fmla="val 14964923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97077-9E38-8B4B-8AD3-E6066DFCA032}">
      <dsp:nvSpPr>
        <dsp:cNvPr id="0" name=""/>
        <dsp:cNvSpPr/>
      </dsp:nvSpPr>
      <dsp:spPr>
        <a:xfrm>
          <a:off x="2779012" y="305982"/>
          <a:ext cx="1554212" cy="155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1"/>
              </a:solidFill>
              <a:latin typeface="National 2" panose="020B0504030502020203" pitchFamily="34" charset="77"/>
            </a:rPr>
            <a:t>Plan</a:t>
          </a:r>
        </a:p>
      </dsp:txBody>
      <dsp:txXfrm>
        <a:off x="2779012" y="305982"/>
        <a:ext cx="1554212" cy="1554212"/>
      </dsp:txXfrm>
    </dsp:sp>
    <dsp:sp modelId="{2F6861F5-7F6E-3C40-9F59-AE4B4085189A}">
      <dsp:nvSpPr>
        <dsp:cNvPr id="0" name=""/>
        <dsp:cNvSpPr/>
      </dsp:nvSpPr>
      <dsp:spPr>
        <a:xfrm>
          <a:off x="408971" y="-539"/>
          <a:ext cx="3677856" cy="3677856"/>
        </a:xfrm>
        <a:prstGeom prst="circularArrow">
          <a:avLst>
            <a:gd name="adj1" fmla="val 8240"/>
            <a:gd name="adj2" fmla="val 575433"/>
            <a:gd name="adj3" fmla="val 2966985"/>
            <a:gd name="adj4" fmla="val 49626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C8632-4365-B941-A012-93C8411722A8}">
      <dsp:nvSpPr>
        <dsp:cNvPr id="0" name=""/>
        <dsp:cNvSpPr/>
      </dsp:nvSpPr>
      <dsp:spPr>
        <a:xfrm>
          <a:off x="1470793" y="2571884"/>
          <a:ext cx="1554212" cy="155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1"/>
              </a:solidFill>
              <a:latin typeface="National 2" panose="020B0504030502020203" pitchFamily="34" charset="77"/>
            </a:rPr>
            <a:t>Execute</a:t>
          </a:r>
        </a:p>
      </dsp:txBody>
      <dsp:txXfrm>
        <a:off x="1470793" y="2571884"/>
        <a:ext cx="1554212" cy="1554212"/>
      </dsp:txXfrm>
    </dsp:sp>
    <dsp:sp modelId="{129C6B65-591D-0D4C-B8E7-9B6A70FF58AE}">
      <dsp:nvSpPr>
        <dsp:cNvPr id="0" name=""/>
        <dsp:cNvSpPr/>
      </dsp:nvSpPr>
      <dsp:spPr>
        <a:xfrm>
          <a:off x="408971" y="-539"/>
          <a:ext cx="3677856" cy="3677856"/>
        </a:xfrm>
        <a:prstGeom prst="circularArrow">
          <a:avLst>
            <a:gd name="adj1" fmla="val 8240"/>
            <a:gd name="adj2" fmla="val 575433"/>
            <a:gd name="adj3" fmla="val 10174941"/>
            <a:gd name="adj4" fmla="val 7257582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81DE-67C5-C942-8D4C-BC6D86DA00DB}">
      <dsp:nvSpPr>
        <dsp:cNvPr id="0" name=""/>
        <dsp:cNvSpPr/>
      </dsp:nvSpPr>
      <dsp:spPr>
        <a:xfrm>
          <a:off x="162575" y="305982"/>
          <a:ext cx="1554212" cy="155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accent1"/>
              </a:solidFill>
              <a:latin typeface="National 2" panose="020B0504030502020203" pitchFamily="34" charset="77"/>
            </a:rPr>
            <a:t>Reflect</a:t>
          </a:r>
        </a:p>
      </dsp:txBody>
      <dsp:txXfrm>
        <a:off x="162575" y="305982"/>
        <a:ext cx="1554212" cy="1554212"/>
      </dsp:txXfrm>
    </dsp:sp>
    <dsp:sp modelId="{57DCC23C-9058-404F-BE22-DD3B34088950}">
      <dsp:nvSpPr>
        <dsp:cNvPr id="0" name=""/>
        <dsp:cNvSpPr/>
      </dsp:nvSpPr>
      <dsp:spPr>
        <a:xfrm>
          <a:off x="408971" y="-539"/>
          <a:ext cx="3677856" cy="3677856"/>
        </a:xfrm>
        <a:prstGeom prst="circularArrow">
          <a:avLst>
            <a:gd name="adj1" fmla="val 8240"/>
            <a:gd name="adj2" fmla="val 575433"/>
            <a:gd name="adj3" fmla="val 16859644"/>
            <a:gd name="adj4" fmla="val 14964923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16/5/2025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16/5/2025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Beyond Chatbots: Intro to Agentic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Beyond Chatbots: Intro to Agentic Applications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/agentic-applications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2025-05-27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Beyond Chatbots: Intro to Agentic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A62E9-F339-965D-8AEA-6AE6FEE9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Agentic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B94B-22E1-6E69-B003-8664688CFE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DA5AF-1616-0B57-CEAE-0F95DE708E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3AD6C16-550B-79B7-27C5-853AAB13AAF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60692749"/>
              </p:ext>
            </p:extLst>
          </p:nvPr>
        </p:nvGraphicFramePr>
        <p:xfrm>
          <a:off x="4572000" y="2314945"/>
          <a:ext cx="4495800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Bent Arrow 15">
            <a:extLst>
              <a:ext uri="{FF2B5EF4-FFF2-40B4-BE49-F238E27FC236}">
                <a16:creationId xmlns:a16="http://schemas.microsoft.com/office/drawing/2014/main" id="{A7F5E092-9DA8-D005-9E46-E3657170BA08}"/>
              </a:ext>
            </a:extLst>
          </p:cNvPr>
          <p:cNvSpPr/>
          <p:nvPr/>
        </p:nvSpPr>
        <p:spPr>
          <a:xfrm rot="19738029" flipH="1">
            <a:off x="4287409" y="2211884"/>
            <a:ext cx="914400" cy="923505"/>
          </a:xfrm>
          <a:prstGeom prst="bentArrow">
            <a:avLst>
              <a:gd name="adj1" fmla="val 28866"/>
              <a:gd name="adj2" fmla="val 32149"/>
              <a:gd name="adj3" fmla="val 26268"/>
              <a:gd name="adj4" fmla="val 7373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FCAC1-22EE-A5AF-4385-704CFCC09979}"/>
              </a:ext>
            </a:extLst>
          </p:cNvPr>
          <p:cNvSpPr txBox="1"/>
          <p:nvPr/>
        </p:nvSpPr>
        <p:spPr>
          <a:xfrm>
            <a:off x="1447800" y="2659684"/>
            <a:ext cx="275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National 2" panose="020B0504030502020203" pitchFamily="34" charset="77"/>
              </a:rPr>
              <a:t>Goal achieved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A131B0E-09AA-6D17-E432-D2BF67FC8575}"/>
              </a:ext>
            </a:extLst>
          </p:cNvPr>
          <p:cNvSpPr/>
          <p:nvPr/>
        </p:nvSpPr>
        <p:spPr>
          <a:xfrm>
            <a:off x="7467600" y="2971800"/>
            <a:ext cx="1371600" cy="838200"/>
          </a:xfrm>
          <a:custGeom>
            <a:avLst/>
            <a:gdLst>
              <a:gd name="connsiteX0" fmla="*/ 0 w 1371600"/>
              <a:gd name="connsiteY0" fmla="*/ 139703 h 838200"/>
              <a:gd name="connsiteX1" fmla="*/ 139703 w 1371600"/>
              <a:gd name="connsiteY1" fmla="*/ 0 h 838200"/>
              <a:gd name="connsiteX2" fmla="*/ 1231897 w 1371600"/>
              <a:gd name="connsiteY2" fmla="*/ 0 h 838200"/>
              <a:gd name="connsiteX3" fmla="*/ 1371600 w 1371600"/>
              <a:gd name="connsiteY3" fmla="*/ 139703 h 838200"/>
              <a:gd name="connsiteX4" fmla="*/ 1371600 w 1371600"/>
              <a:gd name="connsiteY4" fmla="*/ 698497 h 838200"/>
              <a:gd name="connsiteX5" fmla="*/ 1231897 w 1371600"/>
              <a:gd name="connsiteY5" fmla="*/ 838200 h 838200"/>
              <a:gd name="connsiteX6" fmla="*/ 139703 w 1371600"/>
              <a:gd name="connsiteY6" fmla="*/ 838200 h 838200"/>
              <a:gd name="connsiteX7" fmla="*/ 0 w 1371600"/>
              <a:gd name="connsiteY7" fmla="*/ 698497 h 838200"/>
              <a:gd name="connsiteX8" fmla="*/ 0 w 1371600"/>
              <a:gd name="connsiteY8" fmla="*/ 139703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838200" extrusionOk="0">
                <a:moveTo>
                  <a:pt x="0" y="139703"/>
                </a:moveTo>
                <a:cubicBezTo>
                  <a:pt x="-5659" y="59057"/>
                  <a:pt x="49332" y="4960"/>
                  <a:pt x="139703" y="0"/>
                </a:cubicBezTo>
                <a:cubicBezTo>
                  <a:pt x="415455" y="86905"/>
                  <a:pt x="976719" y="97239"/>
                  <a:pt x="1231897" y="0"/>
                </a:cubicBezTo>
                <a:cubicBezTo>
                  <a:pt x="1302181" y="6711"/>
                  <a:pt x="1371347" y="63946"/>
                  <a:pt x="1371600" y="139703"/>
                </a:cubicBezTo>
                <a:cubicBezTo>
                  <a:pt x="1393868" y="218616"/>
                  <a:pt x="1363341" y="485289"/>
                  <a:pt x="1371600" y="698497"/>
                </a:cubicBezTo>
                <a:cubicBezTo>
                  <a:pt x="1381325" y="776807"/>
                  <a:pt x="1310337" y="835558"/>
                  <a:pt x="1231897" y="838200"/>
                </a:cubicBezTo>
                <a:cubicBezTo>
                  <a:pt x="713223" y="770875"/>
                  <a:pt x="346522" y="755897"/>
                  <a:pt x="139703" y="838200"/>
                </a:cubicBezTo>
                <a:cubicBezTo>
                  <a:pt x="61369" y="826965"/>
                  <a:pt x="-6949" y="785310"/>
                  <a:pt x="0" y="698497"/>
                </a:cubicBezTo>
                <a:cubicBezTo>
                  <a:pt x="-48783" y="543408"/>
                  <a:pt x="-16913" y="288380"/>
                  <a:pt x="0" y="139703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792BFC-DA33-BBD0-9EF1-70A501C552BB}"/>
              </a:ext>
            </a:extLst>
          </p:cNvPr>
          <p:cNvCxnSpPr/>
          <p:nvPr/>
        </p:nvCxnSpPr>
        <p:spPr>
          <a:xfrm flipV="1">
            <a:off x="8839200" y="2971800"/>
            <a:ext cx="838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00CD4F-2230-B03F-C6A8-FD311A082665}"/>
              </a:ext>
            </a:extLst>
          </p:cNvPr>
          <p:cNvSpPr/>
          <p:nvPr/>
        </p:nvSpPr>
        <p:spPr>
          <a:xfrm>
            <a:off x="9677400" y="2657856"/>
            <a:ext cx="1185532" cy="5866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National 2" charset="0"/>
              </a:rPr>
              <a:t>LLM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3B3CA9-A744-68C1-3ED4-E5091DF0022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814768" y="3418678"/>
            <a:ext cx="873850" cy="4279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1FDFED2-1D5F-0668-83E3-F79967B89DCC}"/>
              </a:ext>
            </a:extLst>
          </p:cNvPr>
          <p:cNvSpPr/>
          <p:nvPr/>
        </p:nvSpPr>
        <p:spPr>
          <a:xfrm>
            <a:off x="812961" y="3553304"/>
            <a:ext cx="3001807" cy="5866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National 2" charset="0"/>
              </a:rPr>
              <a:t>LLM or human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E55FBE9-B5A8-CB4E-CEDC-B041E1CC5529}"/>
              </a:ext>
            </a:extLst>
          </p:cNvPr>
          <p:cNvSpPr/>
          <p:nvPr/>
        </p:nvSpPr>
        <p:spPr>
          <a:xfrm>
            <a:off x="4688618" y="3047999"/>
            <a:ext cx="1603886" cy="741357"/>
          </a:xfrm>
          <a:custGeom>
            <a:avLst/>
            <a:gdLst>
              <a:gd name="connsiteX0" fmla="*/ 0 w 1603886"/>
              <a:gd name="connsiteY0" fmla="*/ 123562 h 741357"/>
              <a:gd name="connsiteX1" fmla="*/ 123562 w 1603886"/>
              <a:gd name="connsiteY1" fmla="*/ 0 h 741357"/>
              <a:gd name="connsiteX2" fmla="*/ 1480324 w 1603886"/>
              <a:gd name="connsiteY2" fmla="*/ 0 h 741357"/>
              <a:gd name="connsiteX3" fmla="*/ 1603886 w 1603886"/>
              <a:gd name="connsiteY3" fmla="*/ 123562 h 741357"/>
              <a:gd name="connsiteX4" fmla="*/ 1603886 w 1603886"/>
              <a:gd name="connsiteY4" fmla="*/ 617795 h 741357"/>
              <a:gd name="connsiteX5" fmla="*/ 1480324 w 1603886"/>
              <a:gd name="connsiteY5" fmla="*/ 741357 h 741357"/>
              <a:gd name="connsiteX6" fmla="*/ 123562 w 1603886"/>
              <a:gd name="connsiteY6" fmla="*/ 741357 h 741357"/>
              <a:gd name="connsiteX7" fmla="*/ 0 w 1603886"/>
              <a:gd name="connsiteY7" fmla="*/ 617795 h 741357"/>
              <a:gd name="connsiteX8" fmla="*/ 0 w 1603886"/>
              <a:gd name="connsiteY8" fmla="*/ 123562 h 74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886" h="741357" extrusionOk="0">
                <a:moveTo>
                  <a:pt x="0" y="123562"/>
                </a:moveTo>
                <a:cubicBezTo>
                  <a:pt x="-5620" y="51855"/>
                  <a:pt x="51295" y="1511"/>
                  <a:pt x="123562" y="0"/>
                </a:cubicBezTo>
                <a:cubicBezTo>
                  <a:pt x="276444" y="32741"/>
                  <a:pt x="1329383" y="2954"/>
                  <a:pt x="1480324" y="0"/>
                </a:cubicBezTo>
                <a:cubicBezTo>
                  <a:pt x="1547209" y="1324"/>
                  <a:pt x="1601488" y="68574"/>
                  <a:pt x="1603886" y="123562"/>
                </a:cubicBezTo>
                <a:cubicBezTo>
                  <a:pt x="1633987" y="200706"/>
                  <a:pt x="1642880" y="496980"/>
                  <a:pt x="1603886" y="617795"/>
                </a:cubicBezTo>
                <a:cubicBezTo>
                  <a:pt x="1605659" y="686246"/>
                  <a:pt x="1552167" y="733945"/>
                  <a:pt x="1480324" y="741357"/>
                </a:cubicBezTo>
                <a:cubicBezTo>
                  <a:pt x="1320669" y="742165"/>
                  <a:pt x="347524" y="847337"/>
                  <a:pt x="123562" y="741357"/>
                </a:cubicBezTo>
                <a:cubicBezTo>
                  <a:pt x="54506" y="733588"/>
                  <a:pt x="-6445" y="694992"/>
                  <a:pt x="0" y="617795"/>
                </a:cubicBezTo>
                <a:cubicBezTo>
                  <a:pt x="24383" y="448808"/>
                  <a:pt x="2648" y="267140"/>
                  <a:pt x="0" y="123562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5CC0CB-B013-3787-2E60-FBEB6F14A693}"/>
              </a:ext>
            </a:extLst>
          </p:cNvPr>
          <p:cNvSpPr/>
          <p:nvPr/>
        </p:nvSpPr>
        <p:spPr>
          <a:xfrm>
            <a:off x="317107" y="5290105"/>
            <a:ext cx="4026293" cy="881192"/>
          </a:xfrm>
          <a:prstGeom prst="roundRect">
            <a:avLst/>
          </a:prstGeom>
          <a:solidFill>
            <a:srgbClr val="C4DD88"/>
          </a:solidFill>
          <a:ln>
            <a:solidFill>
              <a:srgbClr val="C4DD88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D1E1C"/>
                </a:solidFill>
                <a:latin typeface="National 2" panose="020B0504030502020203" pitchFamily="34" charset="77"/>
              </a:rPr>
              <a:t>“Human in the loop”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246C6EC-B523-0D24-614C-CD062A168825}"/>
              </a:ext>
            </a:extLst>
          </p:cNvPr>
          <p:cNvSpPr/>
          <p:nvPr/>
        </p:nvSpPr>
        <p:spPr>
          <a:xfrm>
            <a:off x="9067800" y="5061740"/>
            <a:ext cx="2666245" cy="1380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National 2" charset="0"/>
              </a:rPr>
              <a:t>Code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0F4FB9-2535-872C-BB3C-F8C2442A725E}"/>
              </a:ext>
            </a:extLst>
          </p:cNvPr>
          <p:cNvSpPr/>
          <p:nvPr/>
        </p:nvSpPr>
        <p:spPr>
          <a:xfrm>
            <a:off x="6055892" y="5386947"/>
            <a:ext cx="1526563" cy="556653"/>
          </a:xfrm>
          <a:custGeom>
            <a:avLst/>
            <a:gdLst>
              <a:gd name="connsiteX0" fmla="*/ 0 w 1526563"/>
              <a:gd name="connsiteY0" fmla="*/ 92777 h 556653"/>
              <a:gd name="connsiteX1" fmla="*/ 92777 w 1526563"/>
              <a:gd name="connsiteY1" fmla="*/ 0 h 556653"/>
              <a:gd name="connsiteX2" fmla="*/ 1433786 w 1526563"/>
              <a:gd name="connsiteY2" fmla="*/ 0 h 556653"/>
              <a:gd name="connsiteX3" fmla="*/ 1526563 w 1526563"/>
              <a:gd name="connsiteY3" fmla="*/ 92777 h 556653"/>
              <a:gd name="connsiteX4" fmla="*/ 1526563 w 1526563"/>
              <a:gd name="connsiteY4" fmla="*/ 463876 h 556653"/>
              <a:gd name="connsiteX5" fmla="*/ 1433786 w 1526563"/>
              <a:gd name="connsiteY5" fmla="*/ 556653 h 556653"/>
              <a:gd name="connsiteX6" fmla="*/ 92777 w 1526563"/>
              <a:gd name="connsiteY6" fmla="*/ 556653 h 556653"/>
              <a:gd name="connsiteX7" fmla="*/ 0 w 1526563"/>
              <a:gd name="connsiteY7" fmla="*/ 463876 h 556653"/>
              <a:gd name="connsiteX8" fmla="*/ 0 w 1526563"/>
              <a:gd name="connsiteY8" fmla="*/ 92777 h 55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563" h="556653" extrusionOk="0">
                <a:moveTo>
                  <a:pt x="0" y="92777"/>
                </a:moveTo>
                <a:cubicBezTo>
                  <a:pt x="-8015" y="36594"/>
                  <a:pt x="38717" y="1059"/>
                  <a:pt x="92777" y="0"/>
                </a:cubicBezTo>
                <a:cubicBezTo>
                  <a:pt x="633118" y="83002"/>
                  <a:pt x="900576" y="-48965"/>
                  <a:pt x="1433786" y="0"/>
                </a:cubicBezTo>
                <a:cubicBezTo>
                  <a:pt x="1481985" y="2968"/>
                  <a:pt x="1525885" y="45288"/>
                  <a:pt x="1526563" y="92777"/>
                </a:cubicBezTo>
                <a:cubicBezTo>
                  <a:pt x="1557800" y="243845"/>
                  <a:pt x="1521110" y="358910"/>
                  <a:pt x="1526563" y="463876"/>
                </a:cubicBezTo>
                <a:cubicBezTo>
                  <a:pt x="1533373" y="515923"/>
                  <a:pt x="1487843" y="550853"/>
                  <a:pt x="1433786" y="556653"/>
                </a:cubicBezTo>
                <a:cubicBezTo>
                  <a:pt x="1194628" y="450187"/>
                  <a:pt x="449453" y="641549"/>
                  <a:pt x="92777" y="556653"/>
                </a:cubicBezTo>
                <a:cubicBezTo>
                  <a:pt x="41086" y="552340"/>
                  <a:pt x="-462" y="515756"/>
                  <a:pt x="0" y="463876"/>
                </a:cubicBezTo>
                <a:cubicBezTo>
                  <a:pt x="25528" y="360121"/>
                  <a:pt x="-20833" y="177998"/>
                  <a:pt x="0" y="92777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C113F7-85AB-355A-3EED-DF1009B9DDB0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7582455" y="5665274"/>
            <a:ext cx="1485345" cy="8681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55B987-4616-5582-003F-6543E7377FBB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330254" y="4089254"/>
            <a:ext cx="717746" cy="1200851"/>
          </a:xfrm>
          <a:prstGeom prst="line">
            <a:avLst/>
          </a:prstGeom>
          <a:ln w="57150" cap="rnd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F397077-9E38-8B4B-8AD3-E6066DFCA0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9F397077-9E38-8B4B-8AD3-E6066DFCA0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6861F5-7F6E-3C40-9F59-AE4B40851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2F6861F5-7F6E-3C40-9F59-AE4B408518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DC8632-4365-B941-A012-93C841172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0EDC8632-4365-B941-A012-93C841172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29C6B65-591D-0D4C-B8E7-9B6A70FF5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129C6B65-591D-0D4C-B8E7-9B6A70FF58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B7581DE-67C5-C942-8D4C-BC6D86DA0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5B7581DE-67C5-C942-8D4C-BC6D86DA00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DCC23C-9058-404F-BE22-DD3B34088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57DCC23C-9058-404F-BE22-DD3B340889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16" grpId="0" animBg="1"/>
      <p:bldP spid="17" grpId="0"/>
      <p:bldP spid="19" grpId="0" animBg="1"/>
      <p:bldP spid="23" grpId="0" animBg="1"/>
      <p:bldP spid="25" grpId="0" animBg="1"/>
      <p:bldP spid="26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C26A50-742A-1722-ABF0-63422BE6D8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0F76D-85E4-D099-7D7B-A4732944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Agentic Loop – </a:t>
            </a:r>
            <a:r>
              <a:rPr lang="en-US" dirty="0" err="1"/>
              <a:t>LangGraph</a:t>
            </a:r>
            <a:r>
              <a:rPr lang="en-US" dirty="0"/>
              <a:t>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296E5-D0DE-3A15-54C3-9A310D5C3C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818C2-B77F-6DF1-8CB3-7A6C48548B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88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1A80-136C-0308-5D3C-C4CEBFCB6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B517AC-8BF8-AFFC-B7DF-94805720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Agentic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0EFE4-79B8-23B9-0BD9-E4EC39C0C6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A696-DEAF-283D-7B7F-5BD2B25010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FC59DFD-C9A4-80EB-8819-DB0D6082235C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72000" y="2314945"/>
          <a:ext cx="4495800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Bent Arrow 15">
            <a:extLst>
              <a:ext uri="{FF2B5EF4-FFF2-40B4-BE49-F238E27FC236}">
                <a16:creationId xmlns:a16="http://schemas.microsoft.com/office/drawing/2014/main" id="{720ACB78-4C8B-7A57-49AF-3AB76E7485B1}"/>
              </a:ext>
            </a:extLst>
          </p:cNvPr>
          <p:cNvSpPr/>
          <p:nvPr/>
        </p:nvSpPr>
        <p:spPr>
          <a:xfrm rot="19738029" flipH="1">
            <a:off x="4287409" y="2211884"/>
            <a:ext cx="914400" cy="923505"/>
          </a:xfrm>
          <a:prstGeom prst="bentArrow">
            <a:avLst>
              <a:gd name="adj1" fmla="val 28866"/>
              <a:gd name="adj2" fmla="val 32149"/>
              <a:gd name="adj3" fmla="val 26268"/>
              <a:gd name="adj4" fmla="val 7373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C7600-DB0E-7C38-67E0-B23C677A2134}"/>
              </a:ext>
            </a:extLst>
          </p:cNvPr>
          <p:cNvSpPr txBox="1"/>
          <p:nvPr/>
        </p:nvSpPr>
        <p:spPr>
          <a:xfrm>
            <a:off x="1447800" y="2659684"/>
            <a:ext cx="275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National 2" panose="020B0504030502020203" pitchFamily="34" charset="77"/>
              </a:rPr>
              <a:t>Goal achieved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284A24A-5264-4AC9-EE1C-85A24F7BCD37}"/>
              </a:ext>
            </a:extLst>
          </p:cNvPr>
          <p:cNvSpPr/>
          <p:nvPr/>
        </p:nvSpPr>
        <p:spPr>
          <a:xfrm>
            <a:off x="7467600" y="2971800"/>
            <a:ext cx="1371600" cy="838200"/>
          </a:xfrm>
          <a:custGeom>
            <a:avLst/>
            <a:gdLst>
              <a:gd name="connsiteX0" fmla="*/ 0 w 1371600"/>
              <a:gd name="connsiteY0" fmla="*/ 139703 h 838200"/>
              <a:gd name="connsiteX1" fmla="*/ 139703 w 1371600"/>
              <a:gd name="connsiteY1" fmla="*/ 0 h 838200"/>
              <a:gd name="connsiteX2" fmla="*/ 1231897 w 1371600"/>
              <a:gd name="connsiteY2" fmla="*/ 0 h 838200"/>
              <a:gd name="connsiteX3" fmla="*/ 1371600 w 1371600"/>
              <a:gd name="connsiteY3" fmla="*/ 139703 h 838200"/>
              <a:gd name="connsiteX4" fmla="*/ 1371600 w 1371600"/>
              <a:gd name="connsiteY4" fmla="*/ 698497 h 838200"/>
              <a:gd name="connsiteX5" fmla="*/ 1231897 w 1371600"/>
              <a:gd name="connsiteY5" fmla="*/ 838200 h 838200"/>
              <a:gd name="connsiteX6" fmla="*/ 139703 w 1371600"/>
              <a:gd name="connsiteY6" fmla="*/ 838200 h 838200"/>
              <a:gd name="connsiteX7" fmla="*/ 0 w 1371600"/>
              <a:gd name="connsiteY7" fmla="*/ 698497 h 838200"/>
              <a:gd name="connsiteX8" fmla="*/ 0 w 1371600"/>
              <a:gd name="connsiteY8" fmla="*/ 139703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838200" extrusionOk="0">
                <a:moveTo>
                  <a:pt x="0" y="139703"/>
                </a:moveTo>
                <a:cubicBezTo>
                  <a:pt x="-5659" y="59057"/>
                  <a:pt x="49332" y="4960"/>
                  <a:pt x="139703" y="0"/>
                </a:cubicBezTo>
                <a:cubicBezTo>
                  <a:pt x="415455" y="86905"/>
                  <a:pt x="976719" y="97239"/>
                  <a:pt x="1231897" y="0"/>
                </a:cubicBezTo>
                <a:cubicBezTo>
                  <a:pt x="1302181" y="6711"/>
                  <a:pt x="1371347" y="63946"/>
                  <a:pt x="1371600" y="139703"/>
                </a:cubicBezTo>
                <a:cubicBezTo>
                  <a:pt x="1393868" y="218616"/>
                  <a:pt x="1363341" y="485289"/>
                  <a:pt x="1371600" y="698497"/>
                </a:cubicBezTo>
                <a:cubicBezTo>
                  <a:pt x="1381325" y="776807"/>
                  <a:pt x="1310337" y="835558"/>
                  <a:pt x="1231897" y="838200"/>
                </a:cubicBezTo>
                <a:cubicBezTo>
                  <a:pt x="713223" y="770875"/>
                  <a:pt x="346522" y="755897"/>
                  <a:pt x="139703" y="838200"/>
                </a:cubicBezTo>
                <a:cubicBezTo>
                  <a:pt x="61369" y="826965"/>
                  <a:pt x="-6949" y="785310"/>
                  <a:pt x="0" y="698497"/>
                </a:cubicBezTo>
                <a:cubicBezTo>
                  <a:pt x="-48783" y="543408"/>
                  <a:pt x="-16913" y="288380"/>
                  <a:pt x="0" y="139703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70ECC9-552E-A351-1434-3793F29B777C}"/>
              </a:ext>
            </a:extLst>
          </p:cNvPr>
          <p:cNvCxnSpPr/>
          <p:nvPr/>
        </p:nvCxnSpPr>
        <p:spPr>
          <a:xfrm flipV="1">
            <a:off x="8839200" y="2971800"/>
            <a:ext cx="838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EA32ABC-3F05-A874-1552-85E9C6E87821}"/>
              </a:ext>
            </a:extLst>
          </p:cNvPr>
          <p:cNvSpPr/>
          <p:nvPr/>
        </p:nvSpPr>
        <p:spPr>
          <a:xfrm>
            <a:off x="9677400" y="2657856"/>
            <a:ext cx="1185532" cy="5866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National 2" charset="0"/>
              </a:rPr>
              <a:t>LLM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B0684E-D7E1-9430-BEBA-4F2D3B13034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814768" y="3418678"/>
            <a:ext cx="873850" cy="4279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2E5680B-DD59-B564-7A4E-1EA18C0A2D61}"/>
              </a:ext>
            </a:extLst>
          </p:cNvPr>
          <p:cNvSpPr/>
          <p:nvPr/>
        </p:nvSpPr>
        <p:spPr>
          <a:xfrm>
            <a:off x="812961" y="3553304"/>
            <a:ext cx="3001807" cy="5866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National 2" charset="0"/>
              </a:rPr>
              <a:t>LLM or human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CFE996B-3EF3-66C1-481E-2FB92D324C58}"/>
              </a:ext>
            </a:extLst>
          </p:cNvPr>
          <p:cNvSpPr/>
          <p:nvPr/>
        </p:nvSpPr>
        <p:spPr>
          <a:xfrm>
            <a:off x="4688618" y="3047999"/>
            <a:ext cx="1603886" cy="741357"/>
          </a:xfrm>
          <a:custGeom>
            <a:avLst/>
            <a:gdLst>
              <a:gd name="connsiteX0" fmla="*/ 0 w 1603886"/>
              <a:gd name="connsiteY0" fmla="*/ 123562 h 741357"/>
              <a:gd name="connsiteX1" fmla="*/ 123562 w 1603886"/>
              <a:gd name="connsiteY1" fmla="*/ 0 h 741357"/>
              <a:gd name="connsiteX2" fmla="*/ 1480324 w 1603886"/>
              <a:gd name="connsiteY2" fmla="*/ 0 h 741357"/>
              <a:gd name="connsiteX3" fmla="*/ 1603886 w 1603886"/>
              <a:gd name="connsiteY3" fmla="*/ 123562 h 741357"/>
              <a:gd name="connsiteX4" fmla="*/ 1603886 w 1603886"/>
              <a:gd name="connsiteY4" fmla="*/ 617795 h 741357"/>
              <a:gd name="connsiteX5" fmla="*/ 1480324 w 1603886"/>
              <a:gd name="connsiteY5" fmla="*/ 741357 h 741357"/>
              <a:gd name="connsiteX6" fmla="*/ 123562 w 1603886"/>
              <a:gd name="connsiteY6" fmla="*/ 741357 h 741357"/>
              <a:gd name="connsiteX7" fmla="*/ 0 w 1603886"/>
              <a:gd name="connsiteY7" fmla="*/ 617795 h 741357"/>
              <a:gd name="connsiteX8" fmla="*/ 0 w 1603886"/>
              <a:gd name="connsiteY8" fmla="*/ 123562 h 74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886" h="741357" extrusionOk="0">
                <a:moveTo>
                  <a:pt x="0" y="123562"/>
                </a:moveTo>
                <a:cubicBezTo>
                  <a:pt x="-5620" y="51855"/>
                  <a:pt x="51295" y="1511"/>
                  <a:pt x="123562" y="0"/>
                </a:cubicBezTo>
                <a:cubicBezTo>
                  <a:pt x="276444" y="32741"/>
                  <a:pt x="1329383" y="2954"/>
                  <a:pt x="1480324" y="0"/>
                </a:cubicBezTo>
                <a:cubicBezTo>
                  <a:pt x="1547209" y="1324"/>
                  <a:pt x="1601488" y="68574"/>
                  <a:pt x="1603886" y="123562"/>
                </a:cubicBezTo>
                <a:cubicBezTo>
                  <a:pt x="1633987" y="200706"/>
                  <a:pt x="1642880" y="496980"/>
                  <a:pt x="1603886" y="617795"/>
                </a:cubicBezTo>
                <a:cubicBezTo>
                  <a:pt x="1605659" y="686246"/>
                  <a:pt x="1552167" y="733945"/>
                  <a:pt x="1480324" y="741357"/>
                </a:cubicBezTo>
                <a:cubicBezTo>
                  <a:pt x="1320669" y="742165"/>
                  <a:pt x="347524" y="847337"/>
                  <a:pt x="123562" y="741357"/>
                </a:cubicBezTo>
                <a:cubicBezTo>
                  <a:pt x="54506" y="733588"/>
                  <a:pt x="-6445" y="694992"/>
                  <a:pt x="0" y="617795"/>
                </a:cubicBezTo>
                <a:cubicBezTo>
                  <a:pt x="24383" y="448808"/>
                  <a:pt x="2648" y="267140"/>
                  <a:pt x="0" y="123562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F2E95BC-CAD1-31F1-D09A-508A09F952D1}"/>
              </a:ext>
            </a:extLst>
          </p:cNvPr>
          <p:cNvSpPr/>
          <p:nvPr/>
        </p:nvSpPr>
        <p:spPr>
          <a:xfrm>
            <a:off x="317107" y="5290105"/>
            <a:ext cx="4026293" cy="881192"/>
          </a:xfrm>
          <a:prstGeom prst="roundRect">
            <a:avLst/>
          </a:prstGeom>
          <a:solidFill>
            <a:srgbClr val="C4DD88"/>
          </a:solidFill>
          <a:ln>
            <a:solidFill>
              <a:srgbClr val="C4DD88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D1E1C"/>
                </a:solidFill>
                <a:latin typeface="National 2" panose="020B0504030502020203" pitchFamily="34" charset="77"/>
              </a:rPr>
              <a:t>“Human in the loop”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E3069DA-FB49-DA92-F5DA-60628AC4DF14}"/>
              </a:ext>
            </a:extLst>
          </p:cNvPr>
          <p:cNvSpPr/>
          <p:nvPr/>
        </p:nvSpPr>
        <p:spPr>
          <a:xfrm>
            <a:off x="9067800" y="5061740"/>
            <a:ext cx="2666245" cy="1380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National 2" charset="0"/>
              </a:rPr>
              <a:t>Code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FF4A352-25AE-4FC6-4063-668DDC1041D9}"/>
              </a:ext>
            </a:extLst>
          </p:cNvPr>
          <p:cNvSpPr/>
          <p:nvPr/>
        </p:nvSpPr>
        <p:spPr>
          <a:xfrm>
            <a:off x="6055892" y="5386947"/>
            <a:ext cx="1526563" cy="556653"/>
          </a:xfrm>
          <a:custGeom>
            <a:avLst/>
            <a:gdLst>
              <a:gd name="connsiteX0" fmla="*/ 0 w 1526563"/>
              <a:gd name="connsiteY0" fmla="*/ 92777 h 556653"/>
              <a:gd name="connsiteX1" fmla="*/ 92777 w 1526563"/>
              <a:gd name="connsiteY1" fmla="*/ 0 h 556653"/>
              <a:gd name="connsiteX2" fmla="*/ 1433786 w 1526563"/>
              <a:gd name="connsiteY2" fmla="*/ 0 h 556653"/>
              <a:gd name="connsiteX3" fmla="*/ 1526563 w 1526563"/>
              <a:gd name="connsiteY3" fmla="*/ 92777 h 556653"/>
              <a:gd name="connsiteX4" fmla="*/ 1526563 w 1526563"/>
              <a:gd name="connsiteY4" fmla="*/ 463876 h 556653"/>
              <a:gd name="connsiteX5" fmla="*/ 1433786 w 1526563"/>
              <a:gd name="connsiteY5" fmla="*/ 556653 h 556653"/>
              <a:gd name="connsiteX6" fmla="*/ 92777 w 1526563"/>
              <a:gd name="connsiteY6" fmla="*/ 556653 h 556653"/>
              <a:gd name="connsiteX7" fmla="*/ 0 w 1526563"/>
              <a:gd name="connsiteY7" fmla="*/ 463876 h 556653"/>
              <a:gd name="connsiteX8" fmla="*/ 0 w 1526563"/>
              <a:gd name="connsiteY8" fmla="*/ 92777 h 55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563" h="556653" extrusionOk="0">
                <a:moveTo>
                  <a:pt x="0" y="92777"/>
                </a:moveTo>
                <a:cubicBezTo>
                  <a:pt x="-8015" y="36594"/>
                  <a:pt x="38717" y="1059"/>
                  <a:pt x="92777" y="0"/>
                </a:cubicBezTo>
                <a:cubicBezTo>
                  <a:pt x="633118" y="83002"/>
                  <a:pt x="900576" y="-48965"/>
                  <a:pt x="1433786" y="0"/>
                </a:cubicBezTo>
                <a:cubicBezTo>
                  <a:pt x="1481985" y="2968"/>
                  <a:pt x="1525885" y="45288"/>
                  <a:pt x="1526563" y="92777"/>
                </a:cubicBezTo>
                <a:cubicBezTo>
                  <a:pt x="1557800" y="243845"/>
                  <a:pt x="1521110" y="358910"/>
                  <a:pt x="1526563" y="463876"/>
                </a:cubicBezTo>
                <a:cubicBezTo>
                  <a:pt x="1533373" y="515923"/>
                  <a:pt x="1487843" y="550853"/>
                  <a:pt x="1433786" y="556653"/>
                </a:cubicBezTo>
                <a:cubicBezTo>
                  <a:pt x="1194628" y="450187"/>
                  <a:pt x="449453" y="641549"/>
                  <a:pt x="92777" y="556653"/>
                </a:cubicBezTo>
                <a:cubicBezTo>
                  <a:pt x="41086" y="552340"/>
                  <a:pt x="-462" y="515756"/>
                  <a:pt x="0" y="463876"/>
                </a:cubicBezTo>
                <a:cubicBezTo>
                  <a:pt x="25528" y="360121"/>
                  <a:pt x="-20833" y="177998"/>
                  <a:pt x="0" y="92777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7B5E93-543A-E4DC-37DA-FADE9961A5F3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7582455" y="5665274"/>
            <a:ext cx="1485345" cy="8681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16459B1-7A8A-DB4E-A00F-0749FAA2E130}"/>
              </a:ext>
            </a:extLst>
          </p:cNvPr>
          <p:cNvSpPr/>
          <p:nvPr/>
        </p:nvSpPr>
        <p:spPr>
          <a:xfrm>
            <a:off x="9065855" y="5040348"/>
            <a:ext cx="2666245" cy="1380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National 2" charset="0"/>
              </a:rPr>
              <a:t>Code or other agent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CEB88C-A84F-74CF-65E7-03FCB91B212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330254" y="4089254"/>
            <a:ext cx="717746" cy="1200851"/>
          </a:xfrm>
          <a:prstGeom prst="line">
            <a:avLst/>
          </a:prstGeom>
          <a:ln w="57150" cap="rnd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5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7F197C-37D2-E245-8236-0B2AC355C4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A40B82-2571-D230-B7EB-7817AB03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E1894-BD37-261B-AA23-563BFE73F1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155D6-DECD-F1AB-0559-B8C867093C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82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612BEC-3216-FA44-6539-5EC19AA1BA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7E5FB-E1E6-C682-6571-A791D4D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E7884-7D1C-C8A4-BC62-D433645DB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361D5-E528-F716-D135-650BEDC07A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1026" name="Picture 2" descr="Agent Smith replicated in The Matrix.">
            <a:extLst>
              <a:ext uri="{FF2B5EF4-FFF2-40B4-BE49-F238E27FC236}">
                <a16:creationId xmlns:a16="http://schemas.microsoft.com/office/drawing/2014/main" id="{651F0F4C-EB03-3740-3CA8-39EDA552C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5638"/>
            <a:ext cx="6553199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/JamesBond - I really enjoy the Austin Powers films and think of them as a playful mixture of homage and parody. But what do you think the target is exactly: Sean Connery, Roger Moore, or the Bond franchise in general?">
            <a:extLst>
              <a:ext uri="{FF2B5EF4-FFF2-40B4-BE49-F238E27FC236}">
                <a16:creationId xmlns:a16="http://schemas.microsoft.com/office/drawing/2014/main" id="{0BCBAA98-84E8-D0DB-61D3-924F7D45F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73" y="2679963"/>
            <a:ext cx="3530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0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/agentic-applications</a:t>
            </a: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1543550" cy="2396106"/>
          </a:xfrm>
        </p:spPr>
        <p:txBody>
          <a:bodyPr/>
          <a:lstStyle/>
          <a:p>
            <a:r>
              <a:rPr lang="en-AU" dirty="0"/>
              <a:t>Beyond Chatbots</a:t>
            </a:r>
            <a:br>
              <a:rPr lang="en-AU" dirty="0"/>
            </a:br>
            <a:r>
              <a:rPr lang="en-AU" sz="6600" dirty="0">
                <a:latin typeface="National 2" panose="020B0504030502020203" pitchFamily="34" charset="77"/>
              </a:rPr>
              <a:t>Intro to Agentic Applications</a:t>
            </a: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ACFFC-56C6-2B10-C066-E9C55DF2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1782-36E8-770C-D236-192684AC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C53A7-518E-181C-5E7E-0B229E31CEF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9255-686B-B300-CD23-A8D4A72B9E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B479C-3FCE-D626-C585-A4DFD57DF8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418BAF-8018-1FD1-F595-68AC3A87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F83DF-C14B-21EF-040F-745E2ED4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9" y="79745"/>
            <a:ext cx="7772400" cy="5036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EF3AB0-0DF7-F537-4BB0-55EAEF27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32" y="910879"/>
            <a:ext cx="7772400" cy="5036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29285C-96E4-E548-1D4D-D281EE1C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524000"/>
            <a:ext cx="7772400" cy="5562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9D9225-13EA-6296-835F-6ED534024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63" y="0"/>
            <a:ext cx="6871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F189C-5F9A-0AD1-82A4-43660FF566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Agentic AI?</a:t>
            </a:r>
          </a:p>
          <a:p>
            <a:r>
              <a:rPr lang="en-US" dirty="0"/>
              <a:t>How do AI Agents work?</a:t>
            </a:r>
          </a:p>
          <a:p>
            <a:r>
              <a:rPr lang="en-US" dirty="0"/>
              <a:t>What are their strengths and limitations?</a:t>
            </a:r>
          </a:p>
          <a:p>
            <a:r>
              <a:rPr lang="en-US" dirty="0"/>
              <a:t>How can I create my own agents?</a:t>
            </a:r>
          </a:p>
          <a:p>
            <a:r>
              <a:rPr lang="en-US" dirty="0"/>
              <a:t>What is next in Agentic AI?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FF0AE-4A32-379D-A803-095626A5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311BB-5B9C-2FC1-54D3-EE2A9753FA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53873-7E58-9C14-2AB8-D71E314B86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14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8B932-2B8C-4F4F-74BC-77DDDF8EE5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Agentic Artificial Intelligence can </a:t>
            </a:r>
            <a:r>
              <a:rPr lang="en-US" i="1" dirty="0"/>
              <a:t>act autonomously </a:t>
            </a:r>
            <a:r>
              <a:rPr lang="en-US" dirty="0"/>
              <a:t>without human intervention</a:t>
            </a:r>
          </a:p>
          <a:p>
            <a:r>
              <a:rPr lang="en-US" dirty="0"/>
              <a:t>An AI Agent is a concept describing a system that can:</a:t>
            </a:r>
          </a:p>
          <a:p>
            <a:pPr lvl="1"/>
            <a:r>
              <a:rPr lang="en-US" dirty="0"/>
              <a:t>Decide on the next action(s) to take to achieve a stated goal</a:t>
            </a:r>
          </a:p>
          <a:p>
            <a:pPr lvl="1"/>
            <a:r>
              <a:rPr lang="en-US" dirty="0"/>
              <a:t>Execute those actions </a:t>
            </a:r>
          </a:p>
          <a:p>
            <a:pPr lvl="1"/>
            <a:r>
              <a:rPr lang="en-US" dirty="0"/>
              <a:t>Adapt to changes in its environment continue until the goal is achieved</a:t>
            </a:r>
          </a:p>
          <a:p>
            <a:r>
              <a:rPr lang="en-US" dirty="0"/>
              <a:t>Large Language Models (LLMs) have huge potential for AI Agents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7E8113-87D9-067B-959E-0346FB6F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Artificial Intelligence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2E6FE-2F32-F7BD-08AD-C5AB677F16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A1743-D770-D2C3-8F4B-53D0A04A45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173DC3-F4BA-9899-B993-A2D7D9DE4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85800"/>
            <a:ext cx="2408112" cy="570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FB9F1-AFAC-64BB-A064-87CCE4D9F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10762-D43C-9973-EDBE-147F525DAA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Agentic Artificial Intelligence can </a:t>
            </a:r>
            <a:r>
              <a:rPr lang="en-US" i="1" dirty="0"/>
              <a:t>act autonomously </a:t>
            </a:r>
            <a:r>
              <a:rPr lang="en-US" dirty="0"/>
              <a:t>without human intervention</a:t>
            </a:r>
          </a:p>
          <a:p>
            <a:r>
              <a:rPr lang="en-US" dirty="0"/>
              <a:t>An AI Agent is a concept describing a system that can:</a:t>
            </a:r>
          </a:p>
          <a:p>
            <a:pPr lvl="1"/>
            <a:r>
              <a:rPr lang="en-US" dirty="0"/>
              <a:t>Decide on the next action(s) to take to achieve a stated goal</a:t>
            </a:r>
          </a:p>
          <a:p>
            <a:pPr lvl="1"/>
            <a:r>
              <a:rPr lang="en-US" dirty="0"/>
              <a:t>Execute those actions </a:t>
            </a:r>
          </a:p>
          <a:p>
            <a:pPr lvl="1"/>
            <a:r>
              <a:rPr lang="en-US" dirty="0"/>
              <a:t>Adapt to changes in its environment continue until the goal is achieved</a:t>
            </a:r>
          </a:p>
          <a:p>
            <a:r>
              <a:rPr lang="en-US" dirty="0"/>
              <a:t>Large Language Models (LLMs) have huge potential for AI Agents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E65362-D52F-F6C2-52D0-B8F6ABC1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Artificial Intelligence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43284-3B5E-3AC1-AEAE-41ABBF869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E69DC-7E5B-BE8F-A1B0-6AE83CD284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E35303-868A-AE78-799D-0063DF8AFA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7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41D83B-B847-3DD7-7CE6-21ED1CC505D0}"/>
              </a:ext>
            </a:extLst>
          </p:cNvPr>
          <p:cNvGrpSpPr/>
          <p:nvPr/>
        </p:nvGrpSpPr>
        <p:grpSpPr>
          <a:xfrm>
            <a:off x="2314174" y="685800"/>
            <a:ext cx="7563652" cy="5636448"/>
            <a:chOff x="2314174" y="685800"/>
            <a:chExt cx="7563652" cy="5636448"/>
          </a:xfrm>
          <a:effectLst>
            <a:outerShdw blurRad="222610" dist="38100" dir="5400000" sx="103000" sy="103000" algn="t" rotWithShape="0">
              <a:prstClr val="black">
                <a:alpha val="40000"/>
              </a:prstClr>
            </a:outerShd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DC6CD6-8258-5872-531D-1222CE96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174" y="685800"/>
              <a:ext cx="7563652" cy="5636448"/>
            </a:xfrm>
            <a:custGeom>
              <a:avLst/>
              <a:gdLst>
                <a:gd name="connsiteX0" fmla="*/ -28 w 7563652"/>
                <a:gd name="connsiteY0" fmla="*/ -48 h 5636448"/>
                <a:gd name="connsiteX1" fmla="*/ 7563624 w 7563652"/>
                <a:gd name="connsiteY1" fmla="*/ -48 h 5636448"/>
                <a:gd name="connsiteX2" fmla="*/ 7563624 w 7563652"/>
                <a:gd name="connsiteY2" fmla="*/ 5636400 h 5636448"/>
                <a:gd name="connsiteX3" fmla="*/ -28 w 7563652"/>
                <a:gd name="connsiteY3" fmla="*/ 5636400 h 56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3652" h="5636448">
                  <a:moveTo>
                    <a:pt x="-28" y="-48"/>
                  </a:moveTo>
                  <a:lnTo>
                    <a:pt x="7563624" y="-48"/>
                  </a:lnTo>
                  <a:lnTo>
                    <a:pt x="7563624" y="5636400"/>
                  </a:lnTo>
                  <a:lnTo>
                    <a:pt x="-28" y="5636400"/>
                  </a:lnTo>
                  <a:close/>
                </a:path>
              </a:pathLst>
            </a:cu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E21191-7C10-EA90-50CC-28AA0DBF6A2A}"/>
                </a:ext>
              </a:extLst>
            </p:cNvPr>
            <p:cNvSpPr txBox="1"/>
            <p:nvPr/>
          </p:nvSpPr>
          <p:spPr>
            <a:xfrm>
              <a:off x="5209566" y="4633774"/>
              <a:ext cx="1772868" cy="949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151" spc="0" baseline="0" dirty="0">
                  <a:ln/>
                  <a:solidFill>
                    <a:srgbClr val="FFFFFF"/>
                  </a:solidFill>
                  <a:latin typeface="Harry P"/>
                  <a:sym typeface="Harry P"/>
                  <a:rtl val="0"/>
                </a:rPr>
                <a:t>Lumos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E1E1BF-EDF7-B7E1-C8DD-DCAC67BE5602}"/>
              </a:ext>
            </a:extLst>
          </p:cNvPr>
          <p:cNvSpPr txBox="1"/>
          <p:nvPr/>
        </p:nvSpPr>
        <p:spPr>
          <a:xfrm>
            <a:off x="4488830" y="5602496"/>
            <a:ext cx="3214341" cy="42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79" spc="0" baseline="0" dirty="0" err="1">
                <a:ln/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  <a:rtl val="0"/>
              </a:rPr>
              <a:t>set_light</a:t>
            </a:r>
            <a:r>
              <a:rPr lang="en-US" sz="2179" spc="0" baseline="0" dirty="0">
                <a:ln/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  <a:rtl val="0"/>
              </a:rPr>
              <a:t>(on=True)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DCAF9DA-D763-AADA-C9A7-A6191F5D25DF}"/>
              </a:ext>
            </a:extLst>
          </p:cNvPr>
          <p:cNvSpPr/>
          <p:nvPr/>
        </p:nvSpPr>
        <p:spPr>
          <a:xfrm>
            <a:off x="4996998" y="4769710"/>
            <a:ext cx="2004754" cy="696850"/>
          </a:xfrm>
          <a:custGeom>
            <a:avLst/>
            <a:gdLst>
              <a:gd name="connsiteX0" fmla="*/ -28 w 2004754"/>
              <a:gd name="connsiteY0" fmla="*/ 696802 h 696850"/>
              <a:gd name="connsiteX1" fmla="*/ 2004727 w 2004754"/>
              <a:gd name="connsiteY1" fmla="*/ -48 h 6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4754" h="696850">
                <a:moveTo>
                  <a:pt x="-28" y="696802"/>
                </a:moveTo>
                <a:lnTo>
                  <a:pt x="2004727" y="-48"/>
                </a:lnTo>
              </a:path>
            </a:pathLst>
          </a:custGeom>
          <a:solidFill>
            <a:srgbClr val="000000">
              <a:alpha val="0"/>
            </a:srgbClr>
          </a:solidFill>
          <a:ln w="99261" cap="rnd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F4558-0AA6-6184-2B05-937EE46C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and AI Agents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D4636-E53E-91F1-0A95-59B9145D80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1E2F6-5554-B39B-9BFA-F5182066AA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83428-253E-BDE4-B6EC-B745B5CE69B0}"/>
              </a:ext>
            </a:extLst>
          </p:cNvPr>
          <p:cNvSpPr txBox="1"/>
          <p:nvPr/>
        </p:nvSpPr>
        <p:spPr>
          <a:xfrm>
            <a:off x="309568" y="2314945"/>
            <a:ext cx="5769060" cy="41779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defTabSz="642974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baseline="0">
                <a:solidFill>
                  <a:schemeClr val="accent1"/>
                </a:solidFill>
              </a:defRPr>
            </a:lvl6pPr>
            <a:lvl7pPr marL="2089666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7pPr>
            <a:lvl8pPr marL="2411153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8pPr>
            <a:lvl9pPr marL="2732640" indent="-160744" defTabSz="642974">
              <a:spcBef>
                <a:spcPct val="20000"/>
              </a:spcBef>
              <a:buFont typeface="Arial" pitchFamily="34" charset="0"/>
              <a:buChar char="•"/>
              <a:defRPr sz="1406"/>
            </a:lvl9pPr>
          </a:lstStyle>
          <a:p>
            <a:pPr marL="228600" lvl="1"/>
            <a:r>
              <a:rPr lang="en-US" sz="2800" dirty="0"/>
              <a:t>Decide on the next action(s) to take to achieve a stated goal</a:t>
            </a:r>
          </a:p>
          <a:p>
            <a:pPr marL="228600" lvl="1"/>
            <a:r>
              <a:rPr lang="en-US" sz="2800" dirty="0"/>
              <a:t>Execute those actions </a:t>
            </a:r>
          </a:p>
          <a:p>
            <a:pPr marL="228600" lvl="1"/>
            <a:r>
              <a:rPr lang="en-US" sz="2800" dirty="0"/>
              <a:t>Adapt to changes in its environment continue until the goal is achieved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D19508-0546-89CE-CA03-366FB8DA9036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257800" y="2686231"/>
            <a:ext cx="1786268" cy="420959"/>
          </a:xfrm>
          <a:prstGeom prst="straightConnector1">
            <a:avLst/>
          </a:prstGeom>
          <a:ln w="60325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B9EDB-7F66-921B-B4F9-C5AE595D9790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191000" y="3787331"/>
            <a:ext cx="2667000" cy="330957"/>
          </a:xfrm>
          <a:prstGeom prst="straightConnector1">
            <a:avLst/>
          </a:prstGeom>
          <a:ln w="60325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B51031-83EE-E396-AF6E-F0082AA241F1}"/>
              </a:ext>
            </a:extLst>
          </p:cNvPr>
          <p:cNvCxnSpPr>
            <a:cxnSpLocks/>
          </p:cNvCxnSpPr>
          <p:nvPr/>
        </p:nvCxnSpPr>
        <p:spPr>
          <a:xfrm>
            <a:off x="3276600" y="5466560"/>
            <a:ext cx="3200400" cy="96040"/>
          </a:xfrm>
          <a:prstGeom prst="straightConnector1">
            <a:avLst/>
          </a:prstGeom>
          <a:ln w="60325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2BC89F7-6EC9-1E6E-01BE-3913A6B73C5A}"/>
              </a:ext>
            </a:extLst>
          </p:cNvPr>
          <p:cNvSpPr/>
          <p:nvPr/>
        </p:nvSpPr>
        <p:spPr>
          <a:xfrm>
            <a:off x="7044068" y="1950038"/>
            <a:ext cx="4297618" cy="14723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National 2" charset="0"/>
              </a:rPr>
              <a:t>LLM can talk itself through the decision-making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A071F42-61C3-9B86-A644-49EE3DC04B98}"/>
              </a:ext>
            </a:extLst>
          </p:cNvPr>
          <p:cNvSpPr/>
          <p:nvPr/>
        </p:nvSpPr>
        <p:spPr>
          <a:xfrm>
            <a:off x="6858000" y="3656999"/>
            <a:ext cx="4262837" cy="9225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National 2" charset="0"/>
              </a:rPr>
              <a:t>LLM-generated code can be executed to perform actions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CF43798-A1E2-CE18-8284-CBBD7BC364C2}"/>
              </a:ext>
            </a:extLst>
          </p:cNvPr>
          <p:cNvSpPr/>
          <p:nvPr/>
        </p:nvSpPr>
        <p:spPr>
          <a:xfrm>
            <a:off x="6629400" y="4828517"/>
            <a:ext cx="4297618" cy="14723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28938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National 2" charset="0"/>
              </a:rPr>
              <a:t>The result of the code can be described to the model as text (or image, if multimodal LLM)</a:t>
            </a:r>
          </a:p>
        </p:txBody>
      </p:sp>
    </p:spTree>
    <p:extLst>
      <p:ext uri="{BB962C8B-B14F-4D97-AF65-F5344CB8AC3E}">
        <p14:creationId xmlns:p14="http://schemas.microsoft.com/office/powerpoint/2010/main" val="73418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A7F0C9-5526-800C-7AEB-35528F9E7B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Naïve approach: Let the model write all the code</a:t>
            </a:r>
          </a:p>
          <a:p>
            <a:r>
              <a:rPr lang="en-US" dirty="0"/>
              <a:t>Improved approach: Tell the model which functions it can call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B54D89-1EDD-3742-F24B-F8314B73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Dartmouth Chat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EA7E-2958-CF5A-385F-930D32760A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Beyond Chatbots: Intro to Agentic Applications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FEF2E-1A2C-0263-85F0-84C6A05C94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550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10578</TotalTime>
  <Words>570</Words>
  <Application>Microsoft Macintosh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Harry P</vt:lpstr>
      <vt:lpstr>Menlo</vt:lpstr>
      <vt:lpstr>National 2</vt:lpstr>
      <vt:lpstr>National 2 Medium</vt:lpstr>
      <vt:lpstr>System Font Regular</vt:lpstr>
      <vt:lpstr>Dartmouth</vt:lpstr>
      <vt:lpstr>PowerPoint Presentation</vt:lpstr>
      <vt:lpstr>Beyond Chatbots Intro to Agentic Applications</vt:lpstr>
      <vt:lpstr>Introducing Research Software Engineering</vt:lpstr>
      <vt:lpstr>PowerPoint Presentation</vt:lpstr>
      <vt:lpstr>What we will cover in this session</vt:lpstr>
      <vt:lpstr>Agentic Artificial Intelligence</vt:lpstr>
      <vt:lpstr>Agentic Artificial Intelligence</vt:lpstr>
      <vt:lpstr>Large Language Models and AI Agents</vt:lpstr>
      <vt:lpstr>Demo in Dartmouth Chat</vt:lpstr>
      <vt:lpstr>The Agentic Loop</vt:lpstr>
      <vt:lpstr>The Agentic Loop – LangGraph example</vt:lpstr>
      <vt:lpstr>The Agentic Loop</vt:lpstr>
      <vt:lpstr>Multi-Agent Application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95</cp:revision>
  <cp:lastPrinted>2018-02-22T17:02:12Z</cp:lastPrinted>
  <dcterms:created xsi:type="dcterms:W3CDTF">2025-01-15T20:31:44Z</dcterms:created>
  <dcterms:modified xsi:type="dcterms:W3CDTF">2025-05-17T20:17:08Z</dcterms:modified>
  <cp:category/>
</cp:coreProperties>
</file>