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726" autoAdjust="0"/>
  </p:normalViewPr>
  <p:slideViewPr>
    <p:cSldViewPr snapToGrid="0" snapToObjects="1">
      <p:cViewPr varScale="1">
        <p:scale>
          <a:sx n="154" d="100"/>
          <a:sy n="154" d="100"/>
        </p:scale>
        <p:origin x="88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B9285D-80A0-D4C9-D893-4B49ECF21453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AU" sz="1507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1293022"/>
            <a:ext cx="8218932" cy="1567606"/>
          </a:xfrm>
        </p:spPr>
        <p:txBody>
          <a:bodyPr anchor="t">
            <a:normAutofit/>
          </a:bodyPr>
          <a:lstStyle>
            <a:lvl1pPr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007061"/>
            <a:ext cx="8218932" cy="1314450"/>
          </a:xfrm>
        </p:spPr>
        <p:txBody>
          <a:bodyPr>
            <a:normAutofit/>
          </a:bodyPr>
          <a:lstStyle>
            <a:lvl1pPr marL="0" indent="0" algn="l" defTabSz="642974" rtl="0" eaLnBrk="1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Arial" charset="0"/>
              <a:buNone/>
              <a:defRPr lang="en-US" sz="3200" b="0" i="0" kern="1200" dirty="0">
                <a:solidFill>
                  <a:schemeClr val="bg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57500D-3A40-9F91-2740-7BBF636E61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599"/>
            <a:ext cx="272301" cy="278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8DF6A4C-863A-0D96-E528-FF9FA8E24F5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402068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420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19629"/>
            <a:ext cx="8229600" cy="29749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8504E7-10F7-4DCF-2F42-FBBAB4E764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206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9EBABC-B106-5871-8D88-A4341B29A24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16225"/>
            <a:ext cx="2057400" cy="397839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16225"/>
            <a:ext cx="6019800" cy="39783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9638EA-6789-9FBA-D5D9-080E527A00E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206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5130A5-2A10-6583-AB72-27B923BA31E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0559"/>
            <a:ext cx="8229600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13907"/>
            <a:ext cx="8229600" cy="29807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AE2FA5-A0E0-A72A-4F11-CBE5F93E1B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206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B6E9D24-C462-D04B-6296-BDE90E95B1B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A38B29-E046-FFC8-24FD-000F9117DBA2}"/>
              </a:ext>
            </a:extLst>
          </p:cNvPr>
          <p:cNvSpPr/>
          <p:nvPr userDrawn="1"/>
        </p:nvSpPr>
        <p:spPr>
          <a:xfrm>
            <a:off x="3" y="0"/>
            <a:ext cx="9143997" cy="51435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1A883E-FBC7-BF0B-EA74-667707D93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024913" y="674269"/>
            <a:ext cx="1469800" cy="3851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6034087" cy="1021556"/>
          </a:xfrm>
        </p:spPr>
        <p:txBody>
          <a:bodyPr anchor="t"/>
          <a:lstStyle>
            <a:lvl1pPr algn="l">
              <a:defRPr sz="3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6034087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EAC5D9-D4C7-E6E3-FAF9-73DBE039AF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0599"/>
            <a:ext cx="272301" cy="2784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50936-0924-9AE6-C0F7-37F0669ED6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402068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645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20078"/>
            <a:ext cx="4038600" cy="297454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20078"/>
            <a:ext cx="4038600" cy="2974545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DB24D6-1E11-9B8D-2A7B-303FBED7493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206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44D63D-A38E-D21F-6FDD-258911A890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421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588421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2780"/>
            <a:ext cx="4040188" cy="24218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8681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2780"/>
            <a:ext cx="4041775" cy="242184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0F3520-4668-5160-9D48-14FCBC6834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206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1638502-3F03-FAEC-8808-D870195B9A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3423"/>
            <a:ext cx="8229600" cy="857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CE622F-9B88-692C-B632-3C3A3725D9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206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D4300B0-B723-6E83-41CD-38DE067D2B1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8B4DA5-3E70-A227-A58C-73F5ADF2949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206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F076CE-D268-5938-88D4-38648FEB0DA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76325"/>
            <a:ext cx="5111750" cy="3518298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FA0EE5-E3AB-C008-7F2E-8BEB1B5955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206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26FB0C-DDCD-07F4-B10D-F1E2F1D255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80EE1A-8B24-04AA-2382-9CEA3A0EF4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40206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8A4D426-8F2A-FE25-2DF6-A7188C42F4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979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63612" y="4817097"/>
            <a:ext cx="523188" cy="22401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84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 defTabSz="1088279"/>
            <a:fld id="{C5EF2332-01BF-834F-8236-50238282D533}" type="slidenum">
              <a:rPr lang="en-US" smtClean="0"/>
              <a:pPr algn="r" defTabSz="1088279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lang="en-US" sz="3200" b="0" i="0" kern="1200" dirty="0">
          <a:solidFill>
            <a:schemeClr val="accent1"/>
          </a:solidFill>
          <a:latin typeface="National 2 Medium" charset="0"/>
          <a:ea typeface="+mj-ea"/>
          <a:cs typeface="+mj-cs"/>
        </a:defRPr>
      </a:lvl1pPr>
    </p:titleStyle>
    <p:bodyStyle>
      <a:lvl1pPr marL="342900" indent="-342900" algn="l" defTabSz="642974" rtl="0" eaLnBrk="1" latinLnBrk="0" hangingPunct="1">
        <a:spcBef>
          <a:spcPct val="20000"/>
        </a:spcBef>
        <a:buClr>
          <a:schemeClr val="accent1"/>
        </a:buClr>
        <a:buFont typeface="Arial" charset="0"/>
        <a:buChar char="•"/>
        <a:defRPr lang="en-US" sz="1600" b="0" i="0" kern="1200" dirty="0">
          <a:solidFill>
            <a:schemeClr val="accent1"/>
          </a:solidFill>
          <a:latin typeface="National 2" charset="0"/>
          <a:ea typeface="+mn-ea"/>
          <a:cs typeface="+mn-cs"/>
        </a:defRPr>
      </a:lvl1pPr>
      <a:lvl2pPr marL="685800" indent="-342900" algn="l" defTabSz="642974" rtl="0" eaLnBrk="1" latinLnBrk="0" hangingPunct="1">
        <a:spcBef>
          <a:spcPct val="20000"/>
        </a:spcBef>
        <a:buClr>
          <a:schemeClr val="accent1"/>
        </a:buClr>
        <a:buFont typeface="Arial" charset="0"/>
        <a:buChar char="•"/>
        <a:defRPr lang="en-US" sz="1600" b="0" i="0" kern="1200" dirty="0">
          <a:solidFill>
            <a:schemeClr val="accent1"/>
          </a:solidFill>
          <a:latin typeface="National 2" charset="0"/>
          <a:ea typeface="+mn-ea"/>
          <a:cs typeface="+mn-cs"/>
        </a:defRPr>
      </a:lvl2pPr>
      <a:lvl3pPr marL="1028700" indent="-342900" algn="l" defTabSz="642974" rtl="0" eaLnBrk="1" latinLnBrk="0" hangingPunct="1">
        <a:spcBef>
          <a:spcPct val="20000"/>
        </a:spcBef>
        <a:buClr>
          <a:schemeClr val="accent1"/>
        </a:buClr>
        <a:buFont typeface="Arial" charset="0"/>
        <a:buChar char="•"/>
        <a:defRPr lang="en-US" sz="1600" b="0" i="0" kern="1200" dirty="0">
          <a:solidFill>
            <a:schemeClr val="accent1"/>
          </a:solidFill>
          <a:latin typeface="National 2" charset="0"/>
          <a:ea typeface="+mn-ea"/>
          <a:cs typeface="+mn-cs"/>
        </a:defRPr>
      </a:lvl3pPr>
      <a:lvl4pPr marL="1371600" indent="-342900" algn="l" defTabSz="642974" rtl="0" eaLnBrk="1" latinLnBrk="0" hangingPunct="1">
        <a:spcBef>
          <a:spcPct val="20000"/>
        </a:spcBef>
        <a:buClr>
          <a:schemeClr val="accent1"/>
        </a:buClr>
        <a:buFont typeface="Arial" charset="0"/>
        <a:buChar char="•"/>
        <a:defRPr lang="en-US" sz="1600" b="0" i="0" kern="1200" dirty="0">
          <a:solidFill>
            <a:schemeClr val="accent1"/>
          </a:solidFill>
          <a:latin typeface="National 2" charset="0"/>
          <a:ea typeface="+mn-ea"/>
          <a:cs typeface="+mn-cs"/>
        </a:defRPr>
      </a:lvl4pPr>
      <a:lvl5pPr marL="1714500" indent="-342900" algn="l" defTabSz="642974" rtl="0" eaLnBrk="1" latinLnBrk="0" hangingPunct="1">
        <a:spcBef>
          <a:spcPct val="20000"/>
        </a:spcBef>
        <a:buClr>
          <a:schemeClr val="accent1"/>
        </a:buClr>
        <a:buFont typeface="Arial" charset="0"/>
        <a:buChar char="•"/>
        <a:defRPr lang="en-US" sz="1600" b="0" i="0" kern="1200" dirty="0">
          <a:solidFill>
            <a:schemeClr val="accent1"/>
          </a:solidFill>
          <a:latin typeface="National 2" charset="0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FC0A8-FB02-A34F-02AC-8F245EB13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92480-F23D-D78F-D7F8-A7784088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2DCF9E-8CDE-C190-6C92-0C6924C0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 1">
      <a:dk1>
        <a:srgbClr val="000000"/>
      </a:dk1>
      <a:lt1>
        <a:srgbClr val="FFFFFF"/>
      </a:lt1>
      <a:dk2>
        <a:srgbClr val="797979"/>
      </a:dk2>
      <a:lt2>
        <a:srgbClr val="EEECE1"/>
      </a:lt2>
      <a:accent1>
        <a:srgbClr val="01683E"/>
      </a:accent1>
      <a:accent2>
        <a:srgbClr val="11312A"/>
      </a:accent2>
      <a:accent3>
        <a:srgbClr val="C4DD88"/>
      </a:accent3>
      <a:accent4>
        <a:srgbClr val="6DAA8D"/>
      </a:accent4>
      <a:accent5>
        <a:srgbClr val="797979"/>
      </a:accent5>
      <a:accent6>
        <a:srgbClr val="EAF3EE"/>
      </a:accent6>
      <a:hlink>
        <a:srgbClr val="00683D"/>
      </a:hlink>
      <a:folHlink>
        <a:srgbClr val="13312A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49</Words>
  <Application>Microsoft Macintosh PowerPoint</Application>
  <PresentationFormat>On-screen Show (16:9)</PresentationFormat>
  <Paragraphs>17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National 2</vt:lpstr>
      <vt:lpstr>National 2 Medium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Simon Stone</cp:lastModifiedBy>
  <cp:revision>22</cp:revision>
  <dcterms:created xsi:type="dcterms:W3CDTF">2017-06-05T14:10:58Z</dcterms:created>
  <dcterms:modified xsi:type="dcterms:W3CDTF">2025-06-20T17:22:47Z</dcterms:modified>
</cp:coreProperties>
</file>