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284" r:id="rId3"/>
    <p:sldId id="297" r:id="rId4"/>
    <p:sldId id="299" r:id="rId5"/>
    <p:sldId id="302" r:id="rId6"/>
    <p:sldId id="301" r:id="rId7"/>
    <p:sldId id="296" r:id="rId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6241" autoAdjust="0"/>
  </p:normalViewPr>
  <p:slideViewPr>
    <p:cSldViewPr showGuides="1">
      <p:cViewPr varScale="1">
        <p:scale>
          <a:sx n="123" d="100"/>
          <a:sy n="123" d="100"/>
        </p:scale>
        <p:origin x="9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14/2/2025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14/2/2025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We </a:t>
            </a:r>
            <a:r>
              <a:rPr lang="en-AU" sz="1000" dirty="0"/>
              <a:t>❤️</a:t>
            </a:r>
            <a:r>
              <a:rPr lang="en-AU" dirty="0"/>
              <a:t> Advent of Code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870-10D4-9EDE-D0C1-F34C5C69EEDE}"/>
              </a:ext>
            </a:extLst>
          </p:cNvPr>
          <p:cNvSpPr txBox="1"/>
          <p:nvPr userDrawn="1"/>
        </p:nvSpPr>
        <p:spPr>
          <a:xfrm>
            <a:off x="3047144" y="6477000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 err="1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dartgo.org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/we-love-advent-of-code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ventofcode.com/" TargetMode="External"/><Relationship Id="rId2" Type="http://schemas.openxmlformats.org/officeDocument/2006/relationships/hyperlink" Target="https://youtu.be/uZ8DcbhojOw?si=qkVqBujAKI3ANxv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ventofcode.com/2024/day/11" TargetMode="External"/><Relationship Id="rId2" Type="http://schemas.openxmlformats.org/officeDocument/2006/relationships/hyperlink" Target="https://adventofcode.com/2024/day/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dventofcode.com/2024/day/15" TargetMode="External"/><Relationship Id="rId5" Type="http://schemas.openxmlformats.org/officeDocument/2006/relationships/hyperlink" Target="https://adventofcode.com/2024/day/13" TargetMode="External"/><Relationship Id="rId4" Type="http://schemas.openxmlformats.org/officeDocument/2006/relationships/hyperlink" Target="https://adventofcode.com/2024/day/1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2025-02-14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We </a:t>
            </a:r>
            <a:r>
              <a:rPr lang="en-AU" sz="1050" dirty="0"/>
              <a:t>❤️</a:t>
            </a:r>
            <a:r>
              <a:rPr lang="en-AU" dirty="0"/>
              <a:t> Advent of Code</a:t>
            </a:r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0896586" cy="1371600"/>
          </a:xfrm>
        </p:spPr>
        <p:txBody>
          <a:bodyPr/>
          <a:lstStyle/>
          <a:p>
            <a:pPr algn="ctr"/>
            <a:r>
              <a:rPr lang="en-AU" dirty="0"/>
              <a:t>We </a:t>
            </a:r>
            <a:r>
              <a:rPr lang="en-AU" sz="6000" dirty="0"/>
              <a:t>❤️</a:t>
            </a:r>
            <a:r>
              <a:rPr lang="en-AU" dirty="0"/>
              <a:t> Advent of Code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2000" y="3810000"/>
            <a:ext cx="1089658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Alex French, Alex Mentis, Beaudry Chase, Simon Stone, Felix </a:t>
            </a:r>
            <a:r>
              <a:rPr lang="en-AU" dirty="0" err="1"/>
              <a:t>Windt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(and 1.4 million other programmers)</a:t>
            </a:r>
          </a:p>
          <a:p>
            <a:r>
              <a:rPr lang="en-AU" i="1" dirty="0"/>
              <a:t>RC Seminar, Feb 14, 2025</a:t>
            </a:r>
          </a:p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45AC8-A8FE-6A25-A14C-62A095A0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450C04-2D34-1A9D-2EB8-DBFAEF94334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website running an annual programming puzzle event</a:t>
            </a:r>
          </a:p>
          <a:p>
            <a:r>
              <a:rPr lang="en-US" dirty="0"/>
              <a:t>From December 1 to December 25, each day a new puzzle is released</a:t>
            </a:r>
          </a:p>
          <a:p>
            <a:r>
              <a:rPr lang="en-US" dirty="0"/>
              <a:t>Each puzzle consists of two parts, with the second part unlocking after the first part is solved</a:t>
            </a:r>
          </a:p>
          <a:p>
            <a:r>
              <a:rPr lang="en-US" dirty="0"/>
              <a:t>Each solved part grants one star</a:t>
            </a:r>
          </a:p>
          <a:p>
            <a:r>
              <a:rPr lang="en-US" dirty="0"/>
              <a:t>Puzzles tend to get more difficult over time</a:t>
            </a:r>
          </a:p>
          <a:p>
            <a:r>
              <a:rPr lang="en-US" dirty="0"/>
              <a:t>Only the solution is required, you can choose whichever programming language (or other means) you prefer!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0F00D7F-7CCA-617A-630E-C3E8F20A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Advent of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08D30-9563-2027-ADFD-C50B007FA8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E9510-38C2-9826-C5F5-0C9EC65368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656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A0D615-283A-0EBF-6F83-8FCE517400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and run entirely by Eric </a:t>
            </a:r>
            <a:r>
              <a:rPr lang="en-US" dirty="0" err="1"/>
              <a:t>Wastl</a:t>
            </a:r>
            <a:endParaRPr lang="en-US" dirty="0"/>
          </a:p>
          <a:p>
            <a:r>
              <a:rPr lang="en-US" dirty="0"/>
              <a:t>Started in 2015 with ~4000 users (Eric expected 70)</a:t>
            </a:r>
          </a:p>
          <a:p>
            <a:r>
              <a:rPr lang="en-US" dirty="0"/>
              <a:t>Today: More than 1.4 million registered users</a:t>
            </a:r>
          </a:p>
          <a:p>
            <a:r>
              <a:rPr lang="en-US" dirty="0"/>
              <a:t>Offers global and private leaderboards for friendly competition</a:t>
            </a:r>
          </a:p>
          <a:p>
            <a:r>
              <a:rPr lang="en-US" dirty="0"/>
              <a:t>Learn (a lot) more about </a:t>
            </a:r>
            <a:r>
              <a:rPr lang="en-US" dirty="0" err="1"/>
              <a:t>AoC</a:t>
            </a:r>
            <a:r>
              <a:rPr lang="en-US" dirty="0"/>
              <a:t> in this </a:t>
            </a:r>
            <a:r>
              <a:rPr lang="en-US" dirty="0">
                <a:hlinkClick r:id="rId2"/>
              </a:rPr>
              <a:t>awesome talk</a:t>
            </a:r>
            <a:r>
              <a:rPr lang="en-US" dirty="0"/>
              <a:t>!</a:t>
            </a:r>
          </a:p>
          <a:p>
            <a:r>
              <a:rPr lang="en-US" dirty="0"/>
              <a:t>All published puzzles are available year-round: </a:t>
            </a:r>
            <a:r>
              <a:rPr lang="en-US" dirty="0" err="1">
                <a:hlinkClick r:id="rId3"/>
              </a:rPr>
              <a:t>adventofcode.com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9CA5D7-1B5B-E3DE-26D7-A1AEAC5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Advent of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64E6C-DC89-9127-681E-D88055425F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52A8-2915-4F82-C076-440A1A1B46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77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560422-3DA6-D11D-5428-64C5EBC049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Programming practice</a:t>
            </a:r>
          </a:p>
          <a:p>
            <a:r>
              <a:rPr lang="en-US" dirty="0"/>
              <a:t>Learn a new language</a:t>
            </a:r>
          </a:p>
          <a:p>
            <a:r>
              <a:rPr lang="en-US" dirty="0"/>
              <a:t>Sharpen problem formulation and solving skills</a:t>
            </a:r>
          </a:p>
          <a:p>
            <a:r>
              <a:rPr lang="en-US" dirty="0"/>
              <a:t>Learn from other people’s solutions</a:t>
            </a:r>
          </a:p>
          <a:p>
            <a:r>
              <a:rPr lang="en-US" dirty="0"/>
              <a:t>Have fun!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B6DF0-87BD-ED92-47B1-1A752CDC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Advent of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62289-22C7-E947-62DD-A2AAD86B2C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732B0-052B-B408-8ACD-3B6186CB7F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8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3CF17-3D97-B406-A2F9-CD58D0ABE3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Day 3: Mull It Over </a:t>
            </a:r>
            <a:r>
              <a:rPr lang="en-US" dirty="0"/>
              <a:t>(Simon)</a:t>
            </a:r>
          </a:p>
          <a:p>
            <a:r>
              <a:rPr lang="en-US" dirty="0">
                <a:hlinkClick r:id="rId3"/>
              </a:rPr>
              <a:t>Day 11: Plutonian Pebbles </a:t>
            </a:r>
            <a:r>
              <a:rPr lang="en-US" dirty="0"/>
              <a:t>(Alex French)</a:t>
            </a:r>
          </a:p>
          <a:p>
            <a:r>
              <a:rPr lang="en-US" dirty="0">
                <a:hlinkClick r:id="rId4"/>
              </a:rPr>
              <a:t>Day 12: Garden Groups </a:t>
            </a:r>
            <a:r>
              <a:rPr lang="en-US" dirty="0"/>
              <a:t>(Beaudry)</a:t>
            </a:r>
          </a:p>
          <a:p>
            <a:r>
              <a:rPr lang="en-US" dirty="0">
                <a:hlinkClick r:id="rId5"/>
              </a:rPr>
              <a:t>Day 13: Claw Contraption </a:t>
            </a:r>
            <a:r>
              <a:rPr lang="en-US" dirty="0"/>
              <a:t>(Felix)</a:t>
            </a:r>
          </a:p>
          <a:p>
            <a:r>
              <a:rPr lang="en-US" dirty="0">
                <a:hlinkClick r:id="rId6"/>
              </a:rPr>
              <a:t>Day 15: Warehouse Woes </a:t>
            </a:r>
            <a:r>
              <a:rPr lang="en-US" dirty="0"/>
              <a:t>(Alex Mentis)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08CC0-5E6F-3F9B-1C95-BEC76D65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from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58D14-C5C1-BEB4-AF12-517EC73D8E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We ❤️ Advent of Code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8F852-0F48-5831-9384-7BB4773F0B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90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  <a:br>
              <a:rPr lang="en-AU" dirty="0"/>
            </a:br>
            <a:r>
              <a:rPr lang="en-AU" sz="3200" dirty="0" err="1">
                <a:latin typeface="National 2" panose="020B0504030502020203" pitchFamily="34" charset="77"/>
              </a:rPr>
              <a:t>dartgo.org</a:t>
            </a:r>
            <a:r>
              <a:rPr lang="en-AU" sz="3200" dirty="0">
                <a:latin typeface="National 2" panose="020B0504030502020203" pitchFamily="34" charset="77"/>
              </a:rPr>
              <a:t>/we-love-advent-of-code</a:t>
            </a:r>
            <a:br>
              <a:rPr lang="en-AU" dirty="0"/>
            </a:b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03CF8-EE76-8850-3567-76EB1C26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We ❤️ Advent of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158</TotalTime>
  <Words>302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National 2</vt:lpstr>
      <vt:lpstr>National 2 Medium</vt:lpstr>
      <vt:lpstr>Dartmouth</vt:lpstr>
      <vt:lpstr>PowerPoint Presentation</vt:lpstr>
      <vt:lpstr>We ❤️ Advent of Code</vt:lpstr>
      <vt:lpstr>What is Advent of Code?</vt:lpstr>
      <vt:lpstr>What is Advent of Code?</vt:lpstr>
      <vt:lpstr>Why do Advent of Code?</vt:lpstr>
      <vt:lpstr>Highlights from 2024</vt:lpstr>
      <vt:lpstr>Thank you dartgo.org/we-love-advent-of-code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21</cp:revision>
  <cp:lastPrinted>2018-02-22T17:02:12Z</cp:lastPrinted>
  <dcterms:created xsi:type="dcterms:W3CDTF">2025-02-14T16:10:07Z</dcterms:created>
  <dcterms:modified xsi:type="dcterms:W3CDTF">2025-02-14T18:51:25Z</dcterms:modified>
  <cp:category/>
</cp:coreProperties>
</file>