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2" y="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032A-2F82-4E95-AB4A-2E5F5B0B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20A4-06AE-4255-BE84-BFE9395EF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D26B-36FE-4A51-8DC4-89FA96CE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81BB1-85CC-4142-BA9C-7121C190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0032-8A3C-4EB6-84BE-03B09261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2B15-D8A9-44FF-9296-D5B018F4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E695E-14C6-4827-BDAC-153DD39AD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2868-307E-48F7-B423-5976631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605C-5949-43BE-90AC-834610B7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C282-55A6-408F-AD4A-A32F7C7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D1773-31D4-42C3-B0B1-BCDFA57FD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D4CB6-5FF3-47D0-AAC0-9EA53088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194E-EA48-4728-A7D5-286EB5F9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131C-01BA-440D-B7B2-B0EE7111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3AD7-F6A1-4C04-817A-9785A21F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A4ED-9765-4EBF-BC01-66E2B637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72D6-F42C-4C44-919A-CE97E9B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2AC8-35AA-4C6F-BAF5-FBDA62FE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823D-4E40-4D92-8A16-DB5FE9BC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B5E1-8C77-4BA5-B26F-E6CAA1A0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97F0-E994-4927-B22C-924691A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54E7-2782-441B-803C-4C912DC1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61D4-119F-4BB9-85FD-F8074EFC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62F8-EA84-476A-9AB4-2D376773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7549-C600-4EDC-8EA5-E36AF563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DFE-EB91-4FCC-8B91-A1CF5D00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E82A-A649-42A3-BD27-4E0C3A1D7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FC9CF-492A-4F77-8DFE-7BA7BBA7A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20F50-E1FC-4CD0-9750-A6630569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9E3D-4D0F-4778-B4A9-77416038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C125-12BC-4F77-8EF3-6D753AF1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CD36-2AD2-4A7E-A393-0A26B1B4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872D-4915-4542-BB8D-EC58B391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DBA94-5594-4635-9004-94E919A9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8BA05-8DD7-436E-A95A-AF49B224F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0882D-1F84-441C-B34D-72744A827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393CC-DD7A-435C-89F7-EECC46DD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2D420-2518-4928-92B7-EEB60CC9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5F63D-5A7D-48AA-A189-D4F3A62A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4670-36A0-4EB6-B7E7-B52B6CB3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C93E4-6B94-421A-875F-8D4152B2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E8CD2-3658-4F35-BBEE-6DB8CDEC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CA9B6-EC13-4368-9623-53E667E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D0BAA-531D-47F6-9DE1-6D6C0661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C85B9-2D2E-4542-830A-EBD15666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974A5-420D-4358-B3A5-5B5BBAEE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D5F6-8637-45D4-BB42-082E41BE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C759-C533-4C93-810E-D7DF0785B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212DB-BF74-4985-BA08-99FDB3759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A0A0-0026-4B5C-B4D6-0D100BC1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077B9-C986-481E-92B1-694B5D9E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4DBF1-B170-4431-A6E1-A140316A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2D9B-1317-48E4-9EC2-7FDB3440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6122-FD8C-461F-8FCE-412B6055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BA155-82BB-4FB2-9169-1A7CE77E6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E4BD1-9B05-4CA0-B32D-F36312B0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E9CA2-3CBD-44DF-9528-B837DF54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983E6-508C-4898-84B4-62872BF3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ED1D9-9327-4407-BD77-4DE18496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E4B5-BBEF-406B-A8C4-0A95705D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02E7-3E77-4F42-8B06-1974463E5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A0BD-7F7C-4746-B96C-07BA7574A1E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F80F-2C84-498F-B89A-2B8B2D424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AF87-C50F-4257-B7FF-F0076F77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772B-BF73-41E2-ABC4-9A51C28E1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8690EA4E-1D83-4E66-B04C-E3A73FE0F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29" y="4213601"/>
            <a:ext cx="3605532" cy="1894744"/>
          </a:xfrm>
          <a:prstGeom prst="rect">
            <a:avLst/>
          </a:prstGeom>
        </p:spPr>
      </p:pic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9D9324F9-690D-4670-9716-66772BDE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5" y="4213601"/>
            <a:ext cx="3571045" cy="1876620"/>
          </a:xfrm>
          <a:prstGeom prst="rect">
            <a:avLst/>
          </a:prstGeom>
        </p:spPr>
      </p:pic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871622DD-2166-4397-BB39-00204770C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44" y="1132149"/>
            <a:ext cx="3605530" cy="189474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613E35D-825C-4D9C-994E-433A48EC0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6" y="749655"/>
            <a:ext cx="6413489" cy="314021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5E6EB1D-8ABF-4BE2-8A02-A668B2CE1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20" y="4213600"/>
            <a:ext cx="3571045" cy="1876621"/>
          </a:xfrm>
          <a:prstGeom prst="rect">
            <a:avLst/>
          </a:prstGeom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6DC1BF1-C83D-4103-984F-52019F146D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49" y="325804"/>
            <a:ext cx="3688120" cy="64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B28630-8063-407E-AF0A-99CC783AFDBA}"/>
              </a:ext>
            </a:extLst>
          </p:cNvPr>
          <p:cNvSpPr txBox="1"/>
          <p:nvPr/>
        </p:nvSpPr>
        <p:spPr>
          <a:xfrm>
            <a:off x="1582615" y="141138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Same as fig 3 but RFU</a:t>
            </a:r>
          </a:p>
        </p:txBody>
      </p:sp>
    </p:spTree>
    <p:extLst>
      <p:ext uri="{BB962C8B-B14F-4D97-AF65-F5344CB8AC3E}">
        <p14:creationId xmlns:p14="http://schemas.microsoft.com/office/powerpoint/2010/main" val="75265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4870056-A914-4EE7-ADA2-1A70F3B9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73" y="1825625"/>
            <a:ext cx="888705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B165A-F9C6-4F69-A069-CEB2BCE18CBE}"/>
              </a:ext>
            </a:extLst>
          </p:cNvPr>
          <p:cNvSpPr txBox="1"/>
          <p:nvPr/>
        </p:nvSpPr>
        <p:spPr>
          <a:xfrm>
            <a:off x="1597688" y="116017"/>
            <a:ext cx="858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09/11 Path since we only visited the summer buoy and came back</a:t>
            </a:r>
          </a:p>
        </p:txBody>
      </p:sp>
    </p:spTree>
    <p:extLst>
      <p:ext uri="{BB962C8B-B14F-4D97-AF65-F5344CB8AC3E}">
        <p14:creationId xmlns:p14="http://schemas.microsoft.com/office/powerpoint/2010/main" val="426524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6627957-0E82-44D7-8F86-6F254C30A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89" y="1479726"/>
            <a:ext cx="6519992" cy="3419614"/>
          </a:xfr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05FC0EC4-9175-49AD-A859-09FC7450F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97" y="1376624"/>
            <a:ext cx="4569022" cy="3522716"/>
          </a:xfrm>
          <a:prstGeom prst="rect">
            <a:avLst/>
          </a:prstGeom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AE95632-4EE1-48E5-8627-5F2F2E521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653" y="1296238"/>
            <a:ext cx="1071506" cy="3487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CF65E-6BF3-4359-995D-7F7770C17C5C}"/>
              </a:ext>
            </a:extLst>
          </p:cNvPr>
          <p:cNvSpPr txBox="1"/>
          <p:nvPr/>
        </p:nvSpPr>
        <p:spPr>
          <a:xfrm>
            <a:off x="1582615" y="141138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Same as fig 6 but RFU</a:t>
            </a:r>
          </a:p>
        </p:txBody>
      </p:sp>
    </p:spTree>
    <p:extLst>
      <p:ext uri="{BB962C8B-B14F-4D97-AF65-F5344CB8AC3E}">
        <p14:creationId xmlns:p14="http://schemas.microsoft.com/office/powerpoint/2010/main" val="28796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B4CBBAA-374A-4F6D-B5B7-6C17E1E54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1" y="1212257"/>
            <a:ext cx="8933713" cy="510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5DADE-2639-491B-AF30-DECBF598A7A6}"/>
              </a:ext>
            </a:extLst>
          </p:cNvPr>
          <p:cNvSpPr txBox="1"/>
          <p:nvPr/>
        </p:nvSpPr>
        <p:spPr>
          <a:xfrm>
            <a:off x="1582615" y="141138"/>
            <a:ext cx="561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Only one path RFU to see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69699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Mingi Jeong</dc:creator>
  <cp:lastModifiedBy>Mingi Jeong</cp:lastModifiedBy>
  <cp:revision>2</cp:revision>
  <dcterms:created xsi:type="dcterms:W3CDTF">2020-11-19T19:34:45Z</dcterms:created>
  <dcterms:modified xsi:type="dcterms:W3CDTF">2020-11-19T19:43:19Z</dcterms:modified>
</cp:coreProperties>
</file>