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f21a08b3a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f21a08b3a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21a08b3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21a08b3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1a08b3a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1a08b3a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21a08b3a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21a08b3a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0D2E9"/>
            </a:gs>
            <a:gs pos="100000">
              <a:srgbClr val="04596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12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Níveis</a:t>
            </a:r>
            <a:r>
              <a:rPr b="1" lang="pt-BR">
                <a:solidFill>
                  <a:schemeClr val="lt1"/>
                </a:solidFill>
              </a:rPr>
              <a:t> de </a:t>
            </a:r>
            <a:r>
              <a:rPr b="1" lang="pt-BR">
                <a:solidFill>
                  <a:schemeClr val="lt1"/>
                </a:solidFill>
              </a:rPr>
              <a:t>Abstração de Linguagem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O que é?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Abstração em programação de computadores é uma forma de reduzir a complexidade e tornar o projeto e a implementação mais eficientes em sistemas complexos de software.</a:t>
            </a:r>
            <a:endParaRPr sz="2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Ela esconde a complexidade técnica de um sistema por trás de uma APIs mais simples.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Exemplos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085100"/>
            <a:ext cx="426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A linguagem mais ao topo representa a mais linguagem mais </a:t>
            </a:r>
            <a:r>
              <a:rPr lang="pt-BR" sz="2200">
                <a:solidFill>
                  <a:schemeClr val="lt1"/>
                </a:solidFill>
              </a:rPr>
              <a:t>próxima</a:t>
            </a:r>
            <a:r>
              <a:rPr lang="pt-BR" sz="2200">
                <a:solidFill>
                  <a:schemeClr val="lt1"/>
                </a:solidFill>
              </a:rPr>
              <a:t> da linguagem humana enquanto a mais a baixa está mais </a:t>
            </a:r>
            <a:r>
              <a:rPr lang="pt-BR" sz="2200">
                <a:solidFill>
                  <a:schemeClr val="lt1"/>
                </a:solidFill>
              </a:rPr>
              <a:t>próxima</a:t>
            </a:r>
            <a:r>
              <a:rPr lang="pt-BR" sz="2200">
                <a:solidFill>
                  <a:schemeClr val="lt1"/>
                </a:solidFill>
              </a:rPr>
              <a:t> da linguagem das </a:t>
            </a:r>
            <a:r>
              <a:rPr lang="pt-BR" sz="2200">
                <a:solidFill>
                  <a:schemeClr val="lt1"/>
                </a:solidFill>
              </a:rPr>
              <a:t>máquinas</a:t>
            </a:r>
            <a:r>
              <a:rPr lang="pt-BR" sz="2200">
                <a:solidFill>
                  <a:schemeClr val="lt1"/>
                </a:solidFill>
              </a:rPr>
              <a:t>.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900" y="780800"/>
            <a:ext cx="4267200" cy="37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Aplicação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Cada tipo de linguagem tem suas próprias vantagens e desvantagens, e o melhor tipo de linguagem para uma determinada aplicação depende de uma série de fatores, como o desempenho, a complexidade do programa e as habilidades do programador.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2603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Tabela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67200" cy="348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52479"/>
            <a:ext cx="42672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