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75045" autoAdjust="0"/>
  </p:normalViewPr>
  <p:slideViewPr>
    <p:cSldViewPr snapToGrid="0">
      <p:cViewPr>
        <p:scale>
          <a:sx n="48" d="100"/>
          <a:sy n="48" d="100"/>
        </p:scale>
        <p:origin x="145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3E1A73-C465-4CE9-9EBD-4CE3BCDE0C8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5DCDD8D-6839-473F-919D-E5B2C33E7D8F}">
      <dgm:prSet phldrT="[Text]"/>
      <dgm:spPr/>
      <dgm:t>
        <a:bodyPr/>
        <a:lstStyle/>
        <a:p>
          <a:r>
            <a:rPr lang="en-GB" dirty="0" smtClean="0"/>
            <a:t>Addition of more features</a:t>
          </a:r>
          <a:endParaRPr lang="en-GB" dirty="0"/>
        </a:p>
      </dgm:t>
    </dgm:pt>
    <dgm:pt modelId="{2A2D1A64-5C16-4D68-9273-6264F657553D}" type="parTrans" cxnId="{58BB5BE9-3C83-4177-A7FD-588FF2D69AA6}">
      <dgm:prSet/>
      <dgm:spPr/>
      <dgm:t>
        <a:bodyPr/>
        <a:lstStyle/>
        <a:p>
          <a:endParaRPr lang="en-GB"/>
        </a:p>
      </dgm:t>
    </dgm:pt>
    <dgm:pt modelId="{729D7A1C-ACC1-4AF8-97E0-B48C72092977}" type="sibTrans" cxnId="{58BB5BE9-3C83-4177-A7FD-588FF2D69AA6}">
      <dgm:prSet/>
      <dgm:spPr/>
      <dgm:t>
        <a:bodyPr/>
        <a:lstStyle/>
        <a:p>
          <a:endParaRPr lang="en-GB"/>
        </a:p>
      </dgm:t>
    </dgm:pt>
    <dgm:pt modelId="{75E3ECCA-2A5F-4E23-AC15-5BA2779223F2}">
      <dgm:prSet phldrT="[Text]"/>
      <dgm:spPr/>
      <dgm:t>
        <a:bodyPr/>
        <a:lstStyle/>
        <a:p>
          <a:r>
            <a:rPr lang="en-GB" dirty="0" smtClean="0"/>
            <a:t>Develop a mobile application </a:t>
          </a:r>
          <a:endParaRPr lang="en-GB" dirty="0"/>
        </a:p>
      </dgm:t>
    </dgm:pt>
    <dgm:pt modelId="{7D00C464-C826-44DB-B9C3-E4389E998567}" type="parTrans" cxnId="{11293E29-D4B4-4730-8C9D-BCEC908DEC43}">
      <dgm:prSet/>
      <dgm:spPr/>
      <dgm:t>
        <a:bodyPr/>
        <a:lstStyle/>
        <a:p>
          <a:endParaRPr lang="en-GB"/>
        </a:p>
      </dgm:t>
    </dgm:pt>
    <dgm:pt modelId="{A900C58C-5ED4-4709-9A64-5E44EF940AA1}" type="sibTrans" cxnId="{11293E29-D4B4-4730-8C9D-BCEC908DEC43}">
      <dgm:prSet/>
      <dgm:spPr/>
      <dgm:t>
        <a:bodyPr/>
        <a:lstStyle/>
        <a:p>
          <a:endParaRPr lang="en-GB"/>
        </a:p>
      </dgm:t>
    </dgm:pt>
    <dgm:pt modelId="{88B1697E-3A77-4037-827E-FA92AF8FD81D}">
      <dgm:prSet phldrT="[Text]"/>
      <dgm:spPr/>
      <dgm:t>
        <a:bodyPr/>
        <a:lstStyle/>
        <a:p>
          <a:r>
            <a:rPr lang="en-GB" dirty="0" smtClean="0"/>
            <a:t>Improve User Interface</a:t>
          </a:r>
          <a:endParaRPr lang="en-GB" dirty="0"/>
        </a:p>
      </dgm:t>
    </dgm:pt>
    <dgm:pt modelId="{C71D16D2-A7C5-4CEB-9199-135F4F6AB6C2}" type="parTrans" cxnId="{CE4D8B3B-9DC1-4244-A4AF-4BAFE3640C67}">
      <dgm:prSet/>
      <dgm:spPr/>
      <dgm:t>
        <a:bodyPr/>
        <a:lstStyle/>
        <a:p>
          <a:endParaRPr lang="en-GB"/>
        </a:p>
      </dgm:t>
    </dgm:pt>
    <dgm:pt modelId="{A00DF725-258E-4931-A958-94B80ABC5CC3}" type="sibTrans" cxnId="{CE4D8B3B-9DC1-4244-A4AF-4BAFE3640C67}">
      <dgm:prSet/>
      <dgm:spPr/>
      <dgm:t>
        <a:bodyPr/>
        <a:lstStyle/>
        <a:p>
          <a:endParaRPr lang="en-GB"/>
        </a:p>
      </dgm:t>
    </dgm:pt>
    <dgm:pt modelId="{4F13585A-BE72-40BB-B9A4-297AF7297714}" type="pres">
      <dgm:prSet presAssocID="{883E1A73-C465-4CE9-9EBD-4CE3BCDE0C8A}" presName="linear" presStyleCnt="0">
        <dgm:presLayoutVars>
          <dgm:dir/>
          <dgm:animLvl val="lvl"/>
          <dgm:resizeHandles val="exact"/>
        </dgm:presLayoutVars>
      </dgm:prSet>
      <dgm:spPr/>
    </dgm:pt>
    <dgm:pt modelId="{248F8781-C603-4B9A-B29F-5E5B8A9B67E1}" type="pres">
      <dgm:prSet presAssocID="{88B1697E-3A77-4037-827E-FA92AF8FD81D}" presName="parentLin" presStyleCnt="0"/>
      <dgm:spPr/>
    </dgm:pt>
    <dgm:pt modelId="{AE409B0F-7778-4F56-A3C0-8AC8DB0DBEC4}" type="pres">
      <dgm:prSet presAssocID="{88B1697E-3A77-4037-827E-FA92AF8FD81D}" presName="parentLeftMargin" presStyleLbl="node1" presStyleIdx="0" presStyleCnt="3"/>
      <dgm:spPr/>
    </dgm:pt>
    <dgm:pt modelId="{67774C26-1490-44B4-A322-C74439AE04AD}" type="pres">
      <dgm:prSet presAssocID="{88B1697E-3A77-4037-827E-FA92AF8FD81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282DF92-0275-47B9-989E-2CA0D448807D}" type="pres">
      <dgm:prSet presAssocID="{88B1697E-3A77-4037-827E-FA92AF8FD81D}" presName="negativeSpace" presStyleCnt="0"/>
      <dgm:spPr/>
    </dgm:pt>
    <dgm:pt modelId="{B9E7027B-F595-4E1F-A9C8-033202366CF3}" type="pres">
      <dgm:prSet presAssocID="{88B1697E-3A77-4037-827E-FA92AF8FD81D}" presName="childText" presStyleLbl="conFgAcc1" presStyleIdx="0" presStyleCnt="3">
        <dgm:presLayoutVars>
          <dgm:bulletEnabled val="1"/>
        </dgm:presLayoutVars>
      </dgm:prSet>
      <dgm:spPr/>
    </dgm:pt>
    <dgm:pt modelId="{4E177F0D-31C9-4D61-8966-0D6C4E2BC255}" type="pres">
      <dgm:prSet presAssocID="{A00DF725-258E-4931-A958-94B80ABC5CC3}" presName="spaceBetweenRectangles" presStyleCnt="0"/>
      <dgm:spPr/>
    </dgm:pt>
    <dgm:pt modelId="{0B688515-E2A4-47AC-8409-8B38A4C94DB7}" type="pres">
      <dgm:prSet presAssocID="{45DCDD8D-6839-473F-919D-E5B2C33E7D8F}" presName="parentLin" presStyleCnt="0"/>
      <dgm:spPr/>
    </dgm:pt>
    <dgm:pt modelId="{1AE2EBA2-99B1-4FA7-AE40-467F85E45330}" type="pres">
      <dgm:prSet presAssocID="{45DCDD8D-6839-473F-919D-E5B2C33E7D8F}" presName="parentLeftMargin" presStyleLbl="node1" presStyleIdx="0" presStyleCnt="3"/>
      <dgm:spPr/>
    </dgm:pt>
    <dgm:pt modelId="{4BD1DE02-0930-4F47-822F-AD5783B3675F}" type="pres">
      <dgm:prSet presAssocID="{45DCDD8D-6839-473F-919D-E5B2C33E7D8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E52160C-7EB5-495D-824A-6E8BAF68DA50}" type="pres">
      <dgm:prSet presAssocID="{45DCDD8D-6839-473F-919D-E5B2C33E7D8F}" presName="negativeSpace" presStyleCnt="0"/>
      <dgm:spPr/>
    </dgm:pt>
    <dgm:pt modelId="{EA4FBCCD-7FD6-4FCC-8382-3254E3DCB65C}" type="pres">
      <dgm:prSet presAssocID="{45DCDD8D-6839-473F-919D-E5B2C33E7D8F}" presName="childText" presStyleLbl="conFgAcc1" presStyleIdx="1" presStyleCnt="3">
        <dgm:presLayoutVars>
          <dgm:bulletEnabled val="1"/>
        </dgm:presLayoutVars>
      </dgm:prSet>
      <dgm:spPr/>
    </dgm:pt>
    <dgm:pt modelId="{A03DCA44-CEF7-4D2A-8382-58E42BC07E00}" type="pres">
      <dgm:prSet presAssocID="{729D7A1C-ACC1-4AF8-97E0-B48C72092977}" presName="spaceBetweenRectangles" presStyleCnt="0"/>
      <dgm:spPr/>
    </dgm:pt>
    <dgm:pt modelId="{7E028B00-FD4E-4281-BB81-E02A6A5A6F71}" type="pres">
      <dgm:prSet presAssocID="{75E3ECCA-2A5F-4E23-AC15-5BA2779223F2}" presName="parentLin" presStyleCnt="0"/>
      <dgm:spPr/>
    </dgm:pt>
    <dgm:pt modelId="{586AE848-8345-4148-91E3-F666A9EBF1BB}" type="pres">
      <dgm:prSet presAssocID="{75E3ECCA-2A5F-4E23-AC15-5BA2779223F2}" presName="parentLeftMargin" presStyleLbl="node1" presStyleIdx="1" presStyleCnt="3"/>
      <dgm:spPr/>
    </dgm:pt>
    <dgm:pt modelId="{9E2750C8-6157-4D02-BCD8-D872ADC7981B}" type="pres">
      <dgm:prSet presAssocID="{75E3ECCA-2A5F-4E23-AC15-5BA2779223F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44E6EC9-E5F4-475E-91D7-07F120A64700}" type="pres">
      <dgm:prSet presAssocID="{75E3ECCA-2A5F-4E23-AC15-5BA2779223F2}" presName="negativeSpace" presStyleCnt="0"/>
      <dgm:spPr/>
    </dgm:pt>
    <dgm:pt modelId="{C81DF271-70F5-4D4C-A6BE-A13AA1B9B180}" type="pres">
      <dgm:prSet presAssocID="{75E3ECCA-2A5F-4E23-AC15-5BA2779223F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11593D6-472B-4B18-A631-CC74CA404753}" type="presOf" srcId="{75E3ECCA-2A5F-4E23-AC15-5BA2779223F2}" destId="{586AE848-8345-4148-91E3-F666A9EBF1BB}" srcOrd="0" destOrd="0" presId="urn:microsoft.com/office/officeart/2005/8/layout/list1"/>
    <dgm:cxn modelId="{58BB5BE9-3C83-4177-A7FD-588FF2D69AA6}" srcId="{883E1A73-C465-4CE9-9EBD-4CE3BCDE0C8A}" destId="{45DCDD8D-6839-473F-919D-E5B2C33E7D8F}" srcOrd="1" destOrd="0" parTransId="{2A2D1A64-5C16-4D68-9273-6264F657553D}" sibTransId="{729D7A1C-ACC1-4AF8-97E0-B48C72092977}"/>
    <dgm:cxn modelId="{87529CAE-EDF0-4B24-A110-E3C31CAFF662}" type="presOf" srcId="{88B1697E-3A77-4037-827E-FA92AF8FD81D}" destId="{67774C26-1490-44B4-A322-C74439AE04AD}" srcOrd="1" destOrd="0" presId="urn:microsoft.com/office/officeart/2005/8/layout/list1"/>
    <dgm:cxn modelId="{7A7751F6-C7B6-4915-B656-461298D51393}" type="presOf" srcId="{883E1A73-C465-4CE9-9EBD-4CE3BCDE0C8A}" destId="{4F13585A-BE72-40BB-B9A4-297AF7297714}" srcOrd="0" destOrd="0" presId="urn:microsoft.com/office/officeart/2005/8/layout/list1"/>
    <dgm:cxn modelId="{67C2E9B9-B941-4848-B5FB-D31EEF0852FC}" type="presOf" srcId="{75E3ECCA-2A5F-4E23-AC15-5BA2779223F2}" destId="{9E2750C8-6157-4D02-BCD8-D872ADC7981B}" srcOrd="1" destOrd="0" presId="urn:microsoft.com/office/officeart/2005/8/layout/list1"/>
    <dgm:cxn modelId="{22CE6001-CC68-4D82-8251-DA06BC492277}" type="presOf" srcId="{88B1697E-3A77-4037-827E-FA92AF8FD81D}" destId="{AE409B0F-7778-4F56-A3C0-8AC8DB0DBEC4}" srcOrd="0" destOrd="0" presId="urn:microsoft.com/office/officeart/2005/8/layout/list1"/>
    <dgm:cxn modelId="{CBF770F0-4C74-4FC2-990B-4D7AB569F0DA}" type="presOf" srcId="{45DCDD8D-6839-473F-919D-E5B2C33E7D8F}" destId="{1AE2EBA2-99B1-4FA7-AE40-467F85E45330}" srcOrd="0" destOrd="0" presId="urn:microsoft.com/office/officeart/2005/8/layout/list1"/>
    <dgm:cxn modelId="{11293E29-D4B4-4730-8C9D-BCEC908DEC43}" srcId="{883E1A73-C465-4CE9-9EBD-4CE3BCDE0C8A}" destId="{75E3ECCA-2A5F-4E23-AC15-5BA2779223F2}" srcOrd="2" destOrd="0" parTransId="{7D00C464-C826-44DB-B9C3-E4389E998567}" sibTransId="{A900C58C-5ED4-4709-9A64-5E44EF940AA1}"/>
    <dgm:cxn modelId="{CE4D8B3B-9DC1-4244-A4AF-4BAFE3640C67}" srcId="{883E1A73-C465-4CE9-9EBD-4CE3BCDE0C8A}" destId="{88B1697E-3A77-4037-827E-FA92AF8FD81D}" srcOrd="0" destOrd="0" parTransId="{C71D16D2-A7C5-4CEB-9199-135F4F6AB6C2}" sibTransId="{A00DF725-258E-4931-A958-94B80ABC5CC3}"/>
    <dgm:cxn modelId="{FF1AFC44-4CC6-4FC8-BA64-311B86842664}" type="presOf" srcId="{45DCDD8D-6839-473F-919D-E5B2C33E7D8F}" destId="{4BD1DE02-0930-4F47-822F-AD5783B3675F}" srcOrd="1" destOrd="0" presId="urn:microsoft.com/office/officeart/2005/8/layout/list1"/>
    <dgm:cxn modelId="{03BB97EA-E062-4F46-B0E8-5BB06B896849}" type="presParOf" srcId="{4F13585A-BE72-40BB-B9A4-297AF7297714}" destId="{248F8781-C603-4B9A-B29F-5E5B8A9B67E1}" srcOrd="0" destOrd="0" presId="urn:microsoft.com/office/officeart/2005/8/layout/list1"/>
    <dgm:cxn modelId="{0D752D7E-8132-4554-9D70-80FA4759DA7A}" type="presParOf" srcId="{248F8781-C603-4B9A-B29F-5E5B8A9B67E1}" destId="{AE409B0F-7778-4F56-A3C0-8AC8DB0DBEC4}" srcOrd="0" destOrd="0" presId="urn:microsoft.com/office/officeart/2005/8/layout/list1"/>
    <dgm:cxn modelId="{96DE75F5-C520-4C98-AD39-07E4908AE1B7}" type="presParOf" srcId="{248F8781-C603-4B9A-B29F-5E5B8A9B67E1}" destId="{67774C26-1490-44B4-A322-C74439AE04AD}" srcOrd="1" destOrd="0" presId="urn:microsoft.com/office/officeart/2005/8/layout/list1"/>
    <dgm:cxn modelId="{456B1976-F9E1-4FB0-94EB-6376834EFB96}" type="presParOf" srcId="{4F13585A-BE72-40BB-B9A4-297AF7297714}" destId="{5282DF92-0275-47B9-989E-2CA0D448807D}" srcOrd="1" destOrd="0" presId="urn:microsoft.com/office/officeart/2005/8/layout/list1"/>
    <dgm:cxn modelId="{7784EA09-E528-43DD-B518-AA1D9BB702EF}" type="presParOf" srcId="{4F13585A-BE72-40BB-B9A4-297AF7297714}" destId="{B9E7027B-F595-4E1F-A9C8-033202366CF3}" srcOrd="2" destOrd="0" presId="urn:microsoft.com/office/officeart/2005/8/layout/list1"/>
    <dgm:cxn modelId="{E717B7DB-ABE2-46ED-B42A-A29A2A8C90F1}" type="presParOf" srcId="{4F13585A-BE72-40BB-B9A4-297AF7297714}" destId="{4E177F0D-31C9-4D61-8966-0D6C4E2BC255}" srcOrd="3" destOrd="0" presId="urn:microsoft.com/office/officeart/2005/8/layout/list1"/>
    <dgm:cxn modelId="{A8477888-D733-4ACC-A93F-C98B5ED9B3A8}" type="presParOf" srcId="{4F13585A-BE72-40BB-B9A4-297AF7297714}" destId="{0B688515-E2A4-47AC-8409-8B38A4C94DB7}" srcOrd="4" destOrd="0" presId="urn:microsoft.com/office/officeart/2005/8/layout/list1"/>
    <dgm:cxn modelId="{85EA5C01-3564-4B44-95FB-9FDFDB26C120}" type="presParOf" srcId="{0B688515-E2A4-47AC-8409-8B38A4C94DB7}" destId="{1AE2EBA2-99B1-4FA7-AE40-467F85E45330}" srcOrd="0" destOrd="0" presId="urn:microsoft.com/office/officeart/2005/8/layout/list1"/>
    <dgm:cxn modelId="{1A58A2F0-9FFD-42BF-91E3-05CF12DFBE55}" type="presParOf" srcId="{0B688515-E2A4-47AC-8409-8B38A4C94DB7}" destId="{4BD1DE02-0930-4F47-822F-AD5783B3675F}" srcOrd="1" destOrd="0" presId="urn:microsoft.com/office/officeart/2005/8/layout/list1"/>
    <dgm:cxn modelId="{C413A932-C6D5-4CA5-A8FC-01E86B038DB5}" type="presParOf" srcId="{4F13585A-BE72-40BB-B9A4-297AF7297714}" destId="{CE52160C-7EB5-495D-824A-6E8BAF68DA50}" srcOrd="5" destOrd="0" presId="urn:microsoft.com/office/officeart/2005/8/layout/list1"/>
    <dgm:cxn modelId="{2CF8E74E-4D05-4494-ADED-4ABB5AE29454}" type="presParOf" srcId="{4F13585A-BE72-40BB-B9A4-297AF7297714}" destId="{EA4FBCCD-7FD6-4FCC-8382-3254E3DCB65C}" srcOrd="6" destOrd="0" presId="urn:microsoft.com/office/officeart/2005/8/layout/list1"/>
    <dgm:cxn modelId="{705436F3-AC9A-4E76-84E1-6D20A2D368FB}" type="presParOf" srcId="{4F13585A-BE72-40BB-B9A4-297AF7297714}" destId="{A03DCA44-CEF7-4D2A-8382-58E42BC07E00}" srcOrd="7" destOrd="0" presId="urn:microsoft.com/office/officeart/2005/8/layout/list1"/>
    <dgm:cxn modelId="{FEA08C2C-B739-4ABE-B1CA-C43EC71B1FF7}" type="presParOf" srcId="{4F13585A-BE72-40BB-B9A4-297AF7297714}" destId="{7E028B00-FD4E-4281-BB81-E02A6A5A6F71}" srcOrd="8" destOrd="0" presId="urn:microsoft.com/office/officeart/2005/8/layout/list1"/>
    <dgm:cxn modelId="{05D423E5-E833-41B3-B186-156AD6E61F66}" type="presParOf" srcId="{7E028B00-FD4E-4281-BB81-E02A6A5A6F71}" destId="{586AE848-8345-4148-91E3-F666A9EBF1BB}" srcOrd="0" destOrd="0" presId="urn:microsoft.com/office/officeart/2005/8/layout/list1"/>
    <dgm:cxn modelId="{497EDC97-F656-4152-B68B-09D2A2B70EB5}" type="presParOf" srcId="{7E028B00-FD4E-4281-BB81-E02A6A5A6F71}" destId="{9E2750C8-6157-4D02-BCD8-D872ADC7981B}" srcOrd="1" destOrd="0" presId="urn:microsoft.com/office/officeart/2005/8/layout/list1"/>
    <dgm:cxn modelId="{A9865E6E-74BC-4F3A-B96C-3EC27B396DCE}" type="presParOf" srcId="{4F13585A-BE72-40BB-B9A4-297AF7297714}" destId="{A44E6EC9-E5F4-475E-91D7-07F120A64700}" srcOrd="9" destOrd="0" presId="urn:microsoft.com/office/officeart/2005/8/layout/list1"/>
    <dgm:cxn modelId="{15F3EB8B-2D4B-4C86-8696-EF1CE7417CD3}" type="presParOf" srcId="{4F13585A-BE72-40BB-B9A4-297AF7297714}" destId="{C81DF271-70F5-4D4C-A6BE-A13AA1B9B18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7027B-F595-4E1F-A9C8-033202366CF3}">
      <dsp:nvSpPr>
        <dsp:cNvPr id="0" name=""/>
        <dsp:cNvSpPr/>
      </dsp:nvSpPr>
      <dsp:spPr>
        <a:xfrm>
          <a:off x="0" y="995387"/>
          <a:ext cx="9855199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74C26-1490-44B4-A322-C74439AE04AD}">
      <dsp:nvSpPr>
        <dsp:cNvPr id="0" name=""/>
        <dsp:cNvSpPr/>
      </dsp:nvSpPr>
      <dsp:spPr>
        <a:xfrm>
          <a:off x="492760" y="390227"/>
          <a:ext cx="6898640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752" tIns="0" rIns="260752" bIns="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100" kern="1200" dirty="0" smtClean="0"/>
            <a:t>Improve User Interface</a:t>
          </a:r>
          <a:endParaRPr lang="en-GB" sz="4100" kern="1200" dirty="0"/>
        </a:p>
      </dsp:txBody>
      <dsp:txXfrm>
        <a:off x="551843" y="449310"/>
        <a:ext cx="6780474" cy="1092154"/>
      </dsp:txXfrm>
    </dsp:sp>
    <dsp:sp modelId="{EA4FBCCD-7FD6-4FCC-8382-3254E3DCB65C}">
      <dsp:nvSpPr>
        <dsp:cNvPr id="0" name=""/>
        <dsp:cNvSpPr/>
      </dsp:nvSpPr>
      <dsp:spPr>
        <a:xfrm>
          <a:off x="0" y="2855147"/>
          <a:ext cx="9855199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1DE02-0930-4F47-822F-AD5783B3675F}">
      <dsp:nvSpPr>
        <dsp:cNvPr id="0" name=""/>
        <dsp:cNvSpPr/>
      </dsp:nvSpPr>
      <dsp:spPr>
        <a:xfrm>
          <a:off x="492760" y="2249987"/>
          <a:ext cx="6898640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752" tIns="0" rIns="260752" bIns="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100" kern="1200" dirty="0" smtClean="0"/>
            <a:t>Addition of more features</a:t>
          </a:r>
          <a:endParaRPr lang="en-GB" sz="4100" kern="1200" dirty="0"/>
        </a:p>
      </dsp:txBody>
      <dsp:txXfrm>
        <a:off x="551843" y="2309070"/>
        <a:ext cx="6780474" cy="1092154"/>
      </dsp:txXfrm>
    </dsp:sp>
    <dsp:sp modelId="{C81DF271-70F5-4D4C-A6BE-A13AA1B9B180}">
      <dsp:nvSpPr>
        <dsp:cNvPr id="0" name=""/>
        <dsp:cNvSpPr/>
      </dsp:nvSpPr>
      <dsp:spPr>
        <a:xfrm>
          <a:off x="0" y="4714907"/>
          <a:ext cx="9855199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750C8-6157-4D02-BCD8-D872ADC7981B}">
      <dsp:nvSpPr>
        <dsp:cNvPr id="0" name=""/>
        <dsp:cNvSpPr/>
      </dsp:nvSpPr>
      <dsp:spPr>
        <a:xfrm>
          <a:off x="492760" y="4109747"/>
          <a:ext cx="6898640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752" tIns="0" rIns="260752" bIns="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100" kern="1200" dirty="0" smtClean="0"/>
            <a:t>Develop a mobile application </a:t>
          </a:r>
          <a:endParaRPr lang="en-GB" sz="4100" kern="1200" dirty="0"/>
        </a:p>
      </dsp:txBody>
      <dsp:txXfrm>
        <a:off x="551843" y="4168830"/>
        <a:ext cx="6780474" cy="1092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D5635-C47A-46D6-985D-CCEF93C1FFD7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1F72C-F5F7-4461-BC03-4AA0BFA07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568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C2A51-1D8A-47E4-9DD7-F2A3BBE7CF86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4C350-0FF3-425F-813B-47E5E4CAA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35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Finn:-</a:t>
            </a:r>
            <a:r>
              <a:rPr lang="en-GB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Introduce the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4C350-0FF3-425F-813B-47E5E4CAAD9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49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Finn: </a:t>
            </a:r>
            <a:r>
              <a:rPr lang="en-GB" baseline="0" dirty="0" smtClean="0"/>
              <a:t> introduce yourself</a:t>
            </a:r>
          </a:p>
          <a:p>
            <a:r>
              <a:rPr lang="en-GB" baseline="0" dirty="0" smtClean="0"/>
              <a:t>Rhys: introduce yourself and apologise for sam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4C350-0FF3-425F-813B-47E5E4CAAD9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501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Finn: read 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4C350-0FF3-425F-813B-47E5E4CAAD9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10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Rhys</a:t>
            </a:r>
            <a:r>
              <a:rPr lang="en-GB" baseline="0" dirty="0" smtClean="0"/>
              <a:t> explain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4C350-0FF3-425F-813B-47E5E4CAAD9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677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Finn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4C350-0FF3-425F-813B-47E5E4CAAD9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3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Rhys</a:t>
            </a:r>
            <a:r>
              <a:rPr lang="en-GB" baseline="0" dirty="0" smtClean="0"/>
              <a:t> explain google maps, python and data</a:t>
            </a:r>
          </a:p>
          <a:p>
            <a:r>
              <a:rPr lang="en-GB" baseline="0" dirty="0" smtClean="0"/>
              <a:t>Finn explain frontend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4C350-0FF3-425F-813B-47E5E4CAAD9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22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4C350-0FF3-425F-813B-47E5E4CAAD9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89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Rhys end it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4C350-0FF3-425F-813B-47E5E4CAAD9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512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4C350-0FF3-425F-813B-47E5E4CAAD9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87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AA5B-8C16-4D26-B494-0802553AFD6D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10D7-DD20-4B38-90B6-04A8FC5787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74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AA5B-8C16-4D26-B494-0802553AFD6D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10D7-DD20-4B38-90B6-04A8FC5787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04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AA5B-8C16-4D26-B494-0802553AFD6D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10D7-DD20-4B38-90B6-04A8FC5787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09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AA5B-8C16-4D26-B494-0802553AFD6D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10D7-DD20-4B38-90B6-04A8FC5787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65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AA5B-8C16-4D26-B494-0802553AFD6D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10D7-DD20-4B38-90B6-04A8FC5787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26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AA5B-8C16-4D26-B494-0802553AFD6D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10D7-DD20-4B38-90B6-04A8FC5787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57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AA5B-8C16-4D26-B494-0802553AFD6D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10D7-DD20-4B38-90B6-04A8FC5787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00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AA5B-8C16-4D26-B494-0802553AFD6D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10D7-DD20-4B38-90B6-04A8FC5787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41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AA5B-8C16-4D26-B494-0802553AFD6D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10D7-DD20-4B38-90B6-04A8FC5787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91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AA5B-8C16-4D26-B494-0802553AFD6D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10D7-DD20-4B38-90B6-04A8FC5787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11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AA5B-8C16-4D26-B494-0802553AFD6D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10D7-DD20-4B38-90B6-04A8FC5787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40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EAA5B-8C16-4D26-B494-0802553AFD6D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10D7-DD20-4B38-90B6-04A8FC5787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9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848" y="1538947"/>
            <a:ext cx="9144000" cy="128598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Crazy Monkeys</a:t>
            </a:r>
            <a:br>
              <a:rPr lang="en-GB" dirty="0" smtClean="0"/>
            </a:br>
            <a:r>
              <a:rPr lang="en-GB" sz="4000" dirty="0" smtClean="0"/>
              <a:t>Presents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848" y="4902805"/>
            <a:ext cx="9144000" cy="1655762"/>
          </a:xfrm>
        </p:spPr>
        <p:txBody>
          <a:bodyPr/>
          <a:lstStyle/>
          <a:p>
            <a:r>
              <a:rPr lang="en-GB" dirty="0" smtClean="0"/>
              <a:t>By Finn (@</a:t>
            </a:r>
            <a:r>
              <a:rPr lang="en-GB" dirty="0" err="1" smtClean="0"/>
              <a:t>Gallefray</a:t>
            </a:r>
            <a:r>
              <a:rPr lang="en-GB" dirty="0" smtClean="0"/>
              <a:t>), Rhys (@</a:t>
            </a:r>
            <a:r>
              <a:rPr lang="en-GB" dirty="0" err="1" smtClean="0"/>
              <a:t>PendingChaos</a:t>
            </a:r>
            <a:r>
              <a:rPr lang="en-GB" dirty="0" smtClean="0"/>
              <a:t>), Sam(@</a:t>
            </a:r>
            <a:r>
              <a:rPr lang="en-GB" dirty="0" err="1" smtClean="0"/>
              <a:t>CheesyCDartyD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33848" y="3309871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/>
              <a:t>DANGERCACHING</a:t>
            </a:r>
            <a:endParaRPr lang="en-GB" sz="6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3" r="19591"/>
          <a:stretch/>
        </p:blipFill>
        <p:spPr>
          <a:xfrm>
            <a:off x="0" y="0"/>
            <a:ext cx="2803301" cy="24532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3" r="19591"/>
          <a:stretch/>
        </p:blipFill>
        <p:spPr>
          <a:xfrm>
            <a:off x="9208395" y="0"/>
            <a:ext cx="2803301" cy="24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5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 Time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79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are we?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Finn- Front-end, back-end, OS builder, compilers </a:t>
            </a:r>
          </a:p>
          <a:p>
            <a:r>
              <a:rPr lang="en-GB" dirty="0" smtClean="0"/>
              <a:t>Rhys - Real-time 3d </a:t>
            </a:r>
            <a:r>
              <a:rPr lang="en-GB" dirty="0" smtClean="0"/>
              <a:t>graphics</a:t>
            </a:r>
          </a:p>
          <a:p>
            <a:r>
              <a:rPr lang="en-GB" dirty="0" smtClean="0"/>
              <a:t>Sam </a:t>
            </a:r>
            <a:r>
              <a:rPr lang="en-GB" dirty="0" smtClean="0"/>
              <a:t>– Hardware</a:t>
            </a:r>
            <a:r>
              <a:rPr lang="en-GB" dirty="0" smtClean="0"/>
              <a:t>, front-end, back</a:t>
            </a:r>
            <a:r>
              <a:rPr lang="en-GB" dirty="0" smtClean="0"/>
              <a:t>-end</a:t>
            </a:r>
            <a:endParaRPr lang="en-GB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9280302" y="2230757"/>
            <a:ext cx="2073498" cy="4501166"/>
            <a:chOff x="9280302" y="2230757"/>
            <a:chExt cx="2073498" cy="450116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09" t="34366" r="31315"/>
            <a:stretch/>
          </p:blipFill>
          <p:spPr>
            <a:xfrm>
              <a:off x="9280302" y="2230757"/>
              <a:ext cx="2073498" cy="450116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88" t="34178" r="29202" b="41221"/>
            <a:stretch/>
          </p:blipFill>
          <p:spPr>
            <a:xfrm>
              <a:off x="9679546" y="3302107"/>
              <a:ext cx="1674254" cy="1687132"/>
            </a:xfrm>
            <a:prstGeom prst="rect">
              <a:avLst/>
            </a:prstGeom>
          </p:spPr>
        </p:pic>
      </p:grpSp>
      <p:pic>
        <p:nvPicPr>
          <p:cNvPr id="1026" name="Picture 2" descr="http://cdn.mysitemyway.com/etc-mysitemyway/icons/legacy-previews/icons/glossy-black-icons-arrows/007979-glossy-black-icon-arrows-arrow-thick-righ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3857">
            <a:off x="5185384" y="2163768"/>
            <a:ext cx="5145945" cy="463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04850" y="3302107"/>
            <a:ext cx="600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Who unfortunately could not make it.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1893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en-GB" dirty="0" smtClean="0"/>
              <a:t>Are you a daredevil?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1212850"/>
            <a:ext cx="7981950" cy="532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20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Dangercaching: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 unique twist of geocaching involving visiting highly active areas of crime within the United Kingdom. Raising yourself up the leader-board.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3" r="19591"/>
          <a:stretch/>
        </p:blipFill>
        <p:spPr>
          <a:xfrm>
            <a:off x="4060660" y="2919413"/>
            <a:ext cx="4070679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8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we have made this?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sz="7200" b="1" dirty="0" smtClean="0"/>
              <a:t>For our own fun </a:t>
            </a:r>
          </a:p>
          <a:p>
            <a:pPr marL="0" indent="0" algn="ctr">
              <a:buNone/>
            </a:pPr>
            <a:r>
              <a:rPr lang="en-GB" sz="5400" b="1" dirty="0" smtClean="0"/>
              <a:t>Always read the small print</a:t>
            </a:r>
            <a:endParaRPr lang="en-GB" sz="5800" b="1" dirty="0" smtClean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We are not responsible for any injuries/deaths from using our idea.(Use at your own risk)</a:t>
            </a:r>
          </a:p>
        </p:txBody>
      </p:sp>
    </p:spTree>
    <p:extLst>
      <p:ext uri="{BB962C8B-B14F-4D97-AF65-F5344CB8AC3E}">
        <p14:creationId xmlns:p14="http://schemas.microsoft.com/office/powerpoint/2010/main" val="36240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have we utilised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1000"/>
            <a:ext cx="2667000" cy="2667000"/>
          </a:xfrm>
          <a:prstGeom prst="rect">
            <a:avLst/>
          </a:prstGeom>
        </p:spPr>
      </p:pic>
      <p:pic>
        <p:nvPicPr>
          <p:cNvPr id="2050" name="Picture 2" descr="http://www.seanhelvey.com/wp-content/uploads/2014/08/html5-css-javascript-logo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322761"/>
            <a:ext cx="50482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325" y="4083050"/>
            <a:ext cx="2403475" cy="2403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16471" t="8594" r="67716" b="87063"/>
          <a:stretch/>
        </p:blipFill>
        <p:spPr>
          <a:xfrm>
            <a:off x="3475616" y="2577703"/>
            <a:ext cx="5388984" cy="8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783" y="0"/>
            <a:ext cx="10515600" cy="1325563"/>
          </a:xfrm>
        </p:spPr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11370928"/>
              </p:ext>
            </p:extLst>
          </p:nvPr>
        </p:nvGraphicFramePr>
        <p:xfrm>
          <a:off x="1498600" y="719666"/>
          <a:ext cx="9855200" cy="613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125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68" y="0"/>
            <a:ext cx="6180275" cy="3706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546" y="147016"/>
            <a:ext cx="5932454" cy="35594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965" y="2862470"/>
            <a:ext cx="5647035" cy="367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8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 for Listening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12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183</Words>
  <Application>Microsoft Office PowerPoint</Application>
  <PresentationFormat>Widescreen</PresentationFormat>
  <Paragraphs>48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Crazy Monkeys Presents </vt:lpstr>
      <vt:lpstr>Who are we?</vt:lpstr>
      <vt:lpstr>Are you a daredevil?</vt:lpstr>
      <vt:lpstr>Introducing Dangercaching:</vt:lpstr>
      <vt:lpstr>Why we have made this?</vt:lpstr>
      <vt:lpstr>What have we utilised </vt:lpstr>
      <vt:lpstr>Next Steps</vt:lpstr>
      <vt:lpstr>PowerPoint Presentation</vt:lpstr>
      <vt:lpstr>Thank You for Listening</vt:lpstr>
      <vt:lpstr>Question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</dc:title>
  <dc:creator>night watch</dc:creator>
  <cp:lastModifiedBy>night watch</cp:lastModifiedBy>
  <cp:revision>21</cp:revision>
  <dcterms:created xsi:type="dcterms:W3CDTF">2015-07-29T14:14:23Z</dcterms:created>
  <dcterms:modified xsi:type="dcterms:W3CDTF">2015-07-30T14:43:57Z</dcterms:modified>
</cp:coreProperties>
</file>