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60" r:id="rId6"/>
    <p:sldId id="259" r:id="rId7"/>
  </p:sldIdLst>
  <p:sldSz cx="12192000" cy="6858000"/>
  <p:notesSz cx="6808788" cy="9940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727E"/>
    <a:srgbClr val="F5F5F5"/>
    <a:srgbClr val="7E56BA"/>
    <a:srgbClr val="0060A9"/>
    <a:srgbClr val="F8F3FB"/>
    <a:srgbClr val="E4CDEF"/>
    <a:srgbClr val="CD9FE1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7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-보고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1557152" y="1527827"/>
            <a:ext cx="9798529" cy="1851261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4000"/>
              </a:lnSpc>
              <a:defRPr sz="2500" b="1" i="0" normalizeH="0" baseline="0">
                <a:solidFill>
                  <a:srgbClr val="005DAB"/>
                </a:solidFill>
                <a:latin typeface="나눔고딕"/>
                <a:ea typeface="나눔고딕"/>
                <a:cs typeface="나눔고딕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/>
          </p:nvPr>
        </p:nvSpPr>
        <p:spPr>
          <a:xfrm>
            <a:off x="1550944" y="4803890"/>
            <a:ext cx="9804737" cy="1042336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 i="0" baseline="0">
                <a:solidFill>
                  <a:schemeClr val="tx1"/>
                </a:solidFill>
                <a:latin typeface="나눔고딕"/>
                <a:ea typeface="나눔고딕"/>
                <a:cs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47264" y="3457427"/>
            <a:ext cx="9808417" cy="339147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defRPr>
            </a:lvl1pPr>
            <a:lvl2pPr marL="457200" indent="0">
              <a:buFontTx/>
              <a:buNone/>
              <a:defRPr sz="2000" b="1" i="0">
                <a:latin typeface="나눔고딕"/>
                <a:ea typeface="나눔고딕"/>
                <a:cs typeface="나눔고딕"/>
              </a:defRPr>
            </a:lvl2pPr>
            <a:lvl3pPr marL="914400" indent="0">
              <a:buFontTx/>
              <a:buNone/>
              <a:defRPr sz="2000" b="1" i="0">
                <a:latin typeface="나눔고딕"/>
                <a:ea typeface="나눔고딕"/>
                <a:cs typeface="나눔고딕"/>
              </a:defRPr>
            </a:lvl3pPr>
            <a:lvl4pPr marL="1371600" indent="0">
              <a:buFontTx/>
              <a:buNone/>
              <a:defRPr sz="2000" b="1" i="0">
                <a:latin typeface="나눔고딕"/>
                <a:ea typeface="나눔고딕"/>
                <a:cs typeface="나눔고딕"/>
              </a:defRPr>
            </a:lvl4pPr>
            <a:lvl5pPr marL="1828800" indent="0">
              <a:buFontTx/>
              <a:buNone/>
              <a:defRPr sz="2000" b="1" i="0">
                <a:latin typeface="나눔고딕"/>
                <a:ea typeface="나눔고딕"/>
                <a:cs typeface="나눔고딕"/>
              </a:defRPr>
            </a:lvl5pPr>
          </a:lstStyle>
          <a:p>
            <a:pPr lvl="0"/>
            <a:r>
              <a:rPr lang="ko-KR" altLang="en-US" dirty="0"/>
              <a:t>부 제목 스타일</a:t>
            </a:r>
            <a:endParaRPr lang="en-US" dirty="0"/>
          </a:p>
        </p:txBody>
      </p:sp>
      <p:pic>
        <p:nvPicPr>
          <p:cNvPr id="11" name="그림 10" descr="CI_org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58401" y="1010167"/>
            <a:ext cx="1851300" cy="156825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9844264" y="6292800"/>
            <a:ext cx="2347736" cy="182088"/>
            <a:chOff x="6259330" y="3185061"/>
            <a:chExt cx="1760802" cy="182088"/>
          </a:xfrm>
        </p:grpSpPr>
        <p:sp>
          <p:nvSpPr>
            <p:cNvPr id="14" name="직사각형 13"/>
            <p:cNvSpPr/>
            <p:nvPr/>
          </p:nvSpPr>
          <p:spPr>
            <a:xfrm>
              <a:off x="6544957" y="3185061"/>
              <a:ext cx="1475175" cy="182088"/>
            </a:xfrm>
            <a:prstGeom prst="rect">
              <a:avLst/>
            </a:prstGeom>
            <a:solidFill>
              <a:srgbClr val="FF9933"/>
            </a:solidFill>
            <a:ln w="6350"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800" b="1" dirty="0">
                  <a:solidFill>
                    <a:schemeClr val="tx1"/>
                  </a:solidFill>
                  <a:latin typeface="Source Sans Pro" pitchFamily="34" charset="0"/>
                  <a:ea typeface="나눔고딕"/>
                  <a:cs typeface="나눔고딕"/>
                </a:rPr>
                <a:t>CONFIDENTIAL </a:t>
              </a:r>
              <a:r>
                <a:rPr lang="en-US" altLang="ko-KR" sz="800" baseline="0" dirty="0">
                  <a:solidFill>
                    <a:schemeClr val="bg1"/>
                  </a:solidFill>
                  <a:latin typeface="Source Sans Pro" pitchFamily="34" charset="0"/>
                  <a:ea typeface="나눔고딕"/>
                  <a:cs typeface="나눔고딕"/>
                </a:rPr>
                <a:t> Internal Only</a:t>
              </a:r>
              <a:endParaRPr lang="ko-KR" altLang="en-US" sz="800" dirty="0">
                <a:solidFill>
                  <a:schemeClr val="bg1"/>
                </a:solidFill>
                <a:latin typeface="Source Sans Pro" pitchFamily="34" charset="0"/>
                <a:ea typeface="나눔고딕"/>
                <a:cs typeface="나눔고딕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59330" y="3185061"/>
              <a:ext cx="287258" cy="1820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ko-KR" sz="1100" spc="30" dirty="0">
                  <a:solidFill>
                    <a:srgbClr val="000000"/>
                  </a:solidFill>
                  <a:latin typeface="Source Sans Pro" pitchFamily="34" charset="0"/>
                  <a:ea typeface="나눔고딕"/>
                  <a:cs typeface="나눔고딕"/>
                </a:rPr>
                <a:t>SL2</a:t>
              </a:r>
              <a:endParaRPr lang="ko-KR" altLang="en-US" sz="1100" spc="30" dirty="0">
                <a:solidFill>
                  <a:schemeClr val="bg1"/>
                </a:solidFill>
                <a:latin typeface="Source Sans Pro" pitchFamily="34" charset="0"/>
                <a:ea typeface="나눔고딕"/>
                <a:cs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80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용(순서)-보고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763" y="1389600"/>
            <a:ext cx="11193600" cy="5050800"/>
          </a:xfrm>
        </p:spPr>
        <p:txBody>
          <a:bodyPr lIns="0" tIns="36000" rIns="0" bIns="36000">
            <a:noAutofit/>
          </a:bodyPr>
          <a:lstStyle>
            <a:lvl1pPr marL="380075" indent="-342900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1400" b="1" baseline="0">
                <a:solidFill>
                  <a:schemeClr val="tx1"/>
                </a:solidFill>
                <a:latin typeface="나눔고딕"/>
                <a:ea typeface="나눔고딕"/>
                <a:cs typeface="나눔고딕"/>
              </a:defRPr>
            </a:lvl1pPr>
            <a:lvl2pPr marL="540000" indent="-285750">
              <a:spcBef>
                <a:spcPts val="500"/>
              </a:spcBef>
              <a:buClr>
                <a:schemeClr val="tx1"/>
              </a:buClr>
              <a:buFont typeface="+mj-lt"/>
              <a:buAutoNum type="arabicParenR"/>
              <a:defRPr sz="1200" baseline="0">
                <a:solidFill>
                  <a:schemeClr val="tx1"/>
                </a:solidFill>
                <a:latin typeface="나눔고딕"/>
                <a:ea typeface="나눔고딕"/>
                <a:cs typeface="나눔고딕"/>
              </a:defRPr>
            </a:lvl2pPr>
            <a:lvl3pPr marL="792000" indent="-273050">
              <a:spcBef>
                <a:spcPts val="400"/>
              </a:spcBef>
              <a:buClr>
                <a:schemeClr val="tx1"/>
              </a:buClr>
              <a:buFont typeface="+mj-lt"/>
              <a:buAutoNum type="alphaUcPeriod"/>
              <a:defRPr sz="1100" baseline="0">
                <a:solidFill>
                  <a:schemeClr val="tx1"/>
                </a:solidFill>
                <a:latin typeface="나눔고딕"/>
                <a:ea typeface="나눔고딕"/>
                <a:cs typeface="나눔고딕"/>
              </a:defRPr>
            </a:lvl3pPr>
            <a:lvl4pPr marL="1080000" indent="-274638">
              <a:spcBef>
                <a:spcPts val="300"/>
              </a:spcBef>
              <a:buClr>
                <a:schemeClr val="tx1"/>
              </a:buClr>
              <a:buFont typeface="+mj-ea"/>
              <a:buAutoNum type="circleNumDbPlain"/>
              <a:defRPr sz="1000" baseline="0">
                <a:solidFill>
                  <a:schemeClr val="tx1"/>
                </a:solidFill>
                <a:latin typeface="나눔고딕"/>
                <a:ea typeface="나눔고딕"/>
                <a:cs typeface="나눔고딕"/>
              </a:defRPr>
            </a:lvl4pPr>
            <a:lvl5pPr marL="1332000" indent="-228600">
              <a:spcBef>
                <a:spcPts val="300"/>
              </a:spcBef>
              <a:buClr>
                <a:schemeClr val="tx1"/>
              </a:buClr>
              <a:buFont typeface="+mj-lt"/>
              <a:buAutoNum type="alphaLcPeriod"/>
              <a:defRPr sz="1000" baseline="0">
                <a:solidFill>
                  <a:schemeClr val="tx1"/>
                </a:solidFill>
                <a:latin typeface="나눔고딕"/>
                <a:ea typeface="나눔고딕"/>
                <a:cs typeface="나눔고딕"/>
              </a:defRPr>
            </a:lvl5pPr>
            <a:lvl6pPr marL="36000" indent="0"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나눔고딕"/>
                <a:ea typeface="나눔고딕"/>
                <a:cs typeface="나눔고딕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기본 본문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7600" y="726500"/>
            <a:ext cx="11160000" cy="280800"/>
          </a:xfrm>
        </p:spPr>
        <p:txBody>
          <a:bodyPr lIns="0" tIns="0" rIns="0" bIns="0" anchor="t" anchorCtr="0">
            <a:normAutofit/>
          </a:bodyPr>
          <a:lstStyle>
            <a:lvl1pPr algn="l">
              <a:defRPr sz="1800" b="1" i="0" baseline="0">
                <a:solidFill>
                  <a:srgbClr val="005DAA"/>
                </a:solidFill>
                <a:latin typeface="나눔고딕"/>
                <a:ea typeface="나눔고딕"/>
                <a:cs typeface="나눔고딕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80000" y="6613200"/>
            <a:ext cx="7344000" cy="158400"/>
          </a:xfrm>
          <a:noFill/>
        </p:spPr>
        <p:txBody>
          <a:bodyPr lIns="0" tIns="0" rIns="0" bIns="0" anchor="b" anchorCtr="0"/>
          <a:lstStyle>
            <a:lvl1pPr algn="r">
              <a:defRPr sz="800" b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3Q </a:t>
            </a:r>
            <a:r>
              <a:rPr lang="ko-KR" altLang="en-US" dirty="0"/>
              <a:t>결산 </a:t>
            </a:r>
            <a:r>
              <a:rPr lang="en-US" altLang="ko-KR" dirty="0"/>
              <a:t>– </a:t>
            </a:r>
            <a:r>
              <a:rPr lang="ko-KR" altLang="en-US" dirty="0" err="1"/>
              <a:t>디아모</a:t>
            </a:r>
            <a:r>
              <a:rPr lang="ko-KR" altLang="en-US" dirty="0"/>
              <a:t> 개발부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99200" y="6526209"/>
            <a:ext cx="432469" cy="244475"/>
          </a:xfrm>
        </p:spPr>
        <p:txBody>
          <a:bodyPr lIns="0" tIns="0" rIns="0" bIns="0" anchor="b" anchorCtr="0"/>
          <a:lstStyle>
            <a:lvl1pPr algn="l">
              <a:defRPr sz="900" b="0" i="0" baseline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E0CD5CA-8B9C-47D4-8BF8-3CEF343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9436800" y="6660000"/>
            <a:ext cx="0" cy="93600"/>
          </a:xfrm>
          <a:prstGeom prst="line">
            <a:avLst/>
          </a:prstGeom>
          <a:ln w="3175">
            <a:solidFill>
              <a:srgbClr val="AB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110490" y="6649478"/>
            <a:ext cx="10788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Penta</a:t>
            </a:r>
            <a:r>
              <a:rPr lang="en-US" altLang="ko-KR" sz="800" baseline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 Security Systems</a:t>
            </a:r>
            <a:endParaRPr lang="ko-KR" altLang="en-US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520479" y="100800"/>
            <a:ext cx="11169600" cy="172800"/>
          </a:xfrm>
        </p:spPr>
        <p:txBody>
          <a:bodyPr lIns="54000" tIns="0" rIns="0" bIns="0">
            <a:noAutofit/>
          </a:bodyPr>
          <a:lstStyle>
            <a:lvl1pPr>
              <a:buFontTx/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r>
              <a:rPr lang="ko-KR" altLang="en-US" dirty="0"/>
              <a:t>단계 제목 마스터</a:t>
            </a:r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705600" y="298801"/>
            <a:ext cx="10987200" cy="147767"/>
          </a:xfrm>
        </p:spPr>
        <p:txBody>
          <a:bodyPr lIns="36000" tIns="0" rIns="0" bIns="0">
            <a:noAutofit/>
          </a:bodyPr>
          <a:lstStyle>
            <a:lvl1pPr>
              <a:buFontTx/>
              <a:buNone/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2</a:t>
            </a:r>
            <a:r>
              <a:rPr lang="ko-KR" altLang="en-US" dirty="0"/>
              <a:t>단계 제목 마스터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9844264" y="6606000"/>
            <a:ext cx="2347736" cy="182088"/>
            <a:chOff x="6259330" y="3185061"/>
            <a:chExt cx="1760802" cy="182088"/>
          </a:xfrm>
        </p:grpSpPr>
        <p:sp>
          <p:nvSpPr>
            <p:cNvPr id="18" name="직사각형 17"/>
            <p:cNvSpPr/>
            <p:nvPr/>
          </p:nvSpPr>
          <p:spPr>
            <a:xfrm>
              <a:off x="6544957" y="3185061"/>
              <a:ext cx="1475175" cy="182088"/>
            </a:xfrm>
            <a:prstGeom prst="rect">
              <a:avLst/>
            </a:prstGeom>
            <a:solidFill>
              <a:srgbClr val="FF9933"/>
            </a:solidFill>
            <a:ln w="6350"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800" b="1" dirty="0">
                  <a:solidFill>
                    <a:schemeClr val="tx1"/>
                  </a:solidFill>
                  <a:latin typeface="Source Sans Pro" pitchFamily="34" charset="0"/>
                  <a:ea typeface="나눔고딕"/>
                  <a:cs typeface="나눔고딕"/>
                </a:rPr>
                <a:t>CONFIDENTIAL </a:t>
              </a:r>
              <a:r>
                <a:rPr lang="en-US" altLang="ko-KR" sz="800" baseline="0" dirty="0">
                  <a:solidFill>
                    <a:schemeClr val="bg1"/>
                  </a:solidFill>
                  <a:latin typeface="Source Sans Pro" pitchFamily="34" charset="0"/>
                  <a:ea typeface="나눔고딕"/>
                  <a:cs typeface="나눔고딕"/>
                </a:rPr>
                <a:t> Internal Only</a:t>
              </a:r>
              <a:endParaRPr lang="ko-KR" altLang="en-US" sz="800" dirty="0">
                <a:solidFill>
                  <a:schemeClr val="bg1"/>
                </a:solidFill>
                <a:latin typeface="Source Sans Pro" pitchFamily="34" charset="0"/>
                <a:ea typeface="나눔고딕"/>
                <a:cs typeface="나눔고딕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59330" y="3185061"/>
              <a:ext cx="287258" cy="1820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ko-KR" sz="1100" spc="30" dirty="0">
                  <a:solidFill>
                    <a:srgbClr val="000000"/>
                  </a:solidFill>
                  <a:latin typeface="Source Sans Pro" pitchFamily="34" charset="0"/>
                  <a:ea typeface="나눔고딕"/>
                  <a:cs typeface="나눔고딕"/>
                </a:rPr>
                <a:t>SL2</a:t>
              </a:r>
              <a:endParaRPr lang="ko-KR" altLang="en-US" sz="1100" spc="30" dirty="0">
                <a:solidFill>
                  <a:schemeClr val="bg1"/>
                </a:solidFill>
                <a:latin typeface="Source Sans Pro" pitchFamily="34" charset="0"/>
                <a:ea typeface="나눔고딕"/>
                <a:cs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0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2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5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0187-E5C2-4040-B942-58E78DF80186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9667-D38B-46DE-AAEA-5D2771DBD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BA-UND </a:t>
            </a:r>
            <a:r>
              <a:rPr lang="ko-KR" altLang="en-US" smtClean="0"/>
              <a:t>구조도 및 키 체계도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- v4.0.9.0 </a:t>
            </a:r>
            <a:r>
              <a:rPr lang="ko-KR" altLang="en-US" sz="1600" smtClean="0"/>
              <a:t>기준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41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아이콘 모양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D5CA-8B9C-47D4-8BF8-3CEF343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48988"/>
              </p:ext>
            </p:extLst>
          </p:nvPr>
        </p:nvGraphicFramePr>
        <p:xfrm>
          <a:off x="845752" y="2220307"/>
          <a:ext cx="8128000" cy="33865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33340"/>
                <a:gridCol w="4294660"/>
              </a:tblGrid>
              <a:tr h="300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10069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69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라이브러리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69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 쌍 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281879" y="2720609"/>
            <a:ext cx="977336" cy="762874"/>
            <a:chOff x="2695087" y="1417343"/>
            <a:chExt cx="1972800" cy="151208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95087" y="1619229"/>
              <a:ext cx="1972800" cy="1310200"/>
            </a:xfrm>
            <a:prstGeom prst="roundRect">
              <a:avLst>
                <a:gd name="adj" fmla="val 3607"/>
              </a:avLst>
            </a:prstGeom>
            <a:noFill/>
            <a:ln w="22225">
              <a:solidFill>
                <a:srgbClr val="6C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44000" rtlCol="0" anchor="ctr" anchorCtr="0"/>
            <a:lstStyle/>
            <a:p>
              <a:pPr algn="ctr"/>
              <a:endParaRPr kumimoji="1" lang="ko-KR" altLang="en-US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695087" y="1417343"/>
              <a:ext cx="1972800" cy="371097"/>
            </a:xfrm>
            <a:prstGeom prst="roundRect">
              <a:avLst>
                <a:gd name="adj" fmla="val 7141"/>
              </a:avLst>
            </a:prstGeom>
            <a:solidFill>
              <a:srgbClr val="6C727E"/>
            </a:solidFill>
            <a:ln w="22225">
              <a:solidFill>
                <a:srgbClr val="6C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kumimoji="1" lang="ko-KR" altLang="en-US" sz="11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1872775" y="3949207"/>
            <a:ext cx="1944000" cy="322680"/>
          </a:xfrm>
          <a:prstGeom prst="roundRect">
            <a:avLst>
              <a:gd name="adj" fmla="val 7141"/>
            </a:avLst>
          </a:prstGeom>
          <a:solidFill>
            <a:srgbClr val="6C727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>
              <a:lnSpc>
                <a:spcPct val="150000"/>
              </a:lnSpc>
            </a:pPr>
            <a:endParaRPr kumimoji="1" lang="ko-KR" altLang="en-US" sz="1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DC64B6D-EA81-4036-9688-0299FF426DCD}"/>
              </a:ext>
            </a:extLst>
          </p:cNvPr>
          <p:cNvGrpSpPr/>
          <p:nvPr/>
        </p:nvGrpSpPr>
        <p:grpSpPr>
          <a:xfrm>
            <a:off x="3698840" y="3725322"/>
            <a:ext cx="396000" cy="396000"/>
            <a:chOff x="5316416" y="1127731"/>
            <a:chExt cx="396000" cy="396000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E2A6BD9C-E1DA-4043-8C60-5C883C21F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6416" y="1127731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9F52320A-F7E2-4DDF-BA8E-4DBB5F6685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2416" y="1163731"/>
              <a:ext cx="324000" cy="324000"/>
              <a:chOff x="4738688" y="1928813"/>
              <a:chExt cx="422274" cy="425449"/>
            </a:xfrm>
          </p:grpSpPr>
          <p:sp>
            <p:nvSpPr>
              <p:cNvPr id="17" name="AutoShape 3">
                <a:extLst>
                  <a:ext uri="{FF2B5EF4-FFF2-40B4-BE49-F238E27FC236}">
                    <a16:creationId xmlns="" xmlns:a16="http://schemas.microsoft.com/office/drawing/2014/main" id="{05C4FCF7-9CAA-468D-AF04-55E97313860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738688" y="1928813"/>
                <a:ext cx="420687" cy="4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5">
                <a:extLst>
                  <a:ext uri="{FF2B5EF4-FFF2-40B4-BE49-F238E27FC236}">
                    <a16:creationId xmlns="" xmlns:a16="http://schemas.microsoft.com/office/drawing/2014/main" id="{7DB7C4CD-5FE1-4670-AFC1-B9CE2EBCF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1943101"/>
                <a:ext cx="393700" cy="395287"/>
              </a:xfrm>
              <a:custGeom>
                <a:avLst/>
                <a:gdLst>
                  <a:gd name="T0" fmla="*/ 378 w 378"/>
                  <a:gd name="T1" fmla="*/ 220 h 378"/>
                  <a:gd name="T2" fmla="*/ 378 w 378"/>
                  <a:gd name="T3" fmla="*/ 157 h 378"/>
                  <a:gd name="T4" fmla="*/ 344 w 378"/>
                  <a:gd name="T5" fmla="*/ 146 h 378"/>
                  <a:gd name="T6" fmla="*/ 329 w 378"/>
                  <a:gd name="T7" fmla="*/ 109 h 378"/>
                  <a:gd name="T8" fmla="*/ 345 w 378"/>
                  <a:gd name="T9" fmla="*/ 78 h 378"/>
                  <a:gd name="T10" fmla="*/ 300 w 378"/>
                  <a:gd name="T11" fmla="*/ 33 h 378"/>
                  <a:gd name="T12" fmla="*/ 269 w 378"/>
                  <a:gd name="T13" fmla="*/ 49 h 378"/>
                  <a:gd name="T14" fmla="*/ 232 w 378"/>
                  <a:gd name="T15" fmla="*/ 34 h 378"/>
                  <a:gd name="T16" fmla="*/ 221 w 378"/>
                  <a:gd name="T17" fmla="*/ 0 h 378"/>
                  <a:gd name="T18" fmla="*/ 158 w 378"/>
                  <a:gd name="T19" fmla="*/ 0 h 378"/>
                  <a:gd name="T20" fmla="*/ 146 w 378"/>
                  <a:gd name="T21" fmla="*/ 34 h 378"/>
                  <a:gd name="T22" fmla="*/ 110 w 378"/>
                  <a:gd name="T23" fmla="*/ 49 h 378"/>
                  <a:gd name="T24" fmla="*/ 78 w 378"/>
                  <a:gd name="T25" fmla="*/ 33 h 378"/>
                  <a:gd name="T26" fmla="*/ 33 w 378"/>
                  <a:gd name="T27" fmla="*/ 78 h 378"/>
                  <a:gd name="T28" fmla="*/ 49 w 378"/>
                  <a:gd name="T29" fmla="*/ 109 h 378"/>
                  <a:gd name="T30" fmla="*/ 34 w 378"/>
                  <a:gd name="T31" fmla="*/ 146 h 378"/>
                  <a:gd name="T32" fmla="*/ 0 w 378"/>
                  <a:gd name="T33" fmla="*/ 157 h 378"/>
                  <a:gd name="T34" fmla="*/ 0 w 378"/>
                  <a:gd name="T35" fmla="*/ 220 h 378"/>
                  <a:gd name="T36" fmla="*/ 34 w 378"/>
                  <a:gd name="T37" fmla="*/ 232 h 378"/>
                  <a:gd name="T38" fmla="*/ 49 w 378"/>
                  <a:gd name="T39" fmla="*/ 268 h 378"/>
                  <a:gd name="T40" fmla="*/ 33 w 378"/>
                  <a:gd name="T41" fmla="*/ 300 h 378"/>
                  <a:gd name="T42" fmla="*/ 78 w 378"/>
                  <a:gd name="T43" fmla="*/ 345 h 378"/>
                  <a:gd name="T44" fmla="*/ 110 w 378"/>
                  <a:gd name="T45" fmla="*/ 329 h 378"/>
                  <a:gd name="T46" fmla="*/ 146 w 378"/>
                  <a:gd name="T47" fmla="*/ 344 h 378"/>
                  <a:gd name="T48" fmla="*/ 158 w 378"/>
                  <a:gd name="T49" fmla="*/ 378 h 378"/>
                  <a:gd name="T50" fmla="*/ 221 w 378"/>
                  <a:gd name="T51" fmla="*/ 378 h 378"/>
                  <a:gd name="T52" fmla="*/ 232 w 378"/>
                  <a:gd name="T53" fmla="*/ 344 h 378"/>
                  <a:gd name="T54" fmla="*/ 269 w 378"/>
                  <a:gd name="T55" fmla="*/ 329 h 378"/>
                  <a:gd name="T56" fmla="*/ 300 w 378"/>
                  <a:gd name="T57" fmla="*/ 345 h 378"/>
                  <a:gd name="T58" fmla="*/ 345 w 378"/>
                  <a:gd name="T59" fmla="*/ 300 h 378"/>
                  <a:gd name="T60" fmla="*/ 329 w 378"/>
                  <a:gd name="T61" fmla="*/ 268 h 378"/>
                  <a:gd name="T62" fmla="*/ 344 w 378"/>
                  <a:gd name="T63" fmla="*/ 232 h 378"/>
                  <a:gd name="T64" fmla="*/ 378 w 378"/>
                  <a:gd name="T65" fmla="*/ 22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8" h="378">
                    <a:moveTo>
                      <a:pt x="378" y="220"/>
                    </a:moveTo>
                    <a:cubicBezTo>
                      <a:pt x="378" y="157"/>
                      <a:pt x="378" y="157"/>
                      <a:pt x="378" y="157"/>
                    </a:cubicBezTo>
                    <a:cubicBezTo>
                      <a:pt x="344" y="146"/>
                      <a:pt x="344" y="146"/>
                      <a:pt x="344" y="146"/>
                    </a:cubicBezTo>
                    <a:cubicBezTo>
                      <a:pt x="341" y="133"/>
                      <a:pt x="336" y="121"/>
                      <a:pt x="329" y="109"/>
                    </a:cubicBezTo>
                    <a:cubicBezTo>
                      <a:pt x="345" y="78"/>
                      <a:pt x="345" y="78"/>
                      <a:pt x="345" y="78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69" y="49"/>
                      <a:pt x="269" y="49"/>
                      <a:pt x="269" y="49"/>
                    </a:cubicBezTo>
                    <a:cubicBezTo>
                      <a:pt x="257" y="42"/>
                      <a:pt x="245" y="37"/>
                      <a:pt x="232" y="34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6" y="34"/>
                      <a:pt x="146" y="34"/>
                      <a:pt x="146" y="34"/>
                    </a:cubicBezTo>
                    <a:cubicBezTo>
                      <a:pt x="134" y="37"/>
                      <a:pt x="121" y="42"/>
                      <a:pt x="110" y="49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49" y="109"/>
                      <a:pt x="49" y="109"/>
                      <a:pt x="49" y="109"/>
                    </a:cubicBezTo>
                    <a:cubicBezTo>
                      <a:pt x="42" y="121"/>
                      <a:pt x="37" y="133"/>
                      <a:pt x="34" y="146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34" y="232"/>
                      <a:pt x="34" y="232"/>
                      <a:pt x="34" y="232"/>
                    </a:cubicBezTo>
                    <a:cubicBezTo>
                      <a:pt x="37" y="244"/>
                      <a:pt x="42" y="257"/>
                      <a:pt x="49" y="268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78" y="345"/>
                      <a:pt x="78" y="345"/>
                      <a:pt x="78" y="345"/>
                    </a:cubicBezTo>
                    <a:cubicBezTo>
                      <a:pt x="110" y="329"/>
                      <a:pt x="110" y="329"/>
                      <a:pt x="110" y="329"/>
                    </a:cubicBezTo>
                    <a:cubicBezTo>
                      <a:pt x="121" y="336"/>
                      <a:pt x="134" y="341"/>
                      <a:pt x="146" y="344"/>
                    </a:cubicBezTo>
                    <a:cubicBezTo>
                      <a:pt x="158" y="378"/>
                      <a:pt x="158" y="378"/>
                      <a:pt x="158" y="378"/>
                    </a:cubicBezTo>
                    <a:cubicBezTo>
                      <a:pt x="221" y="378"/>
                      <a:pt x="221" y="378"/>
                      <a:pt x="221" y="378"/>
                    </a:cubicBezTo>
                    <a:cubicBezTo>
                      <a:pt x="232" y="344"/>
                      <a:pt x="232" y="344"/>
                      <a:pt x="232" y="344"/>
                    </a:cubicBezTo>
                    <a:cubicBezTo>
                      <a:pt x="245" y="341"/>
                      <a:pt x="257" y="336"/>
                      <a:pt x="269" y="329"/>
                    </a:cubicBezTo>
                    <a:cubicBezTo>
                      <a:pt x="300" y="345"/>
                      <a:pt x="300" y="345"/>
                      <a:pt x="300" y="345"/>
                    </a:cubicBezTo>
                    <a:cubicBezTo>
                      <a:pt x="345" y="300"/>
                      <a:pt x="345" y="300"/>
                      <a:pt x="345" y="300"/>
                    </a:cubicBezTo>
                    <a:cubicBezTo>
                      <a:pt x="329" y="268"/>
                      <a:pt x="329" y="268"/>
                      <a:pt x="329" y="268"/>
                    </a:cubicBezTo>
                    <a:cubicBezTo>
                      <a:pt x="336" y="257"/>
                      <a:pt x="341" y="244"/>
                      <a:pt x="344" y="232"/>
                    </a:cubicBezTo>
                    <a:lnTo>
                      <a:pt x="378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="" xmlns:a16="http://schemas.microsoft.com/office/drawing/2014/main" id="{5FDC5D63-45FF-448D-94AB-0E20293D9A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8688" y="1928813"/>
                <a:ext cx="422274" cy="425449"/>
              </a:xfrm>
              <a:custGeom>
                <a:avLst/>
                <a:gdLst>
                  <a:gd name="T0" fmla="*/ 406 w 406"/>
                  <a:gd name="T1" fmla="*/ 161 h 406"/>
                  <a:gd name="T2" fmla="*/ 359 w 406"/>
                  <a:gd name="T3" fmla="*/ 123 h 406"/>
                  <a:gd name="T4" fmla="*/ 317 w 406"/>
                  <a:gd name="T5" fmla="*/ 30 h 406"/>
                  <a:gd name="T6" fmla="*/ 257 w 406"/>
                  <a:gd name="T7" fmla="*/ 36 h 406"/>
                  <a:gd name="T8" fmla="*/ 161 w 406"/>
                  <a:gd name="T9" fmla="*/ 0 h 406"/>
                  <a:gd name="T10" fmla="*/ 123 w 406"/>
                  <a:gd name="T11" fmla="*/ 47 h 406"/>
                  <a:gd name="T12" fmla="*/ 30 w 406"/>
                  <a:gd name="T13" fmla="*/ 89 h 406"/>
                  <a:gd name="T14" fmla="*/ 37 w 406"/>
                  <a:gd name="T15" fmla="*/ 149 h 406"/>
                  <a:gd name="T16" fmla="*/ 0 w 406"/>
                  <a:gd name="T17" fmla="*/ 244 h 406"/>
                  <a:gd name="T18" fmla="*/ 47 w 406"/>
                  <a:gd name="T19" fmla="*/ 283 h 406"/>
                  <a:gd name="T20" fmla="*/ 89 w 406"/>
                  <a:gd name="T21" fmla="*/ 376 h 406"/>
                  <a:gd name="T22" fmla="*/ 149 w 406"/>
                  <a:gd name="T23" fmla="*/ 369 h 406"/>
                  <a:gd name="T24" fmla="*/ 245 w 406"/>
                  <a:gd name="T25" fmla="*/ 406 h 406"/>
                  <a:gd name="T26" fmla="*/ 283 w 406"/>
                  <a:gd name="T27" fmla="*/ 359 h 406"/>
                  <a:gd name="T28" fmla="*/ 376 w 406"/>
                  <a:gd name="T29" fmla="*/ 317 h 406"/>
                  <a:gd name="T30" fmla="*/ 370 w 406"/>
                  <a:gd name="T31" fmla="*/ 257 h 406"/>
                  <a:gd name="T32" fmla="*/ 347 w 406"/>
                  <a:gd name="T33" fmla="*/ 235 h 406"/>
                  <a:gd name="T34" fmla="*/ 331 w 406"/>
                  <a:gd name="T35" fmla="*/ 275 h 406"/>
                  <a:gd name="T36" fmla="*/ 342 w 406"/>
                  <a:gd name="T37" fmla="*/ 312 h 406"/>
                  <a:gd name="T38" fmla="*/ 282 w 406"/>
                  <a:gd name="T39" fmla="*/ 327 h 406"/>
                  <a:gd name="T40" fmla="*/ 242 w 406"/>
                  <a:gd name="T41" fmla="*/ 345 h 406"/>
                  <a:gd name="T42" fmla="*/ 224 w 406"/>
                  <a:gd name="T43" fmla="*/ 378 h 406"/>
                  <a:gd name="T44" fmla="*/ 171 w 406"/>
                  <a:gd name="T45" fmla="*/ 347 h 406"/>
                  <a:gd name="T46" fmla="*/ 130 w 406"/>
                  <a:gd name="T47" fmla="*/ 331 h 406"/>
                  <a:gd name="T48" fmla="*/ 94 w 406"/>
                  <a:gd name="T49" fmla="*/ 342 h 406"/>
                  <a:gd name="T50" fmla="*/ 79 w 406"/>
                  <a:gd name="T51" fmla="*/ 282 h 406"/>
                  <a:gd name="T52" fmla="*/ 61 w 406"/>
                  <a:gd name="T53" fmla="*/ 242 h 406"/>
                  <a:gd name="T54" fmla="*/ 28 w 406"/>
                  <a:gd name="T55" fmla="*/ 224 h 406"/>
                  <a:gd name="T56" fmla="*/ 59 w 406"/>
                  <a:gd name="T57" fmla="*/ 171 h 406"/>
                  <a:gd name="T58" fmla="*/ 75 w 406"/>
                  <a:gd name="T59" fmla="*/ 130 h 406"/>
                  <a:gd name="T60" fmla="*/ 64 w 406"/>
                  <a:gd name="T61" fmla="*/ 94 h 406"/>
                  <a:gd name="T62" fmla="*/ 124 w 406"/>
                  <a:gd name="T63" fmla="*/ 79 h 406"/>
                  <a:gd name="T64" fmla="*/ 164 w 406"/>
                  <a:gd name="T65" fmla="*/ 61 h 406"/>
                  <a:gd name="T66" fmla="*/ 182 w 406"/>
                  <a:gd name="T67" fmla="*/ 28 h 406"/>
                  <a:gd name="T68" fmla="*/ 235 w 406"/>
                  <a:gd name="T69" fmla="*/ 59 h 406"/>
                  <a:gd name="T70" fmla="*/ 276 w 406"/>
                  <a:gd name="T71" fmla="*/ 75 h 406"/>
                  <a:gd name="T72" fmla="*/ 312 w 406"/>
                  <a:gd name="T73" fmla="*/ 64 h 406"/>
                  <a:gd name="T74" fmla="*/ 327 w 406"/>
                  <a:gd name="T75" fmla="*/ 124 h 406"/>
                  <a:gd name="T76" fmla="*/ 345 w 406"/>
                  <a:gd name="T77" fmla="*/ 164 h 406"/>
                  <a:gd name="T78" fmla="*/ 378 w 406"/>
                  <a:gd name="T79" fmla="*/ 181 h 406"/>
                  <a:gd name="T80" fmla="*/ 347 w 406"/>
                  <a:gd name="T81" fmla="*/ 235 h 406"/>
                  <a:gd name="T82" fmla="*/ 99 w 406"/>
                  <a:gd name="T83" fmla="*/ 203 h 406"/>
                  <a:gd name="T84" fmla="*/ 307 w 406"/>
                  <a:gd name="T85" fmla="*/ 203 h 406"/>
                  <a:gd name="T86" fmla="*/ 203 w 406"/>
                  <a:gd name="T87" fmla="*/ 279 h 406"/>
                  <a:gd name="T88" fmla="*/ 203 w 406"/>
                  <a:gd name="T89" fmla="*/ 127 h 406"/>
                  <a:gd name="T90" fmla="*/ 203 w 406"/>
                  <a:gd name="T91" fmla="*/ 27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6" h="406">
                    <a:moveTo>
                      <a:pt x="406" y="244"/>
                    </a:moveTo>
                    <a:cubicBezTo>
                      <a:pt x="406" y="161"/>
                      <a:pt x="406" y="161"/>
                      <a:pt x="406" y="161"/>
                    </a:cubicBezTo>
                    <a:cubicBezTo>
                      <a:pt x="370" y="149"/>
                      <a:pt x="370" y="149"/>
                      <a:pt x="370" y="149"/>
                    </a:cubicBezTo>
                    <a:cubicBezTo>
                      <a:pt x="367" y="140"/>
                      <a:pt x="363" y="132"/>
                      <a:pt x="359" y="123"/>
                    </a:cubicBezTo>
                    <a:cubicBezTo>
                      <a:pt x="376" y="89"/>
                      <a:pt x="376" y="89"/>
                      <a:pt x="376" y="89"/>
                    </a:cubicBezTo>
                    <a:cubicBezTo>
                      <a:pt x="317" y="30"/>
                      <a:pt x="317" y="30"/>
                      <a:pt x="317" y="30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74" y="43"/>
                      <a:pt x="266" y="39"/>
                      <a:pt x="257" y="36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49" y="36"/>
                      <a:pt x="149" y="36"/>
                      <a:pt x="149" y="36"/>
                    </a:cubicBezTo>
                    <a:cubicBezTo>
                      <a:pt x="140" y="39"/>
                      <a:pt x="132" y="43"/>
                      <a:pt x="123" y="47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47" y="123"/>
                      <a:pt x="47" y="123"/>
                      <a:pt x="47" y="123"/>
                    </a:cubicBezTo>
                    <a:cubicBezTo>
                      <a:pt x="43" y="132"/>
                      <a:pt x="39" y="140"/>
                      <a:pt x="37" y="149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9" y="266"/>
                      <a:pt x="43" y="274"/>
                      <a:pt x="47" y="283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89" y="376"/>
                      <a:pt x="89" y="376"/>
                      <a:pt x="89" y="376"/>
                    </a:cubicBezTo>
                    <a:cubicBezTo>
                      <a:pt x="123" y="359"/>
                      <a:pt x="123" y="359"/>
                      <a:pt x="123" y="359"/>
                    </a:cubicBezTo>
                    <a:cubicBezTo>
                      <a:pt x="132" y="363"/>
                      <a:pt x="140" y="366"/>
                      <a:pt x="149" y="369"/>
                    </a:cubicBezTo>
                    <a:cubicBezTo>
                      <a:pt x="161" y="406"/>
                      <a:pt x="161" y="406"/>
                      <a:pt x="161" y="406"/>
                    </a:cubicBezTo>
                    <a:cubicBezTo>
                      <a:pt x="245" y="406"/>
                      <a:pt x="245" y="406"/>
                      <a:pt x="245" y="406"/>
                    </a:cubicBezTo>
                    <a:cubicBezTo>
                      <a:pt x="257" y="369"/>
                      <a:pt x="257" y="369"/>
                      <a:pt x="257" y="369"/>
                    </a:cubicBezTo>
                    <a:cubicBezTo>
                      <a:pt x="266" y="366"/>
                      <a:pt x="274" y="363"/>
                      <a:pt x="283" y="359"/>
                    </a:cubicBezTo>
                    <a:cubicBezTo>
                      <a:pt x="317" y="376"/>
                      <a:pt x="317" y="376"/>
                      <a:pt x="317" y="376"/>
                    </a:cubicBezTo>
                    <a:cubicBezTo>
                      <a:pt x="376" y="317"/>
                      <a:pt x="376" y="317"/>
                      <a:pt x="376" y="317"/>
                    </a:cubicBezTo>
                    <a:cubicBezTo>
                      <a:pt x="359" y="283"/>
                      <a:pt x="359" y="283"/>
                      <a:pt x="359" y="283"/>
                    </a:cubicBezTo>
                    <a:cubicBezTo>
                      <a:pt x="363" y="274"/>
                      <a:pt x="367" y="266"/>
                      <a:pt x="370" y="257"/>
                    </a:cubicBezTo>
                    <a:lnTo>
                      <a:pt x="406" y="244"/>
                    </a:lnTo>
                    <a:close/>
                    <a:moveTo>
                      <a:pt x="347" y="235"/>
                    </a:moveTo>
                    <a:cubicBezTo>
                      <a:pt x="345" y="242"/>
                      <a:pt x="345" y="242"/>
                      <a:pt x="345" y="242"/>
                    </a:cubicBezTo>
                    <a:cubicBezTo>
                      <a:pt x="341" y="254"/>
                      <a:pt x="337" y="265"/>
                      <a:pt x="331" y="275"/>
                    </a:cubicBezTo>
                    <a:cubicBezTo>
                      <a:pt x="327" y="282"/>
                      <a:pt x="327" y="282"/>
                      <a:pt x="327" y="282"/>
                    </a:cubicBezTo>
                    <a:cubicBezTo>
                      <a:pt x="342" y="312"/>
                      <a:pt x="342" y="312"/>
                      <a:pt x="342" y="312"/>
                    </a:cubicBezTo>
                    <a:cubicBezTo>
                      <a:pt x="312" y="342"/>
                      <a:pt x="312" y="342"/>
                      <a:pt x="312" y="342"/>
                    </a:cubicBezTo>
                    <a:cubicBezTo>
                      <a:pt x="282" y="327"/>
                      <a:pt x="282" y="327"/>
                      <a:pt x="282" y="327"/>
                    </a:cubicBezTo>
                    <a:cubicBezTo>
                      <a:pt x="276" y="331"/>
                      <a:pt x="276" y="331"/>
                      <a:pt x="276" y="331"/>
                    </a:cubicBezTo>
                    <a:cubicBezTo>
                      <a:pt x="265" y="337"/>
                      <a:pt x="254" y="341"/>
                      <a:pt x="242" y="345"/>
                    </a:cubicBezTo>
                    <a:cubicBezTo>
                      <a:pt x="235" y="347"/>
                      <a:pt x="235" y="347"/>
                      <a:pt x="235" y="347"/>
                    </a:cubicBezTo>
                    <a:cubicBezTo>
                      <a:pt x="224" y="378"/>
                      <a:pt x="224" y="378"/>
                      <a:pt x="224" y="378"/>
                    </a:cubicBezTo>
                    <a:cubicBezTo>
                      <a:pt x="182" y="378"/>
                      <a:pt x="182" y="378"/>
                      <a:pt x="182" y="378"/>
                    </a:cubicBezTo>
                    <a:cubicBezTo>
                      <a:pt x="171" y="347"/>
                      <a:pt x="171" y="347"/>
                      <a:pt x="171" y="347"/>
                    </a:cubicBezTo>
                    <a:cubicBezTo>
                      <a:pt x="164" y="345"/>
                      <a:pt x="164" y="345"/>
                      <a:pt x="164" y="345"/>
                    </a:cubicBezTo>
                    <a:cubicBezTo>
                      <a:pt x="152" y="341"/>
                      <a:pt x="141" y="337"/>
                      <a:pt x="130" y="331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94" y="342"/>
                      <a:pt x="94" y="342"/>
                      <a:pt x="94" y="342"/>
                    </a:cubicBezTo>
                    <a:cubicBezTo>
                      <a:pt x="64" y="311"/>
                      <a:pt x="64" y="311"/>
                      <a:pt x="64" y="311"/>
                    </a:cubicBezTo>
                    <a:cubicBezTo>
                      <a:pt x="79" y="282"/>
                      <a:pt x="79" y="282"/>
                      <a:pt x="79" y="282"/>
                    </a:cubicBezTo>
                    <a:cubicBezTo>
                      <a:pt x="75" y="275"/>
                      <a:pt x="75" y="275"/>
                      <a:pt x="75" y="275"/>
                    </a:cubicBezTo>
                    <a:cubicBezTo>
                      <a:pt x="69" y="265"/>
                      <a:pt x="65" y="254"/>
                      <a:pt x="61" y="242"/>
                    </a:cubicBezTo>
                    <a:cubicBezTo>
                      <a:pt x="59" y="235"/>
                      <a:pt x="59" y="235"/>
                      <a:pt x="59" y="235"/>
                    </a:cubicBezTo>
                    <a:cubicBezTo>
                      <a:pt x="28" y="224"/>
                      <a:pt x="28" y="224"/>
                      <a:pt x="28" y="224"/>
                    </a:cubicBezTo>
                    <a:cubicBezTo>
                      <a:pt x="28" y="181"/>
                      <a:pt x="28" y="181"/>
                      <a:pt x="28" y="181"/>
                    </a:cubicBezTo>
                    <a:cubicBezTo>
                      <a:pt x="59" y="171"/>
                      <a:pt x="59" y="171"/>
                      <a:pt x="59" y="171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65" y="152"/>
                      <a:pt x="69" y="141"/>
                      <a:pt x="75" y="130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124" y="79"/>
                      <a:pt x="124" y="79"/>
                      <a:pt x="124" y="79"/>
                    </a:cubicBezTo>
                    <a:cubicBezTo>
                      <a:pt x="130" y="75"/>
                      <a:pt x="130" y="75"/>
                      <a:pt x="130" y="75"/>
                    </a:cubicBezTo>
                    <a:cubicBezTo>
                      <a:pt x="141" y="69"/>
                      <a:pt x="152" y="64"/>
                      <a:pt x="164" y="61"/>
                    </a:cubicBezTo>
                    <a:cubicBezTo>
                      <a:pt x="171" y="59"/>
                      <a:pt x="171" y="59"/>
                      <a:pt x="171" y="59"/>
                    </a:cubicBezTo>
                    <a:cubicBezTo>
                      <a:pt x="182" y="28"/>
                      <a:pt x="182" y="28"/>
                      <a:pt x="182" y="28"/>
                    </a:cubicBezTo>
                    <a:cubicBezTo>
                      <a:pt x="224" y="28"/>
                      <a:pt x="224" y="28"/>
                      <a:pt x="224" y="28"/>
                    </a:cubicBezTo>
                    <a:cubicBezTo>
                      <a:pt x="235" y="59"/>
                      <a:pt x="235" y="59"/>
                      <a:pt x="235" y="59"/>
                    </a:cubicBezTo>
                    <a:cubicBezTo>
                      <a:pt x="242" y="61"/>
                      <a:pt x="242" y="61"/>
                      <a:pt x="242" y="61"/>
                    </a:cubicBezTo>
                    <a:cubicBezTo>
                      <a:pt x="254" y="64"/>
                      <a:pt x="265" y="69"/>
                      <a:pt x="276" y="75"/>
                    </a:cubicBezTo>
                    <a:cubicBezTo>
                      <a:pt x="282" y="79"/>
                      <a:pt x="282" y="79"/>
                      <a:pt x="282" y="79"/>
                    </a:cubicBezTo>
                    <a:cubicBezTo>
                      <a:pt x="312" y="64"/>
                      <a:pt x="312" y="64"/>
                      <a:pt x="312" y="64"/>
                    </a:cubicBezTo>
                    <a:cubicBezTo>
                      <a:pt x="342" y="94"/>
                      <a:pt x="342" y="94"/>
                      <a:pt x="342" y="94"/>
                    </a:cubicBezTo>
                    <a:cubicBezTo>
                      <a:pt x="327" y="124"/>
                      <a:pt x="327" y="124"/>
                      <a:pt x="327" y="124"/>
                    </a:cubicBezTo>
                    <a:cubicBezTo>
                      <a:pt x="331" y="130"/>
                      <a:pt x="331" y="130"/>
                      <a:pt x="331" y="130"/>
                    </a:cubicBezTo>
                    <a:cubicBezTo>
                      <a:pt x="337" y="141"/>
                      <a:pt x="341" y="152"/>
                      <a:pt x="345" y="164"/>
                    </a:cubicBezTo>
                    <a:cubicBezTo>
                      <a:pt x="347" y="171"/>
                      <a:pt x="347" y="171"/>
                      <a:pt x="347" y="171"/>
                    </a:cubicBezTo>
                    <a:cubicBezTo>
                      <a:pt x="378" y="181"/>
                      <a:pt x="378" y="181"/>
                      <a:pt x="378" y="181"/>
                    </a:cubicBezTo>
                    <a:cubicBezTo>
                      <a:pt x="378" y="224"/>
                      <a:pt x="378" y="224"/>
                      <a:pt x="378" y="224"/>
                    </a:cubicBezTo>
                    <a:lnTo>
                      <a:pt x="347" y="235"/>
                    </a:lnTo>
                    <a:close/>
                    <a:moveTo>
                      <a:pt x="203" y="99"/>
                    </a:moveTo>
                    <a:cubicBezTo>
                      <a:pt x="146" y="99"/>
                      <a:pt x="99" y="146"/>
                      <a:pt x="99" y="203"/>
                    </a:cubicBezTo>
                    <a:cubicBezTo>
                      <a:pt x="99" y="260"/>
                      <a:pt x="146" y="307"/>
                      <a:pt x="203" y="307"/>
                    </a:cubicBezTo>
                    <a:cubicBezTo>
                      <a:pt x="260" y="307"/>
                      <a:pt x="307" y="260"/>
                      <a:pt x="307" y="203"/>
                    </a:cubicBezTo>
                    <a:cubicBezTo>
                      <a:pt x="307" y="146"/>
                      <a:pt x="260" y="99"/>
                      <a:pt x="203" y="99"/>
                    </a:cubicBezTo>
                    <a:close/>
                    <a:moveTo>
                      <a:pt x="203" y="279"/>
                    </a:moveTo>
                    <a:cubicBezTo>
                      <a:pt x="161" y="279"/>
                      <a:pt x="127" y="245"/>
                      <a:pt x="127" y="203"/>
                    </a:cubicBezTo>
                    <a:cubicBezTo>
                      <a:pt x="127" y="161"/>
                      <a:pt x="161" y="127"/>
                      <a:pt x="203" y="127"/>
                    </a:cubicBezTo>
                    <a:cubicBezTo>
                      <a:pt x="245" y="127"/>
                      <a:pt x="279" y="161"/>
                      <a:pt x="279" y="203"/>
                    </a:cubicBezTo>
                    <a:cubicBezTo>
                      <a:pt x="279" y="245"/>
                      <a:pt x="245" y="279"/>
                      <a:pt x="203" y="279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2484775" y="4759719"/>
            <a:ext cx="720000" cy="720000"/>
            <a:chOff x="2090056" y="1110342"/>
            <a:chExt cx="720000" cy="720000"/>
          </a:xfrm>
        </p:grpSpPr>
        <p:sp>
          <p:nvSpPr>
            <p:cNvPr id="24" name="타원 23"/>
            <p:cNvSpPr>
              <a:spLocks noChangeAspect="1"/>
            </p:cNvSpPr>
            <p:nvPr/>
          </p:nvSpPr>
          <p:spPr>
            <a:xfrm>
              <a:off x="2090056" y="1110342"/>
              <a:ext cx="720000" cy="720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BD1CB79-73DC-485F-BF05-73170236FE7B}"/>
                </a:ext>
              </a:extLst>
            </p:cNvPr>
            <p:cNvGrpSpPr/>
            <p:nvPr/>
          </p:nvGrpSpPr>
          <p:grpSpPr>
            <a:xfrm>
              <a:off x="2247650" y="1292543"/>
              <a:ext cx="404813" cy="355599"/>
              <a:chOff x="7407275" y="1558926"/>
              <a:chExt cx="404813" cy="355599"/>
            </a:xfrm>
          </p:grpSpPr>
          <p:sp>
            <p:nvSpPr>
              <p:cNvPr id="26" name="AutoShape 3">
                <a:extLst>
                  <a:ext uri="{FF2B5EF4-FFF2-40B4-BE49-F238E27FC236}">
                    <a16:creationId xmlns:a16="http://schemas.microsoft.com/office/drawing/2014/main" xmlns="" id="{6F681E52-6AF4-4071-86D3-4C310DD0790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10450" y="1573213"/>
                <a:ext cx="401638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xmlns="" id="{424CBFB3-359F-4DBF-8AE0-E5BB9D1BB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3625" y="1574800"/>
                <a:ext cx="381000" cy="322262"/>
              </a:xfrm>
              <a:custGeom>
                <a:avLst/>
                <a:gdLst>
                  <a:gd name="T0" fmla="*/ 367 w 367"/>
                  <a:gd name="T1" fmla="*/ 287 h 306"/>
                  <a:gd name="T2" fmla="*/ 345 w 367"/>
                  <a:gd name="T3" fmla="*/ 220 h 306"/>
                  <a:gd name="T4" fmla="*/ 181 w 367"/>
                  <a:gd name="T5" fmla="*/ 104 h 306"/>
                  <a:gd name="T6" fmla="*/ 145 w 367"/>
                  <a:gd name="T7" fmla="*/ 27 h 306"/>
                  <a:gd name="T8" fmla="*/ 27 w 367"/>
                  <a:gd name="T9" fmla="*/ 48 h 306"/>
                  <a:gd name="T10" fmla="*/ 47 w 367"/>
                  <a:gd name="T11" fmla="*/ 166 h 306"/>
                  <a:gd name="T12" fmla="*/ 132 w 367"/>
                  <a:gd name="T13" fmla="*/ 174 h 306"/>
                  <a:gd name="T14" fmla="*/ 319 w 367"/>
                  <a:gd name="T15" fmla="*/ 306 h 306"/>
                  <a:gd name="T16" fmla="*/ 367 w 367"/>
                  <a:gd name="T17" fmla="*/ 287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7" h="306">
                    <a:moveTo>
                      <a:pt x="367" y="287"/>
                    </a:moveTo>
                    <a:cubicBezTo>
                      <a:pt x="345" y="220"/>
                      <a:pt x="345" y="220"/>
                      <a:pt x="345" y="220"/>
                    </a:cubicBezTo>
                    <a:cubicBezTo>
                      <a:pt x="181" y="104"/>
                      <a:pt x="181" y="104"/>
                      <a:pt x="181" y="104"/>
                    </a:cubicBezTo>
                    <a:cubicBezTo>
                      <a:pt x="183" y="75"/>
                      <a:pt x="171" y="45"/>
                      <a:pt x="145" y="27"/>
                    </a:cubicBezTo>
                    <a:cubicBezTo>
                      <a:pt x="107" y="0"/>
                      <a:pt x="54" y="9"/>
                      <a:pt x="27" y="48"/>
                    </a:cubicBezTo>
                    <a:cubicBezTo>
                      <a:pt x="0" y="86"/>
                      <a:pt x="9" y="139"/>
                      <a:pt x="47" y="166"/>
                    </a:cubicBezTo>
                    <a:cubicBezTo>
                      <a:pt x="73" y="184"/>
                      <a:pt x="105" y="186"/>
                      <a:pt x="132" y="174"/>
                    </a:cubicBezTo>
                    <a:cubicBezTo>
                      <a:pt x="319" y="306"/>
                      <a:pt x="319" y="306"/>
                      <a:pt x="319" y="306"/>
                    </a:cubicBezTo>
                    <a:lnTo>
                      <a:pt x="367" y="2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xmlns="" id="{17F73342-9026-4820-9244-9206F4E50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07275" y="1558926"/>
                <a:ext cx="404813" cy="354012"/>
              </a:xfrm>
              <a:custGeom>
                <a:avLst/>
                <a:gdLst>
                  <a:gd name="T0" fmla="*/ 363 w 390"/>
                  <a:gd name="T1" fmla="*/ 227 h 337"/>
                  <a:gd name="T2" fmla="*/ 201 w 390"/>
                  <a:gd name="T3" fmla="*/ 113 h 337"/>
                  <a:gd name="T4" fmla="*/ 159 w 390"/>
                  <a:gd name="T5" fmla="*/ 32 h 337"/>
                  <a:gd name="T6" fmla="*/ 21 w 390"/>
                  <a:gd name="T7" fmla="*/ 56 h 337"/>
                  <a:gd name="T8" fmla="*/ 5 w 390"/>
                  <a:gd name="T9" fmla="*/ 129 h 337"/>
                  <a:gd name="T10" fmla="*/ 45 w 390"/>
                  <a:gd name="T11" fmla="*/ 193 h 337"/>
                  <a:gd name="T12" fmla="*/ 136 w 390"/>
                  <a:gd name="T13" fmla="*/ 205 h 337"/>
                  <a:gd name="T14" fmla="*/ 323 w 390"/>
                  <a:gd name="T15" fmla="*/ 337 h 337"/>
                  <a:gd name="T16" fmla="*/ 390 w 390"/>
                  <a:gd name="T17" fmla="*/ 312 h 337"/>
                  <a:gd name="T18" fmla="*/ 363 w 390"/>
                  <a:gd name="T19" fmla="*/ 227 h 337"/>
                  <a:gd name="T20" fmla="*/ 327 w 390"/>
                  <a:gd name="T21" fmla="*/ 306 h 337"/>
                  <a:gd name="T22" fmla="*/ 139 w 390"/>
                  <a:gd name="T23" fmla="*/ 173 h 337"/>
                  <a:gd name="T24" fmla="*/ 132 w 390"/>
                  <a:gd name="T25" fmla="*/ 177 h 337"/>
                  <a:gd name="T26" fmla="*/ 61 w 390"/>
                  <a:gd name="T27" fmla="*/ 170 h 337"/>
                  <a:gd name="T28" fmla="*/ 32 w 390"/>
                  <a:gd name="T29" fmla="*/ 125 h 337"/>
                  <a:gd name="T30" fmla="*/ 44 w 390"/>
                  <a:gd name="T31" fmla="*/ 72 h 337"/>
                  <a:gd name="T32" fmla="*/ 143 w 390"/>
                  <a:gd name="T33" fmla="*/ 55 h 337"/>
                  <a:gd name="T34" fmla="*/ 173 w 390"/>
                  <a:gd name="T35" fmla="*/ 119 h 337"/>
                  <a:gd name="T36" fmla="*/ 172 w 390"/>
                  <a:gd name="T37" fmla="*/ 127 h 337"/>
                  <a:gd name="T38" fmla="*/ 339 w 390"/>
                  <a:gd name="T39" fmla="*/ 245 h 337"/>
                  <a:gd name="T40" fmla="*/ 355 w 390"/>
                  <a:gd name="T41" fmla="*/ 295 h 337"/>
                  <a:gd name="T42" fmla="*/ 327 w 390"/>
                  <a:gd name="T43" fmla="*/ 306 h 337"/>
                  <a:gd name="T44" fmla="*/ 92 w 390"/>
                  <a:gd name="T45" fmla="*/ 78 h 337"/>
                  <a:gd name="T46" fmla="*/ 61 w 390"/>
                  <a:gd name="T47" fmla="*/ 84 h 337"/>
                  <a:gd name="T48" fmla="*/ 66 w 390"/>
                  <a:gd name="T49" fmla="*/ 114 h 337"/>
                  <a:gd name="T50" fmla="*/ 97 w 390"/>
                  <a:gd name="T51" fmla="*/ 109 h 337"/>
                  <a:gd name="T52" fmla="*/ 92 w 390"/>
                  <a:gd name="T53" fmla="*/ 7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0" h="337">
                    <a:moveTo>
                      <a:pt x="363" y="227"/>
                    </a:moveTo>
                    <a:cubicBezTo>
                      <a:pt x="201" y="113"/>
                      <a:pt x="201" y="113"/>
                      <a:pt x="201" y="113"/>
                    </a:cubicBezTo>
                    <a:cubicBezTo>
                      <a:pt x="201" y="81"/>
                      <a:pt x="186" y="50"/>
                      <a:pt x="159" y="32"/>
                    </a:cubicBezTo>
                    <a:cubicBezTo>
                      <a:pt x="114" y="0"/>
                      <a:pt x="53" y="11"/>
                      <a:pt x="21" y="56"/>
                    </a:cubicBezTo>
                    <a:cubicBezTo>
                      <a:pt x="6" y="77"/>
                      <a:pt x="0" y="103"/>
                      <a:pt x="5" y="129"/>
                    </a:cubicBezTo>
                    <a:cubicBezTo>
                      <a:pt x="9" y="155"/>
                      <a:pt x="24" y="178"/>
                      <a:pt x="45" y="193"/>
                    </a:cubicBezTo>
                    <a:cubicBezTo>
                      <a:pt x="72" y="212"/>
                      <a:pt x="106" y="216"/>
                      <a:pt x="136" y="205"/>
                    </a:cubicBezTo>
                    <a:cubicBezTo>
                      <a:pt x="323" y="337"/>
                      <a:pt x="323" y="337"/>
                      <a:pt x="323" y="337"/>
                    </a:cubicBezTo>
                    <a:cubicBezTo>
                      <a:pt x="390" y="312"/>
                      <a:pt x="390" y="312"/>
                      <a:pt x="390" y="312"/>
                    </a:cubicBezTo>
                    <a:lnTo>
                      <a:pt x="363" y="227"/>
                    </a:lnTo>
                    <a:close/>
                    <a:moveTo>
                      <a:pt x="327" y="306"/>
                    </a:moveTo>
                    <a:cubicBezTo>
                      <a:pt x="139" y="173"/>
                      <a:pt x="139" y="173"/>
                      <a:pt x="139" y="173"/>
                    </a:cubicBezTo>
                    <a:cubicBezTo>
                      <a:pt x="132" y="177"/>
                      <a:pt x="132" y="177"/>
                      <a:pt x="132" y="177"/>
                    </a:cubicBezTo>
                    <a:cubicBezTo>
                      <a:pt x="109" y="187"/>
                      <a:pt x="82" y="185"/>
                      <a:pt x="61" y="170"/>
                    </a:cubicBezTo>
                    <a:cubicBezTo>
                      <a:pt x="46" y="160"/>
                      <a:pt x="35" y="143"/>
                      <a:pt x="32" y="125"/>
                    </a:cubicBezTo>
                    <a:cubicBezTo>
                      <a:pt x="29" y="106"/>
                      <a:pt x="33" y="87"/>
                      <a:pt x="44" y="72"/>
                    </a:cubicBezTo>
                    <a:cubicBezTo>
                      <a:pt x="67" y="40"/>
                      <a:pt x="111" y="32"/>
                      <a:pt x="143" y="55"/>
                    </a:cubicBezTo>
                    <a:cubicBezTo>
                      <a:pt x="164" y="69"/>
                      <a:pt x="175" y="94"/>
                      <a:pt x="173" y="119"/>
                    </a:cubicBezTo>
                    <a:cubicBezTo>
                      <a:pt x="172" y="127"/>
                      <a:pt x="172" y="127"/>
                      <a:pt x="172" y="127"/>
                    </a:cubicBezTo>
                    <a:cubicBezTo>
                      <a:pt x="339" y="245"/>
                      <a:pt x="339" y="245"/>
                      <a:pt x="339" y="245"/>
                    </a:cubicBezTo>
                    <a:cubicBezTo>
                      <a:pt x="355" y="295"/>
                      <a:pt x="355" y="295"/>
                      <a:pt x="355" y="295"/>
                    </a:cubicBezTo>
                    <a:lnTo>
                      <a:pt x="327" y="306"/>
                    </a:lnTo>
                    <a:close/>
                    <a:moveTo>
                      <a:pt x="92" y="78"/>
                    </a:moveTo>
                    <a:cubicBezTo>
                      <a:pt x="82" y="71"/>
                      <a:pt x="68" y="74"/>
                      <a:pt x="61" y="84"/>
                    </a:cubicBezTo>
                    <a:cubicBezTo>
                      <a:pt x="54" y="93"/>
                      <a:pt x="56" y="107"/>
                      <a:pt x="66" y="114"/>
                    </a:cubicBezTo>
                    <a:cubicBezTo>
                      <a:pt x="76" y="121"/>
                      <a:pt x="90" y="119"/>
                      <a:pt x="97" y="109"/>
                    </a:cubicBezTo>
                    <a:cubicBezTo>
                      <a:pt x="104" y="99"/>
                      <a:pt x="102" y="85"/>
                      <a:pt x="92" y="78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xmlns="" id="{91B49E46-CB4C-4038-BF8F-1DA099BAB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8" y="1722438"/>
                <a:ext cx="223838" cy="158750"/>
              </a:xfrm>
              <a:custGeom>
                <a:avLst/>
                <a:gdLst>
                  <a:gd name="T0" fmla="*/ 21 w 216"/>
                  <a:gd name="T1" fmla="*/ 0 h 150"/>
                  <a:gd name="T2" fmla="*/ 0 w 216"/>
                  <a:gd name="T3" fmla="*/ 18 h 150"/>
                  <a:gd name="T4" fmla="*/ 188 w 216"/>
                  <a:gd name="T5" fmla="*/ 150 h 150"/>
                  <a:gd name="T6" fmla="*/ 216 w 216"/>
                  <a:gd name="T7" fmla="*/ 139 h 150"/>
                  <a:gd name="T8" fmla="*/ 216 w 216"/>
                  <a:gd name="T9" fmla="*/ 138 h 150"/>
                  <a:gd name="T10" fmla="*/ 21 w 216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" h="150">
                    <a:moveTo>
                      <a:pt x="21" y="0"/>
                    </a:moveTo>
                    <a:cubicBezTo>
                      <a:pt x="15" y="7"/>
                      <a:pt x="8" y="13"/>
                      <a:pt x="0" y="18"/>
                    </a:cubicBezTo>
                    <a:cubicBezTo>
                      <a:pt x="188" y="150"/>
                      <a:pt x="188" y="150"/>
                      <a:pt x="188" y="150"/>
                    </a:cubicBezTo>
                    <a:cubicBezTo>
                      <a:pt x="216" y="139"/>
                      <a:pt x="216" y="139"/>
                      <a:pt x="216" y="139"/>
                    </a:cubicBezTo>
                    <a:cubicBezTo>
                      <a:pt x="216" y="138"/>
                      <a:pt x="216" y="138"/>
                      <a:pt x="216" y="138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615732" y="923303"/>
            <a:ext cx="8283239" cy="5081157"/>
          </a:xfrm>
        </p:spPr>
        <p:txBody>
          <a:bodyPr/>
          <a:lstStyle/>
          <a:p>
            <a:pPr marL="254250" lvl="1" indent="0">
              <a:buNone/>
            </a:pPr>
            <a:endParaRPr lang="en-US" altLang="ko-KR" sz="1800" b="1" dirty="0" smtClean="0"/>
          </a:p>
          <a:p>
            <a:pPr marL="254250" lvl="1" indent="0">
              <a:buNone/>
            </a:pPr>
            <a:endParaRPr lang="en-US" altLang="ko-KR" sz="1800" b="1" dirty="0" smtClean="0"/>
          </a:p>
          <a:p>
            <a:pPr marL="4257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구조도에서</a:t>
            </a:r>
            <a:r>
              <a:rPr lang="ko-KR" altLang="en-US" sz="1800" dirty="0" smtClean="0"/>
              <a:t> 각 아이콘의 상징은 다음과 같습니다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2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아이콘 색깔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D5CA-8B9C-47D4-8BF8-3CEF343A93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615732" y="684404"/>
            <a:ext cx="8283239" cy="5081157"/>
          </a:xfrm>
        </p:spPr>
        <p:txBody>
          <a:bodyPr/>
          <a:lstStyle/>
          <a:p>
            <a:pPr marL="254250" lvl="1" indent="0">
              <a:buNone/>
            </a:pPr>
            <a:endParaRPr lang="en-US" altLang="ko-KR" sz="1800" b="1" dirty="0" smtClean="0"/>
          </a:p>
          <a:p>
            <a:pPr marL="254250" lvl="1" indent="0">
              <a:buNone/>
            </a:pPr>
            <a:endParaRPr lang="en-US" altLang="ko-KR" sz="1800" b="1" dirty="0" smtClean="0"/>
          </a:p>
          <a:p>
            <a:pPr marL="4257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D’Amo</a:t>
            </a:r>
            <a:r>
              <a:rPr lang="en-US" altLang="ko-KR" sz="1800" dirty="0" smtClean="0"/>
              <a:t> </a:t>
            </a:r>
            <a:r>
              <a:rPr lang="ko-KR" altLang="en-US" sz="1800" smtClean="0"/>
              <a:t>컴포넌트 별로 고유의 색이 있습니다</a:t>
            </a:r>
            <a:r>
              <a:rPr lang="en-US" altLang="ko-KR" sz="1800" dirty="0" smtClean="0"/>
              <a:t>.  (</a:t>
            </a:r>
            <a:r>
              <a:rPr lang="ko-KR" altLang="en-US" sz="1800" smtClean="0"/>
              <a:t>관리도구 </a:t>
            </a:r>
            <a:r>
              <a:rPr lang="en-US" altLang="ko-KR" sz="1800" dirty="0" smtClean="0"/>
              <a:t>Home </a:t>
            </a:r>
            <a:r>
              <a:rPr lang="ko-KR" altLang="en-US" sz="1800" smtClean="0"/>
              <a:t>화면 참조</a:t>
            </a:r>
            <a:r>
              <a:rPr lang="en-US" altLang="ko-KR" sz="1800" dirty="0" smtClean="0"/>
              <a:t>)</a:t>
            </a:r>
          </a:p>
          <a:p>
            <a:pPr marL="4257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컴포넌트 구성 요소의 아이콘은 컴포넌트 고유의 색으로 표시합니다</a:t>
            </a:r>
            <a:r>
              <a:rPr lang="en-US" altLang="ko-KR" sz="1800" dirty="0" smtClean="0"/>
              <a:t>.</a:t>
            </a:r>
          </a:p>
          <a:p>
            <a:pPr marL="4257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BA-UND</a:t>
            </a:r>
            <a:r>
              <a:rPr lang="ko-KR" altLang="en-US" sz="1800" smtClean="0"/>
              <a:t>는 보라색이어서 구조도에 보라색으로 표시했습니다</a:t>
            </a:r>
            <a:r>
              <a:rPr lang="en-US" altLang="ko-KR" sz="1800" dirty="0" smtClean="0"/>
              <a:t>.</a:t>
            </a:r>
          </a:p>
          <a:p>
            <a:pPr marL="4257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DCA </a:t>
            </a:r>
            <a:r>
              <a:rPr lang="ko-KR" altLang="en-US" sz="1800" smtClean="0"/>
              <a:t>는  </a:t>
            </a:r>
            <a:r>
              <a:rPr lang="en-US" altLang="ko-KR" sz="1800" dirty="0" smtClean="0"/>
              <a:t>“ALL”</a:t>
            </a:r>
            <a:r>
              <a:rPr lang="ko-KR" altLang="en-US" sz="1800" smtClean="0"/>
              <a:t>의 색인 진한 회색으로 표시했습니다</a:t>
            </a:r>
            <a:r>
              <a:rPr lang="en-US" altLang="ko-KR" sz="1800" dirty="0" smtClean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586" t="5237" r="775" b="66535"/>
          <a:stretch/>
        </p:blipFill>
        <p:spPr>
          <a:xfrm>
            <a:off x="906163" y="3754397"/>
            <a:ext cx="10017210" cy="1935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486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모서리가 둥근 직사각형 228"/>
          <p:cNvSpPr/>
          <p:nvPr/>
        </p:nvSpPr>
        <p:spPr>
          <a:xfrm>
            <a:off x="3034457" y="1443082"/>
            <a:ext cx="2559600" cy="1842705"/>
          </a:xfrm>
          <a:prstGeom prst="roundRect">
            <a:avLst>
              <a:gd name="adj" fmla="val 3607"/>
            </a:avLst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3034457" y="1243092"/>
            <a:ext cx="2559600" cy="371096"/>
          </a:xfrm>
          <a:prstGeom prst="roundRect">
            <a:avLst>
              <a:gd name="adj" fmla="val 7141"/>
            </a:avLst>
          </a:prstGeom>
          <a:solidFill>
            <a:schemeClr val="bg1">
              <a:lumMod val="75000"/>
            </a:schemeClr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기존 </a:t>
            </a:r>
            <a:r>
              <a:rPr kumimoji="1" lang="en-US" altLang="ko-KR" sz="11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Application</a:t>
            </a:r>
            <a:endParaRPr kumimoji="1" lang="ko-KR" altLang="en-US" sz="11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7" name="양쪽 모서리가 둥근 사각형 356"/>
          <p:cNvSpPr/>
          <p:nvPr/>
        </p:nvSpPr>
        <p:spPr bwMode="auto">
          <a:xfrm flipV="1">
            <a:off x="5955901" y="4438228"/>
            <a:ext cx="1425600" cy="669888"/>
          </a:xfrm>
          <a:prstGeom prst="round2SameRect">
            <a:avLst>
              <a:gd name="adj1" fmla="val 8048"/>
              <a:gd name="adj2" fmla="val 0"/>
            </a:avLst>
          </a:prstGeom>
          <a:solidFill>
            <a:schemeClr val="bg1"/>
          </a:solidFill>
          <a:ln w="22225">
            <a:solidFill>
              <a:srgbClr val="7E5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955901" y="4043151"/>
            <a:ext cx="1425600" cy="421200"/>
          </a:xfrm>
          <a:prstGeom prst="roundRect">
            <a:avLst>
              <a:gd name="adj" fmla="val 7141"/>
            </a:avLst>
          </a:prstGeom>
          <a:solidFill>
            <a:srgbClr val="7E56BA"/>
          </a:solidFill>
          <a:ln w="22225">
            <a:solidFill>
              <a:srgbClr val="7E5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0"/>
            <a:r>
              <a:rPr lang="en-US" altLang="ko-KR" sz="1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BA-UND </a:t>
            </a:r>
            <a:r>
              <a:rPr lang="en-US" altLang="ko-KR" sz="10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Util</a:t>
            </a:r>
            <a:endParaRPr lang="en-US" altLang="ko-KR" sz="1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lvl="0" algn="ctr" latinLnBrk="0"/>
            <a:r>
              <a:rPr lang="en-US" altLang="ko-K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DamoUtil</a:t>
            </a:r>
            <a:r>
              <a:rPr lang="en-US" altLang="ko-K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ko-KR" altLang="ko-KR" sz="1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65" name="모서리가 둥근 직사각형 364"/>
          <p:cNvSpPr/>
          <p:nvPr/>
        </p:nvSpPr>
        <p:spPr>
          <a:xfrm>
            <a:off x="2247440" y="826265"/>
            <a:ext cx="7965195" cy="4435856"/>
          </a:xfrm>
          <a:prstGeom prst="roundRect">
            <a:avLst>
              <a:gd name="adj" fmla="val 4276"/>
            </a:avLst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FA4E5F93-2B7D-4F90-B8A8-9A1C731A2B95}"/>
              </a:ext>
            </a:extLst>
          </p:cNvPr>
          <p:cNvGrpSpPr>
            <a:grpSpLocks noChangeAspect="1"/>
          </p:cNvGrpSpPr>
          <p:nvPr/>
        </p:nvGrpSpPr>
        <p:grpSpPr>
          <a:xfrm>
            <a:off x="3288232" y="5535909"/>
            <a:ext cx="907905" cy="576000"/>
            <a:chOff x="2028825" y="3865563"/>
            <a:chExt cx="820738" cy="520699"/>
          </a:xfrm>
        </p:grpSpPr>
        <p:sp>
          <p:nvSpPr>
            <p:cNvPr id="125" name="AutoShape 39">
              <a:extLst>
                <a:ext uri="{FF2B5EF4-FFF2-40B4-BE49-F238E27FC236}">
                  <a16:creationId xmlns="" xmlns:a16="http://schemas.microsoft.com/office/drawing/2014/main" id="{D6B109D8-F950-4ADE-BF0A-E6FC323C26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28825" y="3865563"/>
              <a:ext cx="8207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41">
              <a:extLst>
                <a:ext uri="{FF2B5EF4-FFF2-40B4-BE49-F238E27FC236}">
                  <a16:creationId xmlns="" xmlns:a16="http://schemas.microsoft.com/office/drawing/2014/main" id="{6E92FE74-6903-44E1-94A0-6AD38CA97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00" y="4141788"/>
              <a:ext cx="788988" cy="200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2">
              <a:extLst>
                <a:ext uri="{FF2B5EF4-FFF2-40B4-BE49-F238E27FC236}">
                  <a16:creationId xmlns="" xmlns:a16="http://schemas.microsoft.com/office/drawing/2014/main" id="{C4EF7AB5-B25A-4264-BB25-6EC59605A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7625" y="4225925"/>
              <a:ext cx="147638" cy="30162"/>
            </a:xfrm>
            <a:custGeom>
              <a:avLst/>
              <a:gdLst>
                <a:gd name="T0" fmla="*/ 62 w 93"/>
                <a:gd name="T1" fmla="*/ 0 h 19"/>
                <a:gd name="T2" fmla="*/ 62 w 93"/>
                <a:gd name="T3" fmla="*/ 19 h 19"/>
                <a:gd name="T4" fmla="*/ 93 w 93"/>
                <a:gd name="T5" fmla="*/ 19 h 19"/>
                <a:gd name="T6" fmla="*/ 93 w 93"/>
                <a:gd name="T7" fmla="*/ 0 h 19"/>
                <a:gd name="T8" fmla="*/ 62 w 93"/>
                <a:gd name="T9" fmla="*/ 0 h 19"/>
                <a:gd name="T10" fmla="*/ 0 w 93"/>
                <a:gd name="T11" fmla="*/ 19 h 19"/>
                <a:gd name="T12" fmla="*/ 30 w 93"/>
                <a:gd name="T13" fmla="*/ 19 h 19"/>
                <a:gd name="T14" fmla="*/ 30 w 93"/>
                <a:gd name="T15" fmla="*/ 0 h 19"/>
                <a:gd name="T16" fmla="*/ 0 w 93"/>
                <a:gd name="T17" fmla="*/ 0 h 19"/>
                <a:gd name="T18" fmla="*/ 0 w 93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9">
                  <a:moveTo>
                    <a:pt x="62" y="0"/>
                  </a:moveTo>
                  <a:lnTo>
                    <a:pt x="62" y="19"/>
                  </a:lnTo>
                  <a:lnTo>
                    <a:pt x="93" y="19"/>
                  </a:lnTo>
                  <a:lnTo>
                    <a:pt x="93" y="0"/>
                  </a:lnTo>
                  <a:lnTo>
                    <a:pt x="62" y="0"/>
                  </a:lnTo>
                  <a:close/>
                  <a:moveTo>
                    <a:pt x="0" y="19"/>
                  </a:moveTo>
                  <a:lnTo>
                    <a:pt x="30" y="19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3">
              <a:extLst>
                <a:ext uri="{FF2B5EF4-FFF2-40B4-BE49-F238E27FC236}">
                  <a16:creationId xmlns="" xmlns:a16="http://schemas.microsoft.com/office/drawing/2014/main" id="{B427AF24-4C7C-479C-B155-347DFAFA5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4141788"/>
              <a:ext cx="295275" cy="200025"/>
            </a:xfrm>
            <a:custGeom>
              <a:avLst/>
              <a:gdLst>
                <a:gd name="T0" fmla="*/ 186 w 186"/>
                <a:gd name="T1" fmla="*/ 0 h 126"/>
                <a:gd name="T2" fmla="*/ 0 w 186"/>
                <a:gd name="T3" fmla="*/ 0 h 126"/>
                <a:gd name="T4" fmla="*/ 0 w 186"/>
                <a:gd name="T5" fmla="*/ 126 h 126"/>
                <a:gd name="T6" fmla="*/ 124 w 186"/>
                <a:gd name="T7" fmla="*/ 126 h 126"/>
                <a:gd name="T8" fmla="*/ 186 w 18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26">
                  <a:moveTo>
                    <a:pt x="186" y="0"/>
                  </a:moveTo>
                  <a:lnTo>
                    <a:pt x="0" y="0"/>
                  </a:lnTo>
                  <a:lnTo>
                    <a:pt x="0" y="126"/>
                  </a:lnTo>
                  <a:lnTo>
                    <a:pt x="124" y="1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15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44">
              <a:extLst>
                <a:ext uri="{FF2B5EF4-FFF2-40B4-BE49-F238E27FC236}">
                  <a16:creationId xmlns="" xmlns:a16="http://schemas.microsoft.com/office/drawing/2014/main" id="{42C2DCBD-8F5E-43F6-9355-A4395D6A29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0413" y="3865563"/>
              <a:ext cx="817563" cy="520699"/>
            </a:xfrm>
            <a:custGeom>
              <a:avLst/>
              <a:gdLst>
                <a:gd name="T0" fmla="*/ 62 w 790"/>
                <a:gd name="T1" fmla="*/ 468 h 496"/>
                <a:gd name="T2" fmla="*/ 205 w 790"/>
                <a:gd name="T3" fmla="*/ 468 h 496"/>
                <a:gd name="T4" fmla="*/ 728 w 790"/>
                <a:gd name="T5" fmla="*/ 496 h 496"/>
                <a:gd name="T6" fmla="*/ 790 w 790"/>
                <a:gd name="T7" fmla="*/ 249 h 496"/>
                <a:gd name="T8" fmla="*/ 28 w 790"/>
                <a:gd name="T9" fmla="*/ 440 h 496"/>
                <a:gd name="T10" fmla="*/ 196 w 790"/>
                <a:gd name="T11" fmla="*/ 440 h 496"/>
                <a:gd name="T12" fmla="*/ 308 w 790"/>
                <a:gd name="T13" fmla="*/ 277 h 496"/>
                <a:gd name="T14" fmla="*/ 420 w 790"/>
                <a:gd name="T15" fmla="*/ 50 h 496"/>
                <a:gd name="T16" fmla="*/ 439 w 790"/>
                <a:gd name="T17" fmla="*/ 96 h 496"/>
                <a:gd name="T18" fmla="*/ 471 w 790"/>
                <a:gd name="T19" fmla="*/ 44 h 496"/>
                <a:gd name="T20" fmla="*/ 500 w 790"/>
                <a:gd name="T21" fmla="*/ 96 h 496"/>
                <a:gd name="T22" fmla="*/ 458 w 790"/>
                <a:gd name="T23" fmla="*/ 37 h 496"/>
                <a:gd name="T24" fmla="*/ 418 w 790"/>
                <a:gd name="T25" fmla="*/ 36 h 496"/>
                <a:gd name="T26" fmla="*/ 399 w 790"/>
                <a:gd name="T27" fmla="*/ 96 h 496"/>
                <a:gd name="T28" fmla="*/ 374 w 790"/>
                <a:gd name="T29" fmla="*/ 118 h 496"/>
                <a:gd name="T30" fmla="*/ 396 w 790"/>
                <a:gd name="T31" fmla="*/ 184 h 496"/>
                <a:gd name="T32" fmla="*/ 450 w 790"/>
                <a:gd name="T33" fmla="*/ 208 h 496"/>
                <a:gd name="T34" fmla="*/ 421 w 790"/>
                <a:gd name="T35" fmla="*/ 118 h 496"/>
                <a:gd name="T36" fmla="*/ 396 w 790"/>
                <a:gd name="T37" fmla="*/ 118 h 496"/>
                <a:gd name="T38" fmla="*/ 568 w 790"/>
                <a:gd name="T39" fmla="*/ 168 h 496"/>
                <a:gd name="T40" fmla="*/ 581 w 790"/>
                <a:gd name="T41" fmla="*/ 191 h 496"/>
                <a:gd name="T42" fmla="*/ 580 w 790"/>
                <a:gd name="T43" fmla="*/ 209 h 496"/>
                <a:gd name="T44" fmla="*/ 585 w 790"/>
                <a:gd name="T45" fmla="*/ 152 h 496"/>
                <a:gd name="T46" fmla="*/ 601 w 790"/>
                <a:gd name="T47" fmla="*/ 142 h 496"/>
                <a:gd name="T48" fmla="*/ 550 w 790"/>
                <a:gd name="T49" fmla="*/ 144 h 496"/>
                <a:gd name="T50" fmla="*/ 476 w 790"/>
                <a:gd name="T51" fmla="*/ 118 h 496"/>
                <a:gd name="T52" fmla="*/ 472 w 790"/>
                <a:gd name="T53" fmla="*/ 208 h 496"/>
                <a:gd name="T54" fmla="*/ 470 w 790"/>
                <a:gd name="T55" fmla="*/ 146 h 496"/>
                <a:gd name="T56" fmla="*/ 501 w 790"/>
                <a:gd name="T57" fmla="*/ 200 h 496"/>
                <a:gd name="T58" fmla="*/ 521 w 790"/>
                <a:gd name="T59" fmla="*/ 146 h 496"/>
                <a:gd name="T60" fmla="*/ 538 w 790"/>
                <a:gd name="T61" fmla="*/ 208 h 496"/>
                <a:gd name="T62" fmla="*/ 501 w 790"/>
                <a:gd name="T63" fmla="*/ 157 h 496"/>
                <a:gd name="T64" fmla="*/ 541 w 790"/>
                <a:gd name="T65" fmla="*/ 97 h 496"/>
                <a:gd name="T66" fmla="*/ 507 w 790"/>
                <a:gd name="T67" fmla="*/ 62 h 496"/>
                <a:gd name="T68" fmla="*/ 552 w 790"/>
                <a:gd name="T69" fmla="*/ 62 h 496"/>
                <a:gd name="T70" fmla="*/ 541 w 790"/>
                <a:gd name="T71" fmla="*/ 43 h 496"/>
                <a:gd name="T72" fmla="*/ 221 w 790"/>
                <a:gd name="T73" fmla="*/ 6 h 496"/>
                <a:gd name="T74" fmla="*/ 292 w 790"/>
                <a:gd name="T75" fmla="*/ 51 h 496"/>
                <a:gd name="T76" fmla="*/ 246 w 790"/>
                <a:gd name="T77" fmla="*/ 23 h 496"/>
                <a:gd name="T78" fmla="*/ 243 w 790"/>
                <a:gd name="T79" fmla="*/ 78 h 496"/>
                <a:gd name="T80" fmla="*/ 370 w 790"/>
                <a:gd name="T81" fmla="*/ 75 h 496"/>
                <a:gd name="T82" fmla="*/ 370 w 790"/>
                <a:gd name="T83" fmla="*/ 6 h 496"/>
                <a:gd name="T84" fmla="*/ 338 w 790"/>
                <a:gd name="T85" fmla="*/ 96 h 496"/>
                <a:gd name="T86" fmla="*/ 356 w 790"/>
                <a:gd name="T87" fmla="*/ 22 h 496"/>
                <a:gd name="T88" fmla="*/ 347 w 790"/>
                <a:gd name="T89" fmla="*/ 59 h 496"/>
                <a:gd name="T90" fmla="*/ 307 w 790"/>
                <a:gd name="T91" fmla="*/ 49 h 496"/>
                <a:gd name="T92" fmla="*/ 303 w 790"/>
                <a:gd name="T93" fmla="*/ 12 h 496"/>
                <a:gd name="T94" fmla="*/ 302 w 790"/>
                <a:gd name="T95" fmla="*/ 40 h 496"/>
                <a:gd name="T96" fmla="*/ 176 w 790"/>
                <a:gd name="T97" fmla="*/ 197 h 496"/>
                <a:gd name="T98" fmla="*/ 226 w 790"/>
                <a:gd name="T99" fmla="*/ 157 h 496"/>
                <a:gd name="T100" fmla="*/ 212 w 790"/>
                <a:gd name="T101" fmla="*/ 135 h 496"/>
                <a:gd name="T102" fmla="*/ 212 w 790"/>
                <a:gd name="T103" fmla="*/ 117 h 496"/>
                <a:gd name="T104" fmla="*/ 209 w 790"/>
                <a:gd name="T105" fmla="*/ 173 h 496"/>
                <a:gd name="T106" fmla="*/ 293 w 790"/>
                <a:gd name="T107" fmla="*/ 135 h 496"/>
                <a:gd name="T108" fmla="*/ 292 w 790"/>
                <a:gd name="T109" fmla="*/ 117 h 496"/>
                <a:gd name="T110" fmla="*/ 322 w 790"/>
                <a:gd name="T111" fmla="*/ 198 h 496"/>
                <a:gd name="T112" fmla="*/ 289 w 790"/>
                <a:gd name="T113" fmla="*/ 174 h 496"/>
                <a:gd name="T114" fmla="*/ 295 w 790"/>
                <a:gd name="T115" fmla="*/ 191 h 496"/>
                <a:gd name="T116" fmla="*/ 330 w 790"/>
                <a:gd name="T117" fmla="*/ 180 h 496"/>
                <a:gd name="T118" fmla="*/ 330 w 790"/>
                <a:gd name="T119" fmla="*/ 16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0" h="496">
                  <a:moveTo>
                    <a:pt x="0" y="249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62" y="468"/>
                    <a:pt x="62" y="468"/>
                    <a:pt x="62" y="468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205" y="496"/>
                    <a:pt x="205" y="496"/>
                    <a:pt x="205" y="496"/>
                  </a:cubicBezTo>
                  <a:cubicBezTo>
                    <a:pt x="205" y="468"/>
                    <a:pt x="205" y="468"/>
                    <a:pt x="205" y="468"/>
                  </a:cubicBezTo>
                  <a:cubicBezTo>
                    <a:pt x="585" y="468"/>
                    <a:pt x="585" y="468"/>
                    <a:pt x="585" y="468"/>
                  </a:cubicBezTo>
                  <a:cubicBezTo>
                    <a:pt x="585" y="496"/>
                    <a:pt x="585" y="496"/>
                    <a:pt x="585" y="496"/>
                  </a:cubicBezTo>
                  <a:cubicBezTo>
                    <a:pt x="728" y="496"/>
                    <a:pt x="728" y="496"/>
                    <a:pt x="728" y="496"/>
                  </a:cubicBezTo>
                  <a:cubicBezTo>
                    <a:pt x="728" y="468"/>
                    <a:pt x="728" y="468"/>
                    <a:pt x="728" y="468"/>
                  </a:cubicBezTo>
                  <a:cubicBezTo>
                    <a:pt x="790" y="468"/>
                    <a:pt x="790" y="468"/>
                    <a:pt x="790" y="468"/>
                  </a:cubicBezTo>
                  <a:cubicBezTo>
                    <a:pt x="790" y="249"/>
                    <a:pt x="790" y="249"/>
                    <a:pt x="790" y="249"/>
                  </a:cubicBezTo>
                  <a:lnTo>
                    <a:pt x="0" y="249"/>
                  </a:lnTo>
                  <a:close/>
                  <a:moveTo>
                    <a:pt x="196" y="440"/>
                  </a:moveTo>
                  <a:cubicBezTo>
                    <a:pt x="28" y="440"/>
                    <a:pt x="28" y="440"/>
                    <a:pt x="28" y="440"/>
                  </a:cubicBezTo>
                  <a:cubicBezTo>
                    <a:pt x="28" y="277"/>
                    <a:pt x="28" y="277"/>
                    <a:pt x="28" y="277"/>
                  </a:cubicBezTo>
                  <a:cubicBezTo>
                    <a:pt x="277" y="277"/>
                    <a:pt x="277" y="277"/>
                    <a:pt x="277" y="277"/>
                  </a:cubicBezTo>
                  <a:lnTo>
                    <a:pt x="196" y="440"/>
                  </a:lnTo>
                  <a:close/>
                  <a:moveTo>
                    <a:pt x="762" y="440"/>
                  </a:moveTo>
                  <a:cubicBezTo>
                    <a:pt x="227" y="440"/>
                    <a:pt x="227" y="440"/>
                    <a:pt x="227" y="440"/>
                  </a:cubicBezTo>
                  <a:cubicBezTo>
                    <a:pt x="308" y="277"/>
                    <a:pt x="308" y="277"/>
                    <a:pt x="308" y="277"/>
                  </a:cubicBezTo>
                  <a:cubicBezTo>
                    <a:pt x="762" y="277"/>
                    <a:pt x="762" y="277"/>
                    <a:pt x="762" y="277"/>
                  </a:cubicBezTo>
                  <a:lnTo>
                    <a:pt x="762" y="440"/>
                  </a:lnTo>
                  <a:close/>
                  <a:moveTo>
                    <a:pt x="420" y="50"/>
                  </a:moveTo>
                  <a:cubicBezTo>
                    <a:pt x="424" y="46"/>
                    <a:pt x="428" y="44"/>
                    <a:pt x="431" y="44"/>
                  </a:cubicBezTo>
                  <a:cubicBezTo>
                    <a:pt x="437" y="44"/>
                    <a:pt x="439" y="47"/>
                    <a:pt x="439" y="56"/>
                  </a:cubicBezTo>
                  <a:cubicBezTo>
                    <a:pt x="439" y="96"/>
                    <a:pt x="439" y="96"/>
                    <a:pt x="439" y="96"/>
                  </a:cubicBezTo>
                  <a:cubicBezTo>
                    <a:pt x="460" y="96"/>
                    <a:pt x="460" y="96"/>
                    <a:pt x="460" y="96"/>
                  </a:cubicBezTo>
                  <a:cubicBezTo>
                    <a:pt x="460" y="50"/>
                    <a:pt x="460" y="50"/>
                    <a:pt x="460" y="50"/>
                  </a:cubicBezTo>
                  <a:cubicBezTo>
                    <a:pt x="464" y="46"/>
                    <a:pt x="468" y="44"/>
                    <a:pt x="471" y="44"/>
                  </a:cubicBezTo>
                  <a:cubicBezTo>
                    <a:pt x="477" y="44"/>
                    <a:pt x="479" y="47"/>
                    <a:pt x="479" y="56"/>
                  </a:cubicBezTo>
                  <a:cubicBezTo>
                    <a:pt x="479" y="96"/>
                    <a:pt x="479" y="96"/>
                    <a:pt x="479" y="96"/>
                  </a:cubicBezTo>
                  <a:cubicBezTo>
                    <a:pt x="500" y="96"/>
                    <a:pt x="500" y="96"/>
                    <a:pt x="500" y="96"/>
                  </a:cubicBezTo>
                  <a:cubicBezTo>
                    <a:pt x="500" y="53"/>
                    <a:pt x="500" y="53"/>
                    <a:pt x="500" y="53"/>
                  </a:cubicBezTo>
                  <a:cubicBezTo>
                    <a:pt x="500" y="36"/>
                    <a:pt x="494" y="26"/>
                    <a:pt x="479" y="26"/>
                  </a:cubicBezTo>
                  <a:cubicBezTo>
                    <a:pt x="470" y="26"/>
                    <a:pt x="464" y="31"/>
                    <a:pt x="458" y="37"/>
                  </a:cubicBezTo>
                  <a:cubicBezTo>
                    <a:pt x="454" y="30"/>
                    <a:pt x="449" y="26"/>
                    <a:pt x="439" y="26"/>
                  </a:cubicBezTo>
                  <a:cubicBezTo>
                    <a:pt x="430" y="26"/>
                    <a:pt x="424" y="30"/>
                    <a:pt x="418" y="36"/>
                  </a:cubicBezTo>
                  <a:cubicBezTo>
                    <a:pt x="418" y="36"/>
                    <a:pt x="418" y="36"/>
                    <a:pt x="418" y="36"/>
                  </a:cubicBezTo>
                  <a:cubicBezTo>
                    <a:pt x="416" y="27"/>
                    <a:pt x="416" y="27"/>
                    <a:pt x="416" y="27"/>
                  </a:cubicBezTo>
                  <a:cubicBezTo>
                    <a:pt x="399" y="27"/>
                    <a:pt x="399" y="27"/>
                    <a:pt x="399" y="27"/>
                  </a:cubicBezTo>
                  <a:cubicBezTo>
                    <a:pt x="399" y="96"/>
                    <a:pt x="399" y="96"/>
                    <a:pt x="399" y="96"/>
                  </a:cubicBezTo>
                  <a:cubicBezTo>
                    <a:pt x="420" y="96"/>
                    <a:pt x="420" y="96"/>
                    <a:pt x="420" y="96"/>
                  </a:cubicBezTo>
                  <a:lnTo>
                    <a:pt x="420" y="50"/>
                  </a:lnTo>
                  <a:close/>
                  <a:moveTo>
                    <a:pt x="374" y="118"/>
                  </a:moveTo>
                  <a:cubicBezTo>
                    <a:pt x="374" y="208"/>
                    <a:pt x="374" y="208"/>
                    <a:pt x="374" y="208"/>
                  </a:cubicBezTo>
                  <a:cubicBezTo>
                    <a:pt x="396" y="208"/>
                    <a:pt x="396" y="208"/>
                    <a:pt x="396" y="208"/>
                  </a:cubicBezTo>
                  <a:cubicBezTo>
                    <a:pt x="396" y="184"/>
                    <a:pt x="396" y="184"/>
                    <a:pt x="396" y="184"/>
                  </a:cubicBezTo>
                  <a:cubicBezTo>
                    <a:pt x="405" y="171"/>
                    <a:pt x="405" y="171"/>
                    <a:pt x="405" y="171"/>
                  </a:cubicBezTo>
                  <a:cubicBezTo>
                    <a:pt x="426" y="208"/>
                    <a:pt x="426" y="208"/>
                    <a:pt x="426" y="208"/>
                  </a:cubicBezTo>
                  <a:cubicBezTo>
                    <a:pt x="450" y="208"/>
                    <a:pt x="450" y="208"/>
                    <a:pt x="450" y="208"/>
                  </a:cubicBezTo>
                  <a:cubicBezTo>
                    <a:pt x="418" y="154"/>
                    <a:pt x="418" y="154"/>
                    <a:pt x="418" y="1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21" y="118"/>
                    <a:pt x="421" y="118"/>
                    <a:pt x="421" y="118"/>
                  </a:cubicBezTo>
                  <a:cubicBezTo>
                    <a:pt x="396" y="154"/>
                    <a:pt x="396" y="154"/>
                    <a:pt x="396" y="154"/>
                  </a:cubicBezTo>
                  <a:cubicBezTo>
                    <a:pt x="396" y="154"/>
                    <a:pt x="396" y="154"/>
                    <a:pt x="396" y="154"/>
                  </a:cubicBezTo>
                  <a:cubicBezTo>
                    <a:pt x="396" y="118"/>
                    <a:pt x="396" y="118"/>
                    <a:pt x="396" y="118"/>
                  </a:cubicBezTo>
                  <a:lnTo>
                    <a:pt x="374" y="118"/>
                  </a:lnTo>
                  <a:close/>
                  <a:moveTo>
                    <a:pt x="550" y="144"/>
                  </a:moveTo>
                  <a:cubicBezTo>
                    <a:pt x="550" y="157"/>
                    <a:pt x="559" y="164"/>
                    <a:pt x="568" y="168"/>
                  </a:cubicBezTo>
                  <a:cubicBezTo>
                    <a:pt x="580" y="173"/>
                    <a:pt x="580" y="173"/>
                    <a:pt x="580" y="173"/>
                  </a:cubicBezTo>
                  <a:cubicBezTo>
                    <a:pt x="587" y="176"/>
                    <a:pt x="592" y="178"/>
                    <a:pt x="592" y="183"/>
                  </a:cubicBezTo>
                  <a:cubicBezTo>
                    <a:pt x="592" y="188"/>
                    <a:pt x="588" y="191"/>
                    <a:pt x="581" y="191"/>
                  </a:cubicBezTo>
                  <a:cubicBezTo>
                    <a:pt x="573" y="191"/>
                    <a:pt x="565" y="187"/>
                    <a:pt x="559" y="182"/>
                  </a:cubicBezTo>
                  <a:cubicBezTo>
                    <a:pt x="547" y="197"/>
                    <a:pt x="547" y="197"/>
                    <a:pt x="547" y="197"/>
                  </a:cubicBezTo>
                  <a:cubicBezTo>
                    <a:pt x="556" y="205"/>
                    <a:pt x="568" y="209"/>
                    <a:pt x="580" y="209"/>
                  </a:cubicBezTo>
                  <a:cubicBezTo>
                    <a:pt x="602" y="209"/>
                    <a:pt x="614" y="196"/>
                    <a:pt x="614" y="181"/>
                  </a:cubicBezTo>
                  <a:cubicBezTo>
                    <a:pt x="614" y="169"/>
                    <a:pt x="608" y="161"/>
                    <a:pt x="597" y="157"/>
                  </a:cubicBezTo>
                  <a:cubicBezTo>
                    <a:pt x="585" y="152"/>
                    <a:pt x="585" y="152"/>
                    <a:pt x="585" y="152"/>
                  </a:cubicBezTo>
                  <a:cubicBezTo>
                    <a:pt x="577" y="149"/>
                    <a:pt x="572" y="147"/>
                    <a:pt x="572" y="143"/>
                  </a:cubicBezTo>
                  <a:cubicBezTo>
                    <a:pt x="572" y="138"/>
                    <a:pt x="576" y="135"/>
                    <a:pt x="582" y="135"/>
                  </a:cubicBezTo>
                  <a:cubicBezTo>
                    <a:pt x="589" y="135"/>
                    <a:pt x="595" y="137"/>
                    <a:pt x="601" y="142"/>
                  </a:cubicBezTo>
                  <a:cubicBezTo>
                    <a:pt x="612" y="128"/>
                    <a:pt x="612" y="128"/>
                    <a:pt x="612" y="128"/>
                  </a:cubicBezTo>
                  <a:cubicBezTo>
                    <a:pt x="604" y="121"/>
                    <a:pt x="593" y="117"/>
                    <a:pt x="582" y="117"/>
                  </a:cubicBezTo>
                  <a:cubicBezTo>
                    <a:pt x="564" y="117"/>
                    <a:pt x="550" y="129"/>
                    <a:pt x="550" y="144"/>
                  </a:cubicBezTo>
                  <a:close/>
                  <a:moveTo>
                    <a:pt x="495" y="173"/>
                  </a:moveTo>
                  <a:cubicBezTo>
                    <a:pt x="494" y="168"/>
                    <a:pt x="492" y="162"/>
                    <a:pt x="490" y="157"/>
                  </a:cubicBezTo>
                  <a:cubicBezTo>
                    <a:pt x="476" y="118"/>
                    <a:pt x="476" y="118"/>
                    <a:pt x="476" y="118"/>
                  </a:cubicBezTo>
                  <a:cubicBezTo>
                    <a:pt x="453" y="118"/>
                    <a:pt x="453" y="118"/>
                    <a:pt x="453" y="118"/>
                  </a:cubicBezTo>
                  <a:cubicBezTo>
                    <a:pt x="453" y="208"/>
                    <a:pt x="453" y="208"/>
                    <a:pt x="453" y="208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2" y="168"/>
                    <a:pt x="471" y="155"/>
                    <a:pt x="470" y="146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7" y="167"/>
                    <a:pt x="477" y="167"/>
                    <a:pt x="477" y="167"/>
                  </a:cubicBezTo>
                  <a:cubicBezTo>
                    <a:pt x="489" y="200"/>
                    <a:pt x="489" y="200"/>
                    <a:pt x="489" y="200"/>
                  </a:cubicBezTo>
                  <a:cubicBezTo>
                    <a:pt x="501" y="200"/>
                    <a:pt x="501" y="200"/>
                    <a:pt x="501" y="200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21" y="146"/>
                    <a:pt x="521" y="146"/>
                    <a:pt x="521" y="146"/>
                  </a:cubicBezTo>
                  <a:cubicBezTo>
                    <a:pt x="521" y="146"/>
                    <a:pt x="521" y="146"/>
                    <a:pt x="521" y="146"/>
                  </a:cubicBezTo>
                  <a:cubicBezTo>
                    <a:pt x="520" y="155"/>
                    <a:pt x="518" y="168"/>
                    <a:pt x="518" y="177"/>
                  </a:cubicBezTo>
                  <a:cubicBezTo>
                    <a:pt x="518" y="208"/>
                    <a:pt x="518" y="208"/>
                    <a:pt x="518" y="208"/>
                  </a:cubicBezTo>
                  <a:cubicBezTo>
                    <a:pt x="538" y="208"/>
                    <a:pt x="538" y="208"/>
                    <a:pt x="538" y="208"/>
                  </a:cubicBezTo>
                  <a:cubicBezTo>
                    <a:pt x="538" y="118"/>
                    <a:pt x="538" y="118"/>
                    <a:pt x="538" y="118"/>
                  </a:cubicBezTo>
                  <a:cubicBezTo>
                    <a:pt x="515" y="118"/>
                    <a:pt x="515" y="118"/>
                    <a:pt x="515" y="118"/>
                  </a:cubicBezTo>
                  <a:cubicBezTo>
                    <a:pt x="501" y="157"/>
                    <a:pt x="501" y="157"/>
                    <a:pt x="501" y="157"/>
                  </a:cubicBezTo>
                  <a:cubicBezTo>
                    <a:pt x="499" y="162"/>
                    <a:pt x="498" y="168"/>
                    <a:pt x="496" y="173"/>
                  </a:cubicBezTo>
                  <a:lnTo>
                    <a:pt x="495" y="173"/>
                  </a:lnTo>
                  <a:close/>
                  <a:moveTo>
                    <a:pt x="541" y="97"/>
                  </a:moveTo>
                  <a:cubicBezTo>
                    <a:pt x="558" y="97"/>
                    <a:pt x="574" y="84"/>
                    <a:pt x="574" y="62"/>
                  </a:cubicBezTo>
                  <a:cubicBezTo>
                    <a:pt x="574" y="39"/>
                    <a:pt x="558" y="26"/>
                    <a:pt x="541" y="26"/>
                  </a:cubicBezTo>
                  <a:cubicBezTo>
                    <a:pt x="523" y="26"/>
                    <a:pt x="507" y="39"/>
                    <a:pt x="507" y="62"/>
                  </a:cubicBezTo>
                  <a:cubicBezTo>
                    <a:pt x="507" y="84"/>
                    <a:pt x="523" y="97"/>
                    <a:pt x="541" y="97"/>
                  </a:cubicBezTo>
                  <a:close/>
                  <a:moveTo>
                    <a:pt x="541" y="43"/>
                  </a:moveTo>
                  <a:cubicBezTo>
                    <a:pt x="549" y="43"/>
                    <a:pt x="552" y="50"/>
                    <a:pt x="552" y="62"/>
                  </a:cubicBezTo>
                  <a:cubicBezTo>
                    <a:pt x="552" y="73"/>
                    <a:pt x="549" y="80"/>
                    <a:pt x="541" y="80"/>
                  </a:cubicBezTo>
                  <a:cubicBezTo>
                    <a:pt x="533" y="80"/>
                    <a:pt x="529" y="73"/>
                    <a:pt x="529" y="62"/>
                  </a:cubicBezTo>
                  <a:cubicBezTo>
                    <a:pt x="529" y="50"/>
                    <a:pt x="533" y="43"/>
                    <a:pt x="541" y="43"/>
                  </a:cubicBezTo>
                  <a:close/>
                  <a:moveTo>
                    <a:pt x="292" y="51"/>
                  </a:moveTo>
                  <a:cubicBezTo>
                    <a:pt x="292" y="19"/>
                    <a:pt x="274" y="6"/>
                    <a:pt x="247" y="6"/>
                  </a:cubicBezTo>
                  <a:cubicBezTo>
                    <a:pt x="221" y="6"/>
                    <a:pt x="221" y="6"/>
                    <a:pt x="221" y="6"/>
                  </a:cubicBezTo>
                  <a:cubicBezTo>
                    <a:pt x="221" y="96"/>
                    <a:pt x="221" y="96"/>
                    <a:pt x="221" y="96"/>
                  </a:cubicBezTo>
                  <a:cubicBezTo>
                    <a:pt x="248" y="96"/>
                    <a:pt x="248" y="96"/>
                    <a:pt x="248" y="96"/>
                  </a:cubicBezTo>
                  <a:cubicBezTo>
                    <a:pt x="274" y="96"/>
                    <a:pt x="292" y="82"/>
                    <a:pt x="292" y="51"/>
                  </a:cubicBezTo>
                  <a:close/>
                  <a:moveTo>
                    <a:pt x="243" y="78"/>
                  </a:moveTo>
                  <a:cubicBezTo>
                    <a:pt x="243" y="23"/>
                    <a:pt x="243" y="23"/>
                    <a:pt x="243" y="23"/>
                  </a:cubicBezTo>
                  <a:cubicBezTo>
                    <a:pt x="246" y="23"/>
                    <a:pt x="246" y="23"/>
                    <a:pt x="246" y="23"/>
                  </a:cubicBezTo>
                  <a:cubicBezTo>
                    <a:pt x="260" y="23"/>
                    <a:pt x="270" y="29"/>
                    <a:pt x="270" y="51"/>
                  </a:cubicBezTo>
                  <a:cubicBezTo>
                    <a:pt x="270" y="72"/>
                    <a:pt x="260" y="78"/>
                    <a:pt x="246" y="78"/>
                  </a:cubicBezTo>
                  <a:lnTo>
                    <a:pt x="243" y="78"/>
                  </a:lnTo>
                  <a:close/>
                  <a:moveTo>
                    <a:pt x="338" y="96"/>
                  </a:moveTo>
                  <a:cubicBezTo>
                    <a:pt x="343" y="75"/>
                    <a:pt x="343" y="75"/>
                    <a:pt x="343" y="75"/>
                  </a:cubicBezTo>
                  <a:cubicBezTo>
                    <a:pt x="370" y="75"/>
                    <a:pt x="370" y="75"/>
                    <a:pt x="370" y="75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97" y="96"/>
                    <a:pt x="397" y="96"/>
                    <a:pt x="397" y="96"/>
                  </a:cubicBezTo>
                  <a:cubicBezTo>
                    <a:pt x="370" y="6"/>
                    <a:pt x="370" y="6"/>
                    <a:pt x="370" y="6"/>
                  </a:cubicBezTo>
                  <a:cubicBezTo>
                    <a:pt x="344" y="6"/>
                    <a:pt x="344" y="6"/>
                    <a:pt x="344" y="6"/>
                  </a:cubicBezTo>
                  <a:cubicBezTo>
                    <a:pt x="316" y="96"/>
                    <a:pt x="316" y="96"/>
                    <a:pt x="316" y="96"/>
                  </a:cubicBezTo>
                  <a:lnTo>
                    <a:pt x="338" y="96"/>
                  </a:lnTo>
                  <a:close/>
                  <a:moveTo>
                    <a:pt x="349" y="51"/>
                  </a:moveTo>
                  <a:cubicBezTo>
                    <a:pt x="351" y="42"/>
                    <a:pt x="354" y="32"/>
                    <a:pt x="356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9" y="31"/>
                    <a:pt x="361" y="42"/>
                    <a:pt x="364" y="51"/>
                  </a:cubicBezTo>
                  <a:cubicBezTo>
                    <a:pt x="365" y="59"/>
                    <a:pt x="365" y="59"/>
                    <a:pt x="365" y="59"/>
                  </a:cubicBezTo>
                  <a:cubicBezTo>
                    <a:pt x="347" y="59"/>
                    <a:pt x="347" y="59"/>
                    <a:pt x="347" y="59"/>
                  </a:cubicBezTo>
                  <a:lnTo>
                    <a:pt x="349" y="51"/>
                  </a:lnTo>
                  <a:close/>
                  <a:moveTo>
                    <a:pt x="302" y="40"/>
                  </a:moveTo>
                  <a:cubicBezTo>
                    <a:pt x="307" y="49"/>
                    <a:pt x="307" y="49"/>
                    <a:pt x="307" y="49"/>
                  </a:cubicBezTo>
                  <a:cubicBezTo>
                    <a:pt x="321" y="42"/>
                    <a:pt x="327" y="32"/>
                    <a:pt x="327" y="19"/>
                  </a:cubicBezTo>
                  <a:cubicBezTo>
                    <a:pt x="327" y="7"/>
                    <a:pt x="323" y="0"/>
                    <a:pt x="314" y="0"/>
                  </a:cubicBezTo>
                  <a:cubicBezTo>
                    <a:pt x="307" y="0"/>
                    <a:pt x="303" y="5"/>
                    <a:pt x="303" y="12"/>
                  </a:cubicBezTo>
                  <a:cubicBezTo>
                    <a:pt x="303" y="18"/>
                    <a:pt x="308" y="22"/>
                    <a:pt x="314" y="22"/>
                  </a:cubicBezTo>
                  <a:cubicBezTo>
                    <a:pt x="314" y="22"/>
                    <a:pt x="315" y="22"/>
                    <a:pt x="315" y="22"/>
                  </a:cubicBezTo>
                  <a:cubicBezTo>
                    <a:pt x="315" y="30"/>
                    <a:pt x="311" y="35"/>
                    <a:pt x="302" y="40"/>
                  </a:cubicBezTo>
                  <a:close/>
                  <a:moveTo>
                    <a:pt x="210" y="191"/>
                  </a:moveTo>
                  <a:cubicBezTo>
                    <a:pt x="203" y="191"/>
                    <a:pt x="194" y="187"/>
                    <a:pt x="188" y="182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85" y="205"/>
                    <a:pt x="198" y="209"/>
                    <a:pt x="209" y="209"/>
                  </a:cubicBezTo>
                  <a:cubicBezTo>
                    <a:pt x="231" y="209"/>
                    <a:pt x="243" y="196"/>
                    <a:pt x="243" y="181"/>
                  </a:cubicBezTo>
                  <a:cubicBezTo>
                    <a:pt x="243" y="169"/>
                    <a:pt x="237" y="161"/>
                    <a:pt x="226" y="157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07" y="149"/>
                    <a:pt x="201" y="147"/>
                    <a:pt x="201" y="143"/>
                  </a:cubicBezTo>
                  <a:cubicBezTo>
                    <a:pt x="201" y="138"/>
                    <a:pt x="205" y="135"/>
                    <a:pt x="212" y="135"/>
                  </a:cubicBezTo>
                  <a:cubicBezTo>
                    <a:pt x="219" y="135"/>
                    <a:pt x="224" y="137"/>
                    <a:pt x="230" y="142"/>
                  </a:cubicBezTo>
                  <a:cubicBezTo>
                    <a:pt x="241" y="128"/>
                    <a:pt x="241" y="128"/>
                    <a:pt x="241" y="128"/>
                  </a:cubicBezTo>
                  <a:cubicBezTo>
                    <a:pt x="233" y="121"/>
                    <a:pt x="222" y="117"/>
                    <a:pt x="212" y="117"/>
                  </a:cubicBezTo>
                  <a:cubicBezTo>
                    <a:pt x="193" y="117"/>
                    <a:pt x="179" y="129"/>
                    <a:pt x="179" y="144"/>
                  </a:cubicBezTo>
                  <a:cubicBezTo>
                    <a:pt x="179" y="157"/>
                    <a:pt x="188" y="164"/>
                    <a:pt x="197" y="168"/>
                  </a:cubicBezTo>
                  <a:cubicBezTo>
                    <a:pt x="209" y="173"/>
                    <a:pt x="209" y="173"/>
                    <a:pt x="209" y="173"/>
                  </a:cubicBezTo>
                  <a:cubicBezTo>
                    <a:pt x="216" y="176"/>
                    <a:pt x="221" y="178"/>
                    <a:pt x="221" y="183"/>
                  </a:cubicBezTo>
                  <a:cubicBezTo>
                    <a:pt x="221" y="188"/>
                    <a:pt x="218" y="191"/>
                    <a:pt x="210" y="191"/>
                  </a:cubicBezTo>
                  <a:close/>
                  <a:moveTo>
                    <a:pt x="293" y="135"/>
                  </a:moveTo>
                  <a:cubicBezTo>
                    <a:pt x="300" y="135"/>
                    <a:pt x="305" y="138"/>
                    <a:pt x="309" y="142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15" y="122"/>
                    <a:pt x="305" y="117"/>
                    <a:pt x="292" y="117"/>
                  </a:cubicBezTo>
                  <a:cubicBezTo>
                    <a:pt x="268" y="117"/>
                    <a:pt x="248" y="134"/>
                    <a:pt x="248" y="164"/>
                  </a:cubicBezTo>
                  <a:cubicBezTo>
                    <a:pt x="248" y="194"/>
                    <a:pt x="268" y="209"/>
                    <a:pt x="292" y="209"/>
                  </a:cubicBezTo>
                  <a:cubicBezTo>
                    <a:pt x="305" y="209"/>
                    <a:pt x="316" y="204"/>
                    <a:pt x="322" y="198"/>
                  </a:cubicBezTo>
                  <a:cubicBezTo>
                    <a:pt x="322" y="157"/>
                    <a:pt x="322" y="157"/>
                    <a:pt x="322" y="157"/>
                  </a:cubicBezTo>
                  <a:cubicBezTo>
                    <a:pt x="289" y="157"/>
                    <a:pt x="289" y="157"/>
                    <a:pt x="289" y="157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303" y="174"/>
                    <a:pt x="303" y="174"/>
                    <a:pt x="303" y="174"/>
                  </a:cubicBezTo>
                  <a:cubicBezTo>
                    <a:pt x="303" y="189"/>
                    <a:pt x="303" y="189"/>
                    <a:pt x="303" y="189"/>
                  </a:cubicBezTo>
                  <a:cubicBezTo>
                    <a:pt x="301" y="190"/>
                    <a:pt x="298" y="191"/>
                    <a:pt x="295" y="191"/>
                  </a:cubicBezTo>
                  <a:cubicBezTo>
                    <a:pt x="278" y="191"/>
                    <a:pt x="270" y="181"/>
                    <a:pt x="270" y="163"/>
                  </a:cubicBezTo>
                  <a:cubicBezTo>
                    <a:pt x="270" y="145"/>
                    <a:pt x="280" y="135"/>
                    <a:pt x="293" y="135"/>
                  </a:cubicBezTo>
                  <a:close/>
                  <a:moveTo>
                    <a:pt x="330" y="180"/>
                  </a:moveTo>
                  <a:cubicBezTo>
                    <a:pt x="364" y="180"/>
                    <a:pt x="364" y="180"/>
                    <a:pt x="364" y="180"/>
                  </a:cubicBezTo>
                  <a:cubicBezTo>
                    <a:pt x="364" y="165"/>
                    <a:pt x="364" y="165"/>
                    <a:pt x="364" y="165"/>
                  </a:cubicBezTo>
                  <a:cubicBezTo>
                    <a:pt x="330" y="165"/>
                    <a:pt x="330" y="165"/>
                    <a:pt x="330" y="165"/>
                  </a:cubicBezTo>
                  <a:lnTo>
                    <a:pt x="330" y="18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927250" y="5462163"/>
            <a:ext cx="975105" cy="988430"/>
            <a:chOff x="2157052" y="5220099"/>
            <a:chExt cx="975105" cy="988430"/>
          </a:xfrm>
        </p:grpSpPr>
        <p:grpSp>
          <p:nvGrpSpPr>
            <p:cNvPr id="131" name="그룹 130"/>
            <p:cNvGrpSpPr/>
            <p:nvPr/>
          </p:nvGrpSpPr>
          <p:grpSpPr>
            <a:xfrm>
              <a:off x="2208208" y="5220099"/>
              <a:ext cx="872793" cy="595313"/>
              <a:chOff x="2225384" y="5220099"/>
              <a:chExt cx="872793" cy="595313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="" xmlns:a16="http://schemas.microsoft.com/office/drawing/2014/main" id="{A933010E-246E-4E2C-80ED-283DD989CF3E}"/>
                  </a:ext>
                </a:extLst>
              </p:cNvPr>
              <p:cNvGrpSpPr/>
              <p:nvPr/>
            </p:nvGrpSpPr>
            <p:grpSpPr>
              <a:xfrm>
                <a:off x="2225384" y="5220099"/>
                <a:ext cx="627063" cy="595313"/>
                <a:chOff x="3673475" y="2255838"/>
                <a:chExt cx="627063" cy="595313"/>
              </a:xfrm>
            </p:grpSpPr>
            <p:sp>
              <p:nvSpPr>
                <p:cNvPr id="168" name="AutoShape 3">
                  <a:extLst>
                    <a:ext uri="{FF2B5EF4-FFF2-40B4-BE49-F238E27FC236}">
                      <a16:creationId xmlns="" xmlns:a16="http://schemas.microsoft.com/office/drawing/2014/main" id="{4730708F-3A22-46B2-9A63-9EA035908557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673475" y="2257425"/>
                  <a:ext cx="627063" cy="593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9" name="Rectangle 5">
                  <a:extLst>
                    <a:ext uri="{FF2B5EF4-FFF2-40B4-BE49-F238E27FC236}">
                      <a16:creationId xmlns="" xmlns:a16="http://schemas.microsoft.com/office/drawing/2014/main" id="{18983D6A-DE03-44FC-B6AE-C94D12A84C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9350" y="2271713"/>
                  <a:ext cx="595313" cy="4889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0" name="Freeform 6">
                  <a:extLst>
                    <a:ext uri="{FF2B5EF4-FFF2-40B4-BE49-F238E27FC236}">
                      <a16:creationId xmlns="" xmlns:a16="http://schemas.microsoft.com/office/drawing/2014/main" id="{6D366A86-3FBB-4F6A-89B7-78F5CEB7D3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75063" y="2255838"/>
                  <a:ext cx="623888" cy="595313"/>
                </a:xfrm>
                <a:custGeom>
                  <a:avLst/>
                  <a:gdLst>
                    <a:gd name="T0" fmla="*/ 393 w 393"/>
                    <a:gd name="T1" fmla="*/ 328 h 375"/>
                    <a:gd name="T2" fmla="*/ 393 w 393"/>
                    <a:gd name="T3" fmla="*/ 0 h 375"/>
                    <a:gd name="T4" fmla="*/ 0 w 393"/>
                    <a:gd name="T5" fmla="*/ 0 h 375"/>
                    <a:gd name="T6" fmla="*/ 0 w 393"/>
                    <a:gd name="T7" fmla="*/ 328 h 375"/>
                    <a:gd name="T8" fmla="*/ 141 w 393"/>
                    <a:gd name="T9" fmla="*/ 328 h 375"/>
                    <a:gd name="T10" fmla="*/ 141 w 393"/>
                    <a:gd name="T11" fmla="*/ 357 h 375"/>
                    <a:gd name="T12" fmla="*/ 103 w 393"/>
                    <a:gd name="T13" fmla="*/ 357 h 375"/>
                    <a:gd name="T14" fmla="*/ 103 w 393"/>
                    <a:gd name="T15" fmla="*/ 375 h 375"/>
                    <a:gd name="T16" fmla="*/ 290 w 393"/>
                    <a:gd name="T17" fmla="*/ 375 h 375"/>
                    <a:gd name="T18" fmla="*/ 290 w 393"/>
                    <a:gd name="T19" fmla="*/ 357 h 375"/>
                    <a:gd name="T20" fmla="*/ 253 w 393"/>
                    <a:gd name="T21" fmla="*/ 357 h 375"/>
                    <a:gd name="T22" fmla="*/ 253 w 393"/>
                    <a:gd name="T23" fmla="*/ 328 h 375"/>
                    <a:gd name="T24" fmla="*/ 393 w 393"/>
                    <a:gd name="T25" fmla="*/ 328 h 375"/>
                    <a:gd name="T26" fmla="*/ 375 w 393"/>
                    <a:gd name="T27" fmla="*/ 19 h 375"/>
                    <a:gd name="T28" fmla="*/ 375 w 393"/>
                    <a:gd name="T29" fmla="*/ 262 h 375"/>
                    <a:gd name="T30" fmla="*/ 18 w 393"/>
                    <a:gd name="T31" fmla="*/ 262 h 375"/>
                    <a:gd name="T32" fmla="*/ 18 w 393"/>
                    <a:gd name="T33" fmla="*/ 19 h 375"/>
                    <a:gd name="T34" fmla="*/ 375 w 393"/>
                    <a:gd name="T35" fmla="*/ 19 h 375"/>
                    <a:gd name="T36" fmla="*/ 18 w 393"/>
                    <a:gd name="T37" fmla="*/ 280 h 375"/>
                    <a:gd name="T38" fmla="*/ 375 w 393"/>
                    <a:gd name="T39" fmla="*/ 280 h 375"/>
                    <a:gd name="T40" fmla="*/ 375 w 393"/>
                    <a:gd name="T41" fmla="*/ 309 h 375"/>
                    <a:gd name="T42" fmla="*/ 18 w 393"/>
                    <a:gd name="T43" fmla="*/ 309 h 375"/>
                    <a:gd name="T44" fmla="*/ 18 w 393"/>
                    <a:gd name="T45" fmla="*/ 280 h 375"/>
                    <a:gd name="T46" fmla="*/ 234 w 393"/>
                    <a:gd name="T47" fmla="*/ 357 h 375"/>
                    <a:gd name="T48" fmla="*/ 159 w 393"/>
                    <a:gd name="T49" fmla="*/ 357 h 375"/>
                    <a:gd name="T50" fmla="*/ 159 w 393"/>
                    <a:gd name="T51" fmla="*/ 328 h 375"/>
                    <a:gd name="T52" fmla="*/ 234 w 393"/>
                    <a:gd name="T53" fmla="*/ 328 h 375"/>
                    <a:gd name="T54" fmla="*/ 234 w 393"/>
                    <a:gd name="T55" fmla="*/ 357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93" h="375">
                      <a:moveTo>
                        <a:pt x="393" y="328"/>
                      </a:moveTo>
                      <a:lnTo>
                        <a:pt x="393" y="0"/>
                      </a:lnTo>
                      <a:lnTo>
                        <a:pt x="0" y="0"/>
                      </a:lnTo>
                      <a:lnTo>
                        <a:pt x="0" y="328"/>
                      </a:lnTo>
                      <a:lnTo>
                        <a:pt x="141" y="328"/>
                      </a:lnTo>
                      <a:lnTo>
                        <a:pt x="141" y="357"/>
                      </a:lnTo>
                      <a:lnTo>
                        <a:pt x="103" y="357"/>
                      </a:lnTo>
                      <a:lnTo>
                        <a:pt x="103" y="375"/>
                      </a:lnTo>
                      <a:lnTo>
                        <a:pt x="290" y="375"/>
                      </a:lnTo>
                      <a:lnTo>
                        <a:pt x="290" y="357"/>
                      </a:lnTo>
                      <a:lnTo>
                        <a:pt x="253" y="357"/>
                      </a:lnTo>
                      <a:lnTo>
                        <a:pt x="253" y="328"/>
                      </a:lnTo>
                      <a:lnTo>
                        <a:pt x="393" y="328"/>
                      </a:lnTo>
                      <a:close/>
                      <a:moveTo>
                        <a:pt x="375" y="19"/>
                      </a:moveTo>
                      <a:lnTo>
                        <a:pt x="375" y="262"/>
                      </a:lnTo>
                      <a:lnTo>
                        <a:pt x="18" y="262"/>
                      </a:lnTo>
                      <a:lnTo>
                        <a:pt x="18" y="19"/>
                      </a:lnTo>
                      <a:lnTo>
                        <a:pt x="375" y="19"/>
                      </a:lnTo>
                      <a:close/>
                      <a:moveTo>
                        <a:pt x="18" y="280"/>
                      </a:moveTo>
                      <a:lnTo>
                        <a:pt x="375" y="280"/>
                      </a:lnTo>
                      <a:lnTo>
                        <a:pt x="375" y="309"/>
                      </a:lnTo>
                      <a:lnTo>
                        <a:pt x="18" y="309"/>
                      </a:lnTo>
                      <a:lnTo>
                        <a:pt x="18" y="280"/>
                      </a:lnTo>
                      <a:close/>
                      <a:moveTo>
                        <a:pt x="234" y="357"/>
                      </a:moveTo>
                      <a:lnTo>
                        <a:pt x="159" y="357"/>
                      </a:lnTo>
                      <a:lnTo>
                        <a:pt x="159" y="328"/>
                      </a:lnTo>
                      <a:lnTo>
                        <a:pt x="234" y="328"/>
                      </a:lnTo>
                      <a:lnTo>
                        <a:pt x="234" y="357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="" xmlns:a16="http://schemas.microsoft.com/office/drawing/2014/main" id="{0D21CBAC-C958-4E9F-BD1C-A3AF6A35D5B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52862" y="5275412"/>
                <a:ext cx="445315" cy="540000"/>
                <a:chOff x="2095500" y="1065213"/>
                <a:chExt cx="477838" cy="579438"/>
              </a:xfrm>
            </p:grpSpPr>
            <p:sp>
              <p:nvSpPr>
                <p:cNvPr id="143" name="Rectangle 26">
                  <a:extLst>
                    <a:ext uri="{FF2B5EF4-FFF2-40B4-BE49-F238E27FC236}">
                      <a16:creationId xmlns="" xmlns:a16="http://schemas.microsoft.com/office/drawing/2014/main" id="{9648D927-7959-4DF8-AA86-D31AAB4114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5500" y="1065213"/>
                  <a:ext cx="477838" cy="579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4" name="Freeform 27">
                  <a:extLst>
                    <a:ext uri="{FF2B5EF4-FFF2-40B4-BE49-F238E27FC236}">
                      <a16:creationId xmlns="" xmlns:a16="http://schemas.microsoft.com/office/drawing/2014/main" id="{9A960B08-A557-4F6F-A6F7-EC89D66BC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025" y="1081088"/>
                  <a:ext cx="203200" cy="563563"/>
                </a:xfrm>
                <a:custGeom>
                  <a:avLst/>
                  <a:gdLst>
                    <a:gd name="T0" fmla="*/ 26 w 196"/>
                    <a:gd name="T1" fmla="*/ 539 h 539"/>
                    <a:gd name="T2" fmla="*/ 26 w 196"/>
                    <a:gd name="T3" fmla="*/ 263 h 539"/>
                    <a:gd name="T4" fmla="*/ 0 w 196"/>
                    <a:gd name="T5" fmla="*/ 203 h 539"/>
                    <a:gd name="T6" fmla="*/ 0 w 196"/>
                    <a:gd name="T7" fmla="*/ 98 h 539"/>
                    <a:gd name="T8" fmla="*/ 98 w 196"/>
                    <a:gd name="T9" fmla="*/ 0 h 539"/>
                    <a:gd name="T10" fmla="*/ 196 w 196"/>
                    <a:gd name="T11" fmla="*/ 98 h 539"/>
                    <a:gd name="T12" fmla="*/ 196 w 196"/>
                    <a:gd name="T13" fmla="*/ 203 h 539"/>
                    <a:gd name="T14" fmla="*/ 170 w 196"/>
                    <a:gd name="T15" fmla="*/ 263 h 539"/>
                    <a:gd name="T16" fmla="*/ 170 w 196"/>
                    <a:gd name="T17" fmla="*/ 539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6" h="539">
                      <a:moveTo>
                        <a:pt x="26" y="539"/>
                      </a:moveTo>
                      <a:cubicBezTo>
                        <a:pt x="26" y="263"/>
                        <a:pt x="26" y="263"/>
                        <a:pt x="26" y="263"/>
                      </a:cubicBezTo>
                      <a:cubicBezTo>
                        <a:pt x="26" y="263"/>
                        <a:pt x="0" y="236"/>
                        <a:pt x="0" y="203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44"/>
                        <a:pt x="44" y="0"/>
                        <a:pt x="98" y="0"/>
                      </a:cubicBezTo>
                      <a:cubicBezTo>
                        <a:pt x="152" y="0"/>
                        <a:pt x="196" y="44"/>
                        <a:pt x="196" y="98"/>
                      </a:cubicBezTo>
                      <a:cubicBezTo>
                        <a:pt x="196" y="203"/>
                        <a:pt x="196" y="203"/>
                        <a:pt x="196" y="203"/>
                      </a:cubicBezTo>
                      <a:cubicBezTo>
                        <a:pt x="196" y="236"/>
                        <a:pt x="170" y="263"/>
                        <a:pt x="170" y="263"/>
                      </a:cubicBezTo>
                      <a:cubicBezTo>
                        <a:pt x="170" y="539"/>
                        <a:pt x="170" y="539"/>
                        <a:pt x="170" y="53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5" name="Freeform 28">
                  <a:extLst>
                    <a:ext uri="{FF2B5EF4-FFF2-40B4-BE49-F238E27FC236}">
                      <a16:creationId xmlns="" xmlns:a16="http://schemas.microsoft.com/office/drawing/2014/main" id="{B9F90B6A-1471-47DF-9EDD-64B292249E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09788" y="1381125"/>
                  <a:ext cx="447675" cy="263525"/>
                </a:xfrm>
                <a:custGeom>
                  <a:avLst/>
                  <a:gdLst>
                    <a:gd name="T0" fmla="*/ 0 w 282"/>
                    <a:gd name="T1" fmla="*/ 166 h 166"/>
                    <a:gd name="T2" fmla="*/ 94 w 282"/>
                    <a:gd name="T3" fmla="*/ 166 h 166"/>
                    <a:gd name="T4" fmla="*/ 94 w 282"/>
                    <a:gd name="T5" fmla="*/ 0 h 166"/>
                    <a:gd name="T6" fmla="*/ 0 w 282"/>
                    <a:gd name="T7" fmla="*/ 47 h 166"/>
                    <a:gd name="T8" fmla="*/ 0 w 282"/>
                    <a:gd name="T9" fmla="*/ 166 h 166"/>
                    <a:gd name="T10" fmla="*/ 188 w 282"/>
                    <a:gd name="T11" fmla="*/ 0 h 166"/>
                    <a:gd name="T12" fmla="*/ 188 w 282"/>
                    <a:gd name="T13" fmla="*/ 166 h 166"/>
                    <a:gd name="T14" fmla="*/ 282 w 282"/>
                    <a:gd name="T15" fmla="*/ 166 h 166"/>
                    <a:gd name="T16" fmla="*/ 282 w 282"/>
                    <a:gd name="T17" fmla="*/ 47 h 166"/>
                    <a:gd name="T18" fmla="*/ 188 w 282"/>
                    <a:gd name="T1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2" h="166">
                      <a:moveTo>
                        <a:pt x="0" y="166"/>
                      </a:moveTo>
                      <a:lnTo>
                        <a:pt x="94" y="166"/>
                      </a:lnTo>
                      <a:lnTo>
                        <a:pt x="94" y="0"/>
                      </a:lnTo>
                      <a:lnTo>
                        <a:pt x="0" y="47"/>
                      </a:lnTo>
                      <a:lnTo>
                        <a:pt x="0" y="166"/>
                      </a:lnTo>
                      <a:close/>
                      <a:moveTo>
                        <a:pt x="188" y="0"/>
                      </a:moveTo>
                      <a:lnTo>
                        <a:pt x="188" y="166"/>
                      </a:lnTo>
                      <a:lnTo>
                        <a:pt x="282" y="166"/>
                      </a:lnTo>
                      <a:lnTo>
                        <a:pt x="282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6" name="Freeform 29">
                  <a:extLst>
                    <a:ext uri="{FF2B5EF4-FFF2-40B4-BE49-F238E27FC236}">
                      <a16:creationId xmlns="" xmlns:a16="http://schemas.microsoft.com/office/drawing/2014/main" id="{6774D85F-58EA-42ED-8FC2-26AD258A0F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95500" y="1065213"/>
                  <a:ext cx="477838" cy="579438"/>
                </a:xfrm>
                <a:custGeom>
                  <a:avLst/>
                  <a:gdLst>
                    <a:gd name="T0" fmla="*/ 316 w 460"/>
                    <a:gd name="T1" fmla="*/ 304 h 553"/>
                    <a:gd name="T2" fmla="*/ 316 w 460"/>
                    <a:gd name="T3" fmla="*/ 282 h 553"/>
                    <a:gd name="T4" fmla="*/ 342 w 460"/>
                    <a:gd name="T5" fmla="*/ 217 h 553"/>
                    <a:gd name="T6" fmla="*/ 342 w 460"/>
                    <a:gd name="T7" fmla="*/ 112 h 553"/>
                    <a:gd name="T8" fmla="*/ 230 w 460"/>
                    <a:gd name="T9" fmla="*/ 0 h 553"/>
                    <a:gd name="T10" fmla="*/ 118 w 460"/>
                    <a:gd name="T11" fmla="*/ 112 h 553"/>
                    <a:gd name="T12" fmla="*/ 118 w 460"/>
                    <a:gd name="T13" fmla="*/ 217 h 553"/>
                    <a:gd name="T14" fmla="*/ 144 w 460"/>
                    <a:gd name="T15" fmla="*/ 282 h 553"/>
                    <a:gd name="T16" fmla="*/ 144 w 460"/>
                    <a:gd name="T17" fmla="*/ 304 h 553"/>
                    <a:gd name="T18" fmla="*/ 0 w 460"/>
                    <a:gd name="T19" fmla="*/ 376 h 553"/>
                    <a:gd name="T20" fmla="*/ 0 w 460"/>
                    <a:gd name="T21" fmla="*/ 553 h 553"/>
                    <a:gd name="T22" fmla="*/ 28 w 460"/>
                    <a:gd name="T23" fmla="*/ 553 h 553"/>
                    <a:gd name="T24" fmla="*/ 28 w 460"/>
                    <a:gd name="T25" fmla="*/ 393 h 553"/>
                    <a:gd name="T26" fmla="*/ 144 w 460"/>
                    <a:gd name="T27" fmla="*/ 335 h 553"/>
                    <a:gd name="T28" fmla="*/ 144 w 460"/>
                    <a:gd name="T29" fmla="*/ 553 h 553"/>
                    <a:gd name="T30" fmla="*/ 172 w 460"/>
                    <a:gd name="T31" fmla="*/ 553 h 553"/>
                    <a:gd name="T32" fmla="*/ 172 w 460"/>
                    <a:gd name="T33" fmla="*/ 335 h 553"/>
                    <a:gd name="T34" fmla="*/ 220 w 460"/>
                    <a:gd name="T35" fmla="*/ 383 h 553"/>
                    <a:gd name="T36" fmla="*/ 240 w 460"/>
                    <a:gd name="T37" fmla="*/ 383 h 553"/>
                    <a:gd name="T38" fmla="*/ 288 w 460"/>
                    <a:gd name="T39" fmla="*/ 335 h 553"/>
                    <a:gd name="T40" fmla="*/ 288 w 460"/>
                    <a:gd name="T41" fmla="*/ 553 h 553"/>
                    <a:gd name="T42" fmla="*/ 316 w 460"/>
                    <a:gd name="T43" fmla="*/ 553 h 553"/>
                    <a:gd name="T44" fmla="*/ 316 w 460"/>
                    <a:gd name="T45" fmla="*/ 335 h 553"/>
                    <a:gd name="T46" fmla="*/ 432 w 460"/>
                    <a:gd name="T47" fmla="*/ 393 h 553"/>
                    <a:gd name="T48" fmla="*/ 432 w 460"/>
                    <a:gd name="T49" fmla="*/ 553 h 553"/>
                    <a:gd name="T50" fmla="*/ 460 w 460"/>
                    <a:gd name="T51" fmla="*/ 553 h 553"/>
                    <a:gd name="T52" fmla="*/ 460 w 460"/>
                    <a:gd name="T53" fmla="*/ 376 h 553"/>
                    <a:gd name="T54" fmla="*/ 316 w 460"/>
                    <a:gd name="T55" fmla="*/ 304 h 553"/>
                    <a:gd name="T56" fmla="*/ 230 w 460"/>
                    <a:gd name="T57" fmla="*/ 354 h 553"/>
                    <a:gd name="T58" fmla="*/ 172 w 460"/>
                    <a:gd name="T59" fmla="*/ 296 h 553"/>
                    <a:gd name="T60" fmla="*/ 172 w 460"/>
                    <a:gd name="T61" fmla="*/ 271 h 553"/>
                    <a:gd name="T62" fmla="*/ 168 w 460"/>
                    <a:gd name="T63" fmla="*/ 267 h 553"/>
                    <a:gd name="T64" fmla="*/ 146 w 460"/>
                    <a:gd name="T65" fmla="*/ 217 h 553"/>
                    <a:gd name="T66" fmla="*/ 146 w 460"/>
                    <a:gd name="T67" fmla="*/ 112 h 553"/>
                    <a:gd name="T68" fmla="*/ 230 w 460"/>
                    <a:gd name="T69" fmla="*/ 28 h 553"/>
                    <a:gd name="T70" fmla="*/ 314 w 460"/>
                    <a:gd name="T71" fmla="*/ 112 h 553"/>
                    <a:gd name="T72" fmla="*/ 314 w 460"/>
                    <a:gd name="T73" fmla="*/ 217 h 553"/>
                    <a:gd name="T74" fmla="*/ 292 w 460"/>
                    <a:gd name="T75" fmla="*/ 267 h 553"/>
                    <a:gd name="T76" fmla="*/ 288 w 460"/>
                    <a:gd name="T77" fmla="*/ 271 h 553"/>
                    <a:gd name="T78" fmla="*/ 288 w 460"/>
                    <a:gd name="T79" fmla="*/ 296 h 553"/>
                    <a:gd name="T80" fmla="*/ 230 w 460"/>
                    <a:gd name="T81" fmla="*/ 354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0" h="553">
                      <a:moveTo>
                        <a:pt x="316" y="304"/>
                      </a:moveTo>
                      <a:cubicBezTo>
                        <a:pt x="316" y="282"/>
                        <a:pt x="316" y="282"/>
                        <a:pt x="316" y="282"/>
                      </a:cubicBezTo>
                      <a:cubicBezTo>
                        <a:pt x="324" y="272"/>
                        <a:pt x="342" y="247"/>
                        <a:pt x="342" y="217"/>
                      </a:cubicBezTo>
                      <a:cubicBezTo>
                        <a:pt x="342" y="112"/>
                        <a:pt x="342" y="112"/>
                        <a:pt x="342" y="112"/>
                      </a:cubicBezTo>
                      <a:cubicBezTo>
                        <a:pt x="342" y="50"/>
                        <a:pt x="292" y="0"/>
                        <a:pt x="230" y="0"/>
                      </a:cubicBezTo>
                      <a:cubicBezTo>
                        <a:pt x="168" y="0"/>
                        <a:pt x="118" y="50"/>
                        <a:pt x="118" y="112"/>
                      </a:cubicBezTo>
                      <a:cubicBezTo>
                        <a:pt x="118" y="217"/>
                        <a:pt x="118" y="217"/>
                        <a:pt x="118" y="217"/>
                      </a:cubicBezTo>
                      <a:cubicBezTo>
                        <a:pt x="118" y="247"/>
                        <a:pt x="136" y="272"/>
                        <a:pt x="144" y="282"/>
                      </a:cubicBezTo>
                      <a:cubicBezTo>
                        <a:pt x="144" y="304"/>
                        <a:pt x="144" y="304"/>
                        <a:pt x="144" y="304"/>
                      </a:cubicBezTo>
                      <a:cubicBezTo>
                        <a:pt x="0" y="376"/>
                        <a:pt x="0" y="376"/>
                        <a:pt x="0" y="376"/>
                      </a:cubicBezTo>
                      <a:cubicBezTo>
                        <a:pt x="0" y="553"/>
                        <a:pt x="0" y="553"/>
                        <a:pt x="0" y="553"/>
                      </a:cubicBezTo>
                      <a:cubicBezTo>
                        <a:pt x="28" y="553"/>
                        <a:pt x="28" y="553"/>
                        <a:pt x="28" y="553"/>
                      </a:cubicBezTo>
                      <a:cubicBezTo>
                        <a:pt x="28" y="393"/>
                        <a:pt x="28" y="393"/>
                        <a:pt x="28" y="393"/>
                      </a:cubicBezTo>
                      <a:cubicBezTo>
                        <a:pt x="144" y="335"/>
                        <a:pt x="144" y="335"/>
                        <a:pt x="144" y="335"/>
                      </a:cubicBezTo>
                      <a:cubicBezTo>
                        <a:pt x="144" y="553"/>
                        <a:pt x="144" y="553"/>
                        <a:pt x="144" y="553"/>
                      </a:cubicBezTo>
                      <a:cubicBezTo>
                        <a:pt x="172" y="553"/>
                        <a:pt x="172" y="553"/>
                        <a:pt x="172" y="553"/>
                      </a:cubicBezTo>
                      <a:cubicBezTo>
                        <a:pt x="172" y="335"/>
                        <a:pt x="172" y="335"/>
                        <a:pt x="172" y="335"/>
                      </a:cubicBezTo>
                      <a:cubicBezTo>
                        <a:pt x="220" y="383"/>
                        <a:pt x="220" y="383"/>
                        <a:pt x="220" y="383"/>
                      </a:cubicBezTo>
                      <a:cubicBezTo>
                        <a:pt x="226" y="389"/>
                        <a:pt x="235" y="389"/>
                        <a:pt x="240" y="383"/>
                      </a:cubicBezTo>
                      <a:cubicBezTo>
                        <a:pt x="288" y="335"/>
                        <a:pt x="288" y="335"/>
                        <a:pt x="288" y="335"/>
                      </a:cubicBezTo>
                      <a:cubicBezTo>
                        <a:pt x="288" y="553"/>
                        <a:pt x="288" y="553"/>
                        <a:pt x="288" y="553"/>
                      </a:cubicBezTo>
                      <a:cubicBezTo>
                        <a:pt x="316" y="553"/>
                        <a:pt x="316" y="553"/>
                        <a:pt x="316" y="553"/>
                      </a:cubicBezTo>
                      <a:cubicBezTo>
                        <a:pt x="316" y="335"/>
                        <a:pt x="316" y="335"/>
                        <a:pt x="316" y="335"/>
                      </a:cubicBezTo>
                      <a:cubicBezTo>
                        <a:pt x="432" y="393"/>
                        <a:pt x="432" y="393"/>
                        <a:pt x="432" y="393"/>
                      </a:cubicBezTo>
                      <a:cubicBezTo>
                        <a:pt x="432" y="553"/>
                        <a:pt x="432" y="553"/>
                        <a:pt x="432" y="553"/>
                      </a:cubicBezTo>
                      <a:cubicBezTo>
                        <a:pt x="460" y="553"/>
                        <a:pt x="460" y="553"/>
                        <a:pt x="460" y="553"/>
                      </a:cubicBezTo>
                      <a:cubicBezTo>
                        <a:pt x="460" y="376"/>
                        <a:pt x="460" y="376"/>
                        <a:pt x="460" y="376"/>
                      </a:cubicBezTo>
                      <a:lnTo>
                        <a:pt x="316" y="304"/>
                      </a:lnTo>
                      <a:close/>
                      <a:moveTo>
                        <a:pt x="230" y="354"/>
                      </a:moveTo>
                      <a:cubicBezTo>
                        <a:pt x="172" y="296"/>
                        <a:pt x="172" y="296"/>
                        <a:pt x="172" y="296"/>
                      </a:cubicBezTo>
                      <a:cubicBezTo>
                        <a:pt x="172" y="271"/>
                        <a:pt x="172" y="271"/>
                        <a:pt x="172" y="271"/>
                      </a:cubicBezTo>
                      <a:cubicBezTo>
                        <a:pt x="168" y="267"/>
                        <a:pt x="168" y="267"/>
                        <a:pt x="168" y="267"/>
                      </a:cubicBezTo>
                      <a:cubicBezTo>
                        <a:pt x="168" y="267"/>
                        <a:pt x="146" y="243"/>
                        <a:pt x="146" y="217"/>
                      </a:cubicBezTo>
                      <a:cubicBezTo>
                        <a:pt x="146" y="112"/>
                        <a:pt x="146" y="112"/>
                        <a:pt x="146" y="112"/>
                      </a:cubicBezTo>
                      <a:cubicBezTo>
                        <a:pt x="146" y="66"/>
                        <a:pt x="184" y="28"/>
                        <a:pt x="230" y="28"/>
                      </a:cubicBezTo>
                      <a:cubicBezTo>
                        <a:pt x="276" y="28"/>
                        <a:pt x="314" y="66"/>
                        <a:pt x="314" y="112"/>
                      </a:cubicBezTo>
                      <a:cubicBezTo>
                        <a:pt x="314" y="217"/>
                        <a:pt x="314" y="217"/>
                        <a:pt x="314" y="217"/>
                      </a:cubicBezTo>
                      <a:cubicBezTo>
                        <a:pt x="314" y="243"/>
                        <a:pt x="292" y="267"/>
                        <a:pt x="292" y="267"/>
                      </a:cubicBezTo>
                      <a:cubicBezTo>
                        <a:pt x="288" y="271"/>
                        <a:pt x="288" y="271"/>
                        <a:pt x="288" y="271"/>
                      </a:cubicBezTo>
                      <a:cubicBezTo>
                        <a:pt x="288" y="296"/>
                        <a:pt x="288" y="296"/>
                        <a:pt x="288" y="296"/>
                      </a:cubicBezTo>
                      <a:lnTo>
                        <a:pt x="230" y="3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="" xmlns:a16="http://schemas.microsoft.com/office/drawing/2014/main" id="{33168C68-FA2C-4762-BC5F-FB2A0A219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9338" y="1531938"/>
                  <a:ext cx="28575" cy="112713"/>
                </a:xfrm>
                <a:prstGeom prst="rect">
                  <a:avLst/>
                </a:prstGeom>
                <a:solidFill>
                  <a:srgbClr val="005C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40" name="Rectangle 5"/>
            <p:cNvSpPr>
              <a:spLocks noChangeArrowheads="1"/>
            </p:cNvSpPr>
            <p:nvPr/>
          </p:nvSpPr>
          <p:spPr bwMode="auto">
            <a:xfrm>
              <a:off x="2157052" y="5931530"/>
              <a:ext cx="9751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900" u="none" strike="noStrike" cap="none" normalizeH="0" baseline="0" dirty="0">
                  <a:ln>
                    <a:noFill/>
                  </a:ln>
                  <a:solidFill>
                    <a:srgbClr val="231F20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rPr>
                <a:t>SG-KMS </a:t>
              </a:r>
              <a:r>
                <a:rPr kumimoji="0" lang="ko-KR" altLang="en-US" sz="900" u="none" strike="noStrike" cap="none" normalizeH="0" baseline="0" dirty="0">
                  <a:ln>
                    <a:noFill/>
                  </a:ln>
                  <a:solidFill>
                    <a:srgbClr val="231F20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rPr>
                <a:t>관리도구</a:t>
              </a:r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/>
              </a:r>
              <a:b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</a:br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(</a:t>
              </a:r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보안관리자</a:t>
              </a:r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)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8479604" y="5478038"/>
            <a:ext cx="975105" cy="972555"/>
            <a:chOff x="7758955" y="5235974"/>
            <a:chExt cx="975105" cy="972555"/>
          </a:xfrm>
        </p:grpSpPr>
        <p:grpSp>
          <p:nvGrpSpPr>
            <p:cNvPr id="172" name="그룹 171"/>
            <p:cNvGrpSpPr/>
            <p:nvPr/>
          </p:nvGrpSpPr>
          <p:grpSpPr>
            <a:xfrm>
              <a:off x="7784085" y="5235974"/>
              <a:ext cx="924845" cy="579438"/>
              <a:chOff x="7784023" y="5012408"/>
              <a:chExt cx="924845" cy="579438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="" xmlns:a16="http://schemas.microsoft.com/office/drawing/2014/main" id="{16161D66-765C-474A-AD17-444BEE658D34}"/>
                  </a:ext>
                </a:extLst>
              </p:cNvPr>
              <p:cNvGrpSpPr/>
              <p:nvPr/>
            </p:nvGrpSpPr>
            <p:grpSpPr>
              <a:xfrm>
                <a:off x="7784023" y="5125122"/>
                <a:ext cx="746125" cy="466724"/>
                <a:chOff x="6753225" y="3402013"/>
                <a:chExt cx="746125" cy="466724"/>
              </a:xfrm>
            </p:grpSpPr>
            <p:sp>
              <p:nvSpPr>
                <p:cNvPr id="202" name="AutoShape 38">
                  <a:extLst>
                    <a:ext uri="{FF2B5EF4-FFF2-40B4-BE49-F238E27FC236}">
                      <a16:creationId xmlns="" xmlns:a16="http://schemas.microsoft.com/office/drawing/2014/main" id="{5EE7C169-9470-4FC6-A624-7054C2729E1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753225" y="3402013"/>
                  <a:ext cx="746125" cy="465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3" name="Rectangle 40">
                  <a:extLst>
                    <a:ext uri="{FF2B5EF4-FFF2-40B4-BE49-F238E27FC236}">
                      <a16:creationId xmlns="" xmlns:a16="http://schemas.microsoft.com/office/drawing/2014/main" id="{F1897512-27A1-4F92-BF2D-B92942DD6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27838" y="3417888"/>
                  <a:ext cx="596900" cy="4349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2" name="Rectangle 41">
                  <a:extLst>
                    <a:ext uri="{FF2B5EF4-FFF2-40B4-BE49-F238E27FC236}">
                      <a16:creationId xmlns="" xmlns:a16="http://schemas.microsoft.com/office/drawing/2014/main" id="{BF3D86BB-0118-4426-8C71-AB384467E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2125" y="3810000"/>
                  <a:ext cx="568325" cy="28575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3" name="Freeform 42">
                  <a:extLst>
                    <a:ext uri="{FF2B5EF4-FFF2-40B4-BE49-F238E27FC236}">
                      <a16:creationId xmlns="" xmlns:a16="http://schemas.microsoft.com/office/drawing/2014/main" id="{9F76B319-7AF5-4F85-B827-E58B2A94D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3225" y="3852863"/>
                  <a:ext cx="746125" cy="0"/>
                </a:xfrm>
                <a:custGeom>
                  <a:avLst/>
                  <a:gdLst>
                    <a:gd name="T0" fmla="*/ 0 w 470"/>
                    <a:gd name="T1" fmla="*/ 470 w 470"/>
                    <a:gd name="T2" fmla="*/ 0 w 47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70">
                      <a:moveTo>
                        <a:pt x="0" y="0"/>
                      </a:moveTo>
                      <a:lnTo>
                        <a:pt x="4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4" name="Line 43">
                  <a:extLst>
                    <a:ext uri="{FF2B5EF4-FFF2-40B4-BE49-F238E27FC236}">
                      <a16:creationId xmlns="" xmlns:a16="http://schemas.microsoft.com/office/drawing/2014/main" id="{3049639F-8450-4A05-99E7-D40E8A77E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53225" y="3852863"/>
                  <a:ext cx="74612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5" name="Freeform 44">
                  <a:extLst>
                    <a:ext uri="{FF2B5EF4-FFF2-40B4-BE49-F238E27FC236}">
                      <a16:creationId xmlns="" xmlns:a16="http://schemas.microsoft.com/office/drawing/2014/main" id="{51CCD9F6-CBED-447D-8598-8372B6C113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53225" y="3403600"/>
                  <a:ext cx="746125" cy="465137"/>
                </a:xfrm>
                <a:custGeom>
                  <a:avLst/>
                  <a:gdLst>
                    <a:gd name="T0" fmla="*/ 432 w 470"/>
                    <a:gd name="T1" fmla="*/ 274 h 293"/>
                    <a:gd name="T2" fmla="*/ 432 w 470"/>
                    <a:gd name="T3" fmla="*/ 0 h 293"/>
                    <a:gd name="T4" fmla="*/ 38 w 470"/>
                    <a:gd name="T5" fmla="*/ 0 h 293"/>
                    <a:gd name="T6" fmla="*/ 38 w 470"/>
                    <a:gd name="T7" fmla="*/ 274 h 293"/>
                    <a:gd name="T8" fmla="*/ 0 w 470"/>
                    <a:gd name="T9" fmla="*/ 274 h 293"/>
                    <a:gd name="T10" fmla="*/ 0 w 470"/>
                    <a:gd name="T11" fmla="*/ 293 h 293"/>
                    <a:gd name="T12" fmla="*/ 470 w 470"/>
                    <a:gd name="T13" fmla="*/ 293 h 293"/>
                    <a:gd name="T14" fmla="*/ 470 w 470"/>
                    <a:gd name="T15" fmla="*/ 274 h 293"/>
                    <a:gd name="T16" fmla="*/ 432 w 470"/>
                    <a:gd name="T17" fmla="*/ 274 h 293"/>
                    <a:gd name="T18" fmla="*/ 56 w 470"/>
                    <a:gd name="T19" fmla="*/ 274 h 293"/>
                    <a:gd name="T20" fmla="*/ 56 w 470"/>
                    <a:gd name="T21" fmla="*/ 18 h 293"/>
                    <a:gd name="T22" fmla="*/ 414 w 470"/>
                    <a:gd name="T23" fmla="*/ 18 h 293"/>
                    <a:gd name="T24" fmla="*/ 414 w 470"/>
                    <a:gd name="T25" fmla="*/ 274 h 293"/>
                    <a:gd name="T26" fmla="*/ 56 w 470"/>
                    <a:gd name="T27" fmla="*/ 274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70" h="293">
                      <a:moveTo>
                        <a:pt x="432" y="274"/>
                      </a:moveTo>
                      <a:lnTo>
                        <a:pt x="432" y="0"/>
                      </a:lnTo>
                      <a:lnTo>
                        <a:pt x="38" y="0"/>
                      </a:lnTo>
                      <a:lnTo>
                        <a:pt x="38" y="274"/>
                      </a:lnTo>
                      <a:lnTo>
                        <a:pt x="0" y="274"/>
                      </a:lnTo>
                      <a:lnTo>
                        <a:pt x="0" y="293"/>
                      </a:lnTo>
                      <a:lnTo>
                        <a:pt x="470" y="293"/>
                      </a:lnTo>
                      <a:lnTo>
                        <a:pt x="470" y="274"/>
                      </a:lnTo>
                      <a:lnTo>
                        <a:pt x="432" y="274"/>
                      </a:lnTo>
                      <a:close/>
                      <a:moveTo>
                        <a:pt x="56" y="274"/>
                      </a:moveTo>
                      <a:lnTo>
                        <a:pt x="56" y="18"/>
                      </a:lnTo>
                      <a:lnTo>
                        <a:pt x="414" y="18"/>
                      </a:lnTo>
                      <a:lnTo>
                        <a:pt x="414" y="274"/>
                      </a:lnTo>
                      <a:lnTo>
                        <a:pt x="56" y="27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2" name="그룹 191">
                <a:extLst>
                  <a:ext uri="{FF2B5EF4-FFF2-40B4-BE49-F238E27FC236}">
                    <a16:creationId xmlns="" xmlns:a16="http://schemas.microsoft.com/office/drawing/2014/main" id="{0D21CBAC-C958-4E9F-BD1C-A3AF6A35D5BB}"/>
                  </a:ext>
                </a:extLst>
              </p:cNvPr>
              <p:cNvGrpSpPr/>
              <p:nvPr/>
            </p:nvGrpSpPr>
            <p:grpSpPr>
              <a:xfrm>
                <a:off x="8231030" y="5012408"/>
                <a:ext cx="477838" cy="579438"/>
                <a:chOff x="2095500" y="1065213"/>
                <a:chExt cx="477838" cy="579438"/>
              </a:xfrm>
            </p:grpSpPr>
            <p:sp>
              <p:nvSpPr>
                <p:cNvPr id="193" name="Rectangle 26">
                  <a:extLst>
                    <a:ext uri="{FF2B5EF4-FFF2-40B4-BE49-F238E27FC236}">
                      <a16:creationId xmlns="" xmlns:a16="http://schemas.microsoft.com/office/drawing/2014/main" id="{9648D927-7959-4DF8-AA86-D31AAB4114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5500" y="1065213"/>
                  <a:ext cx="477838" cy="579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9A960B08-A557-4F6F-A6F7-EC89D66BC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025" y="1081088"/>
                  <a:ext cx="203200" cy="563563"/>
                </a:xfrm>
                <a:custGeom>
                  <a:avLst/>
                  <a:gdLst>
                    <a:gd name="T0" fmla="*/ 26 w 196"/>
                    <a:gd name="T1" fmla="*/ 539 h 539"/>
                    <a:gd name="T2" fmla="*/ 26 w 196"/>
                    <a:gd name="T3" fmla="*/ 263 h 539"/>
                    <a:gd name="T4" fmla="*/ 0 w 196"/>
                    <a:gd name="T5" fmla="*/ 203 h 539"/>
                    <a:gd name="T6" fmla="*/ 0 w 196"/>
                    <a:gd name="T7" fmla="*/ 98 h 539"/>
                    <a:gd name="T8" fmla="*/ 98 w 196"/>
                    <a:gd name="T9" fmla="*/ 0 h 539"/>
                    <a:gd name="T10" fmla="*/ 196 w 196"/>
                    <a:gd name="T11" fmla="*/ 98 h 539"/>
                    <a:gd name="T12" fmla="*/ 196 w 196"/>
                    <a:gd name="T13" fmla="*/ 203 h 539"/>
                    <a:gd name="T14" fmla="*/ 170 w 196"/>
                    <a:gd name="T15" fmla="*/ 263 h 539"/>
                    <a:gd name="T16" fmla="*/ 170 w 196"/>
                    <a:gd name="T17" fmla="*/ 539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6" h="539">
                      <a:moveTo>
                        <a:pt x="26" y="539"/>
                      </a:moveTo>
                      <a:cubicBezTo>
                        <a:pt x="26" y="263"/>
                        <a:pt x="26" y="263"/>
                        <a:pt x="26" y="263"/>
                      </a:cubicBezTo>
                      <a:cubicBezTo>
                        <a:pt x="26" y="263"/>
                        <a:pt x="0" y="236"/>
                        <a:pt x="0" y="203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44"/>
                        <a:pt x="44" y="0"/>
                        <a:pt x="98" y="0"/>
                      </a:cubicBezTo>
                      <a:cubicBezTo>
                        <a:pt x="152" y="0"/>
                        <a:pt x="196" y="44"/>
                        <a:pt x="196" y="98"/>
                      </a:cubicBezTo>
                      <a:cubicBezTo>
                        <a:pt x="196" y="203"/>
                        <a:pt x="196" y="203"/>
                        <a:pt x="196" y="203"/>
                      </a:cubicBezTo>
                      <a:cubicBezTo>
                        <a:pt x="196" y="236"/>
                        <a:pt x="170" y="263"/>
                        <a:pt x="170" y="263"/>
                      </a:cubicBezTo>
                      <a:cubicBezTo>
                        <a:pt x="170" y="539"/>
                        <a:pt x="170" y="539"/>
                        <a:pt x="170" y="53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B9F90B6A-1471-47DF-9EDD-64B292249E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09788" y="1381125"/>
                  <a:ext cx="447675" cy="263525"/>
                </a:xfrm>
                <a:custGeom>
                  <a:avLst/>
                  <a:gdLst>
                    <a:gd name="T0" fmla="*/ 0 w 282"/>
                    <a:gd name="T1" fmla="*/ 166 h 166"/>
                    <a:gd name="T2" fmla="*/ 94 w 282"/>
                    <a:gd name="T3" fmla="*/ 166 h 166"/>
                    <a:gd name="T4" fmla="*/ 94 w 282"/>
                    <a:gd name="T5" fmla="*/ 0 h 166"/>
                    <a:gd name="T6" fmla="*/ 0 w 282"/>
                    <a:gd name="T7" fmla="*/ 47 h 166"/>
                    <a:gd name="T8" fmla="*/ 0 w 282"/>
                    <a:gd name="T9" fmla="*/ 166 h 166"/>
                    <a:gd name="T10" fmla="*/ 188 w 282"/>
                    <a:gd name="T11" fmla="*/ 0 h 166"/>
                    <a:gd name="T12" fmla="*/ 188 w 282"/>
                    <a:gd name="T13" fmla="*/ 166 h 166"/>
                    <a:gd name="T14" fmla="*/ 282 w 282"/>
                    <a:gd name="T15" fmla="*/ 166 h 166"/>
                    <a:gd name="T16" fmla="*/ 282 w 282"/>
                    <a:gd name="T17" fmla="*/ 47 h 166"/>
                    <a:gd name="T18" fmla="*/ 188 w 282"/>
                    <a:gd name="T1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2" h="166">
                      <a:moveTo>
                        <a:pt x="0" y="166"/>
                      </a:moveTo>
                      <a:lnTo>
                        <a:pt x="94" y="166"/>
                      </a:lnTo>
                      <a:lnTo>
                        <a:pt x="94" y="0"/>
                      </a:lnTo>
                      <a:lnTo>
                        <a:pt x="0" y="47"/>
                      </a:lnTo>
                      <a:lnTo>
                        <a:pt x="0" y="166"/>
                      </a:lnTo>
                      <a:close/>
                      <a:moveTo>
                        <a:pt x="188" y="0"/>
                      </a:moveTo>
                      <a:lnTo>
                        <a:pt x="188" y="166"/>
                      </a:lnTo>
                      <a:lnTo>
                        <a:pt x="282" y="166"/>
                      </a:lnTo>
                      <a:lnTo>
                        <a:pt x="282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0" name="Freeform 29">
                  <a:extLst>
                    <a:ext uri="{FF2B5EF4-FFF2-40B4-BE49-F238E27FC236}">
                      <a16:creationId xmlns="" xmlns:a16="http://schemas.microsoft.com/office/drawing/2014/main" id="{6774D85F-58EA-42ED-8FC2-26AD258A0F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95500" y="1065213"/>
                  <a:ext cx="477838" cy="579438"/>
                </a:xfrm>
                <a:custGeom>
                  <a:avLst/>
                  <a:gdLst>
                    <a:gd name="T0" fmla="*/ 316 w 460"/>
                    <a:gd name="T1" fmla="*/ 304 h 553"/>
                    <a:gd name="T2" fmla="*/ 316 w 460"/>
                    <a:gd name="T3" fmla="*/ 282 h 553"/>
                    <a:gd name="T4" fmla="*/ 342 w 460"/>
                    <a:gd name="T5" fmla="*/ 217 h 553"/>
                    <a:gd name="T6" fmla="*/ 342 w 460"/>
                    <a:gd name="T7" fmla="*/ 112 h 553"/>
                    <a:gd name="T8" fmla="*/ 230 w 460"/>
                    <a:gd name="T9" fmla="*/ 0 h 553"/>
                    <a:gd name="T10" fmla="*/ 118 w 460"/>
                    <a:gd name="T11" fmla="*/ 112 h 553"/>
                    <a:gd name="T12" fmla="*/ 118 w 460"/>
                    <a:gd name="T13" fmla="*/ 217 h 553"/>
                    <a:gd name="T14" fmla="*/ 144 w 460"/>
                    <a:gd name="T15" fmla="*/ 282 h 553"/>
                    <a:gd name="T16" fmla="*/ 144 w 460"/>
                    <a:gd name="T17" fmla="*/ 304 h 553"/>
                    <a:gd name="T18" fmla="*/ 0 w 460"/>
                    <a:gd name="T19" fmla="*/ 376 h 553"/>
                    <a:gd name="T20" fmla="*/ 0 w 460"/>
                    <a:gd name="T21" fmla="*/ 553 h 553"/>
                    <a:gd name="T22" fmla="*/ 28 w 460"/>
                    <a:gd name="T23" fmla="*/ 553 h 553"/>
                    <a:gd name="T24" fmla="*/ 28 w 460"/>
                    <a:gd name="T25" fmla="*/ 393 h 553"/>
                    <a:gd name="T26" fmla="*/ 144 w 460"/>
                    <a:gd name="T27" fmla="*/ 335 h 553"/>
                    <a:gd name="T28" fmla="*/ 144 w 460"/>
                    <a:gd name="T29" fmla="*/ 553 h 553"/>
                    <a:gd name="T30" fmla="*/ 172 w 460"/>
                    <a:gd name="T31" fmla="*/ 553 h 553"/>
                    <a:gd name="T32" fmla="*/ 172 w 460"/>
                    <a:gd name="T33" fmla="*/ 335 h 553"/>
                    <a:gd name="T34" fmla="*/ 220 w 460"/>
                    <a:gd name="T35" fmla="*/ 383 h 553"/>
                    <a:gd name="T36" fmla="*/ 240 w 460"/>
                    <a:gd name="T37" fmla="*/ 383 h 553"/>
                    <a:gd name="T38" fmla="*/ 288 w 460"/>
                    <a:gd name="T39" fmla="*/ 335 h 553"/>
                    <a:gd name="T40" fmla="*/ 288 w 460"/>
                    <a:gd name="T41" fmla="*/ 553 h 553"/>
                    <a:gd name="T42" fmla="*/ 316 w 460"/>
                    <a:gd name="T43" fmla="*/ 553 h 553"/>
                    <a:gd name="T44" fmla="*/ 316 w 460"/>
                    <a:gd name="T45" fmla="*/ 335 h 553"/>
                    <a:gd name="T46" fmla="*/ 432 w 460"/>
                    <a:gd name="T47" fmla="*/ 393 h 553"/>
                    <a:gd name="T48" fmla="*/ 432 w 460"/>
                    <a:gd name="T49" fmla="*/ 553 h 553"/>
                    <a:gd name="T50" fmla="*/ 460 w 460"/>
                    <a:gd name="T51" fmla="*/ 553 h 553"/>
                    <a:gd name="T52" fmla="*/ 460 w 460"/>
                    <a:gd name="T53" fmla="*/ 376 h 553"/>
                    <a:gd name="T54" fmla="*/ 316 w 460"/>
                    <a:gd name="T55" fmla="*/ 304 h 553"/>
                    <a:gd name="T56" fmla="*/ 230 w 460"/>
                    <a:gd name="T57" fmla="*/ 354 h 553"/>
                    <a:gd name="T58" fmla="*/ 172 w 460"/>
                    <a:gd name="T59" fmla="*/ 296 h 553"/>
                    <a:gd name="T60" fmla="*/ 172 w 460"/>
                    <a:gd name="T61" fmla="*/ 271 h 553"/>
                    <a:gd name="T62" fmla="*/ 168 w 460"/>
                    <a:gd name="T63" fmla="*/ 267 h 553"/>
                    <a:gd name="T64" fmla="*/ 146 w 460"/>
                    <a:gd name="T65" fmla="*/ 217 h 553"/>
                    <a:gd name="T66" fmla="*/ 146 w 460"/>
                    <a:gd name="T67" fmla="*/ 112 h 553"/>
                    <a:gd name="T68" fmla="*/ 230 w 460"/>
                    <a:gd name="T69" fmla="*/ 28 h 553"/>
                    <a:gd name="T70" fmla="*/ 314 w 460"/>
                    <a:gd name="T71" fmla="*/ 112 h 553"/>
                    <a:gd name="T72" fmla="*/ 314 w 460"/>
                    <a:gd name="T73" fmla="*/ 217 h 553"/>
                    <a:gd name="T74" fmla="*/ 292 w 460"/>
                    <a:gd name="T75" fmla="*/ 267 h 553"/>
                    <a:gd name="T76" fmla="*/ 288 w 460"/>
                    <a:gd name="T77" fmla="*/ 271 h 553"/>
                    <a:gd name="T78" fmla="*/ 288 w 460"/>
                    <a:gd name="T79" fmla="*/ 296 h 553"/>
                    <a:gd name="T80" fmla="*/ 230 w 460"/>
                    <a:gd name="T81" fmla="*/ 354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0" h="553">
                      <a:moveTo>
                        <a:pt x="316" y="304"/>
                      </a:moveTo>
                      <a:cubicBezTo>
                        <a:pt x="316" y="282"/>
                        <a:pt x="316" y="282"/>
                        <a:pt x="316" y="282"/>
                      </a:cubicBezTo>
                      <a:cubicBezTo>
                        <a:pt x="324" y="272"/>
                        <a:pt x="342" y="247"/>
                        <a:pt x="342" y="217"/>
                      </a:cubicBezTo>
                      <a:cubicBezTo>
                        <a:pt x="342" y="112"/>
                        <a:pt x="342" y="112"/>
                        <a:pt x="342" y="112"/>
                      </a:cubicBezTo>
                      <a:cubicBezTo>
                        <a:pt x="342" y="50"/>
                        <a:pt x="292" y="0"/>
                        <a:pt x="230" y="0"/>
                      </a:cubicBezTo>
                      <a:cubicBezTo>
                        <a:pt x="168" y="0"/>
                        <a:pt x="118" y="50"/>
                        <a:pt x="118" y="112"/>
                      </a:cubicBezTo>
                      <a:cubicBezTo>
                        <a:pt x="118" y="217"/>
                        <a:pt x="118" y="217"/>
                        <a:pt x="118" y="217"/>
                      </a:cubicBezTo>
                      <a:cubicBezTo>
                        <a:pt x="118" y="247"/>
                        <a:pt x="136" y="272"/>
                        <a:pt x="144" y="282"/>
                      </a:cubicBezTo>
                      <a:cubicBezTo>
                        <a:pt x="144" y="304"/>
                        <a:pt x="144" y="304"/>
                        <a:pt x="144" y="304"/>
                      </a:cubicBezTo>
                      <a:cubicBezTo>
                        <a:pt x="0" y="376"/>
                        <a:pt x="0" y="376"/>
                        <a:pt x="0" y="376"/>
                      </a:cubicBezTo>
                      <a:cubicBezTo>
                        <a:pt x="0" y="553"/>
                        <a:pt x="0" y="553"/>
                        <a:pt x="0" y="553"/>
                      </a:cubicBezTo>
                      <a:cubicBezTo>
                        <a:pt x="28" y="553"/>
                        <a:pt x="28" y="553"/>
                        <a:pt x="28" y="553"/>
                      </a:cubicBezTo>
                      <a:cubicBezTo>
                        <a:pt x="28" y="393"/>
                        <a:pt x="28" y="393"/>
                        <a:pt x="28" y="393"/>
                      </a:cubicBezTo>
                      <a:cubicBezTo>
                        <a:pt x="144" y="335"/>
                        <a:pt x="144" y="335"/>
                        <a:pt x="144" y="335"/>
                      </a:cubicBezTo>
                      <a:cubicBezTo>
                        <a:pt x="144" y="553"/>
                        <a:pt x="144" y="553"/>
                        <a:pt x="144" y="553"/>
                      </a:cubicBezTo>
                      <a:cubicBezTo>
                        <a:pt x="172" y="553"/>
                        <a:pt x="172" y="553"/>
                        <a:pt x="172" y="553"/>
                      </a:cubicBezTo>
                      <a:cubicBezTo>
                        <a:pt x="172" y="335"/>
                        <a:pt x="172" y="335"/>
                        <a:pt x="172" y="335"/>
                      </a:cubicBezTo>
                      <a:cubicBezTo>
                        <a:pt x="220" y="383"/>
                        <a:pt x="220" y="383"/>
                        <a:pt x="220" y="383"/>
                      </a:cubicBezTo>
                      <a:cubicBezTo>
                        <a:pt x="226" y="389"/>
                        <a:pt x="235" y="389"/>
                        <a:pt x="240" y="383"/>
                      </a:cubicBezTo>
                      <a:cubicBezTo>
                        <a:pt x="288" y="335"/>
                        <a:pt x="288" y="335"/>
                        <a:pt x="288" y="335"/>
                      </a:cubicBezTo>
                      <a:cubicBezTo>
                        <a:pt x="288" y="553"/>
                        <a:pt x="288" y="553"/>
                        <a:pt x="288" y="553"/>
                      </a:cubicBezTo>
                      <a:cubicBezTo>
                        <a:pt x="316" y="553"/>
                        <a:pt x="316" y="553"/>
                        <a:pt x="316" y="553"/>
                      </a:cubicBezTo>
                      <a:cubicBezTo>
                        <a:pt x="316" y="335"/>
                        <a:pt x="316" y="335"/>
                        <a:pt x="316" y="335"/>
                      </a:cubicBezTo>
                      <a:cubicBezTo>
                        <a:pt x="432" y="393"/>
                        <a:pt x="432" y="393"/>
                        <a:pt x="432" y="393"/>
                      </a:cubicBezTo>
                      <a:cubicBezTo>
                        <a:pt x="432" y="553"/>
                        <a:pt x="432" y="553"/>
                        <a:pt x="432" y="553"/>
                      </a:cubicBezTo>
                      <a:cubicBezTo>
                        <a:pt x="460" y="553"/>
                        <a:pt x="460" y="553"/>
                        <a:pt x="460" y="553"/>
                      </a:cubicBezTo>
                      <a:cubicBezTo>
                        <a:pt x="460" y="376"/>
                        <a:pt x="460" y="376"/>
                        <a:pt x="460" y="376"/>
                      </a:cubicBezTo>
                      <a:lnTo>
                        <a:pt x="316" y="304"/>
                      </a:lnTo>
                      <a:close/>
                      <a:moveTo>
                        <a:pt x="230" y="354"/>
                      </a:moveTo>
                      <a:cubicBezTo>
                        <a:pt x="172" y="296"/>
                        <a:pt x="172" y="296"/>
                        <a:pt x="172" y="296"/>
                      </a:cubicBezTo>
                      <a:cubicBezTo>
                        <a:pt x="172" y="271"/>
                        <a:pt x="172" y="271"/>
                        <a:pt x="172" y="271"/>
                      </a:cubicBezTo>
                      <a:cubicBezTo>
                        <a:pt x="168" y="267"/>
                        <a:pt x="168" y="267"/>
                        <a:pt x="168" y="267"/>
                      </a:cubicBezTo>
                      <a:cubicBezTo>
                        <a:pt x="168" y="267"/>
                        <a:pt x="146" y="243"/>
                        <a:pt x="146" y="217"/>
                      </a:cubicBezTo>
                      <a:cubicBezTo>
                        <a:pt x="146" y="112"/>
                        <a:pt x="146" y="112"/>
                        <a:pt x="146" y="112"/>
                      </a:cubicBezTo>
                      <a:cubicBezTo>
                        <a:pt x="146" y="66"/>
                        <a:pt x="184" y="28"/>
                        <a:pt x="230" y="28"/>
                      </a:cubicBezTo>
                      <a:cubicBezTo>
                        <a:pt x="276" y="28"/>
                        <a:pt x="314" y="66"/>
                        <a:pt x="314" y="112"/>
                      </a:cubicBezTo>
                      <a:cubicBezTo>
                        <a:pt x="314" y="217"/>
                        <a:pt x="314" y="217"/>
                        <a:pt x="314" y="217"/>
                      </a:cubicBezTo>
                      <a:cubicBezTo>
                        <a:pt x="314" y="243"/>
                        <a:pt x="292" y="267"/>
                        <a:pt x="292" y="267"/>
                      </a:cubicBezTo>
                      <a:cubicBezTo>
                        <a:pt x="288" y="271"/>
                        <a:pt x="288" y="271"/>
                        <a:pt x="288" y="271"/>
                      </a:cubicBezTo>
                      <a:cubicBezTo>
                        <a:pt x="288" y="296"/>
                        <a:pt x="288" y="296"/>
                        <a:pt x="288" y="296"/>
                      </a:cubicBezTo>
                      <a:lnTo>
                        <a:pt x="230" y="3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1" name="Rectangle 30">
                  <a:extLst>
                    <a:ext uri="{FF2B5EF4-FFF2-40B4-BE49-F238E27FC236}">
                      <a16:creationId xmlns="" xmlns:a16="http://schemas.microsoft.com/office/drawing/2014/main" id="{33168C68-FA2C-4762-BC5F-FB2A0A219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9338" y="1531938"/>
                  <a:ext cx="28575" cy="112713"/>
                </a:xfrm>
                <a:prstGeom prst="rect">
                  <a:avLst/>
                </a:prstGeom>
                <a:solidFill>
                  <a:srgbClr val="005C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90" name="Rectangle 5"/>
            <p:cNvSpPr>
              <a:spLocks noChangeArrowheads="1"/>
            </p:cNvSpPr>
            <p:nvPr/>
          </p:nvSpPr>
          <p:spPr bwMode="auto">
            <a:xfrm>
              <a:off x="7758955" y="5931530"/>
              <a:ext cx="9751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DCC </a:t>
              </a:r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관리도구</a:t>
              </a:r>
              <a:endParaRPr lang="en-US" altLang="ko-KR" sz="900" dirty="0">
                <a:solidFill>
                  <a:srgbClr val="231F20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lvl="0" algn="ctr" latinLnBrk="0"/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(</a:t>
              </a:r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보안관리자</a:t>
              </a:r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)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1105240" y="1729024"/>
            <a:ext cx="619125" cy="831106"/>
            <a:chOff x="2079511" y="1612088"/>
            <a:chExt cx="619125" cy="831106"/>
          </a:xfrm>
        </p:grpSpPr>
        <p:grpSp>
          <p:nvGrpSpPr>
            <p:cNvPr id="219" name="그룹 218">
              <a:extLst>
                <a:ext uri="{FF2B5EF4-FFF2-40B4-BE49-F238E27FC236}">
                  <a16:creationId xmlns="" xmlns:a16="http://schemas.microsoft.com/office/drawing/2014/main" id="{A6195A0A-A7E2-4AEB-97C9-520E221FE9B6}"/>
                </a:ext>
              </a:extLst>
            </p:cNvPr>
            <p:cNvGrpSpPr/>
            <p:nvPr/>
          </p:nvGrpSpPr>
          <p:grpSpPr>
            <a:xfrm>
              <a:off x="2079511" y="1612088"/>
              <a:ext cx="619125" cy="642938"/>
              <a:chOff x="2201863" y="1308101"/>
              <a:chExt cx="619125" cy="642938"/>
            </a:xfrm>
          </p:grpSpPr>
          <p:sp>
            <p:nvSpPr>
              <p:cNvPr id="221" name="Rectangle 19">
                <a:extLst>
                  <a:ext uri="{FF2B5EF4-FFF2-40B4-BE49-F238E27FC236}">
                    <a16:creationId xmlns="" xmlns:a16="http://schemas.microsoft.com/office/drawing/2014/main" id="{43DBB874-8C2C-4908-ACB7-226981F1B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863" y="1308101"/>
                <a:ext cx="619125" cy="64293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Freeform 20">
                <a:extLst>
                  <a:ext uri="{FF2B5EF4-FFF2-40B4-BE49-F238E27FC236}">
                    <a16:creationId xmlns="" xmlns:a16="http://schemas.microsoft.com/office/drawing/2014/main" id="{2F665E2B-49F3-499E-95AD-7F40769BE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150" y="1354138"/>
                <a:ext cx="590550" cy="434975"/>
              </a:xfrm>
              <a:custGeom>
                <a:avLst/>
                <a:gdLst>
                  <a:gd name="T0" fmla="*/ 458 w 571"/>
                  <a:gd name="T1" fmla="*/ 189 h 415"/>
                  <a:gd name="T2" fmla="*/ 458 w 571"/>
                  <a:gd name="T3" fmla="*/ 179 h 415"/>
                  <a:gd name="T4" fmla="*/ 502 w 571"/>
                  <a:gd name="T5" fmla="*/ 95 h 415"/>
                  <a:gd name="T6" fmla="*/ 423 w 571"/>
                  <a:gd name="T7" fmla="*/ 0 h 415"/>
                  <a:gd name="T8" fmla="*/ 345 w 571"/>
                  <a:gd name="T9" fmla="*/ 95 h 415"/>
                  <a:gd name="T10" fmla="*/ 382 w 571"/>
                  <a:gd name="T11" fmla="*/ 175 h 415"/>
                  <a:gd name="T12" fmla="*/ 382 w 571"/>
                  <a:gd name="T13" fmla="*/ 189 h 415"/>
                  <a:gd name="T14" fmla="*/ 285 w 571"/>
                  <a:gd name="T15" fmla="*/ 254 h 415"/>
                  <a:gd name="T16" fmla="*/ 188 w 571"/>
                  <a:gd name="T17" fmla="*/ 189 h 415"/>
                  <a:gd name="T18" fmla="*/ 188 w 571"/>
                  <a:gd name="T19" fmla="*/ 179 h 415"/>
                  <a:gd name="T20" fmla="*/ 232 w 571"/>
                  <a:gd name="T21" fmla="*/ 95 h 415"/>
                  <a:gd name="T22" fmla="*/ 154 w 571"/>
                  <a:gd name="T23" fmla="*/ 0 h 415"/>
                  <a:gd name="T24" fmla="*/ 75 w 571"/>
                  <a:gd name="T25" fmla="*/ 95 h 415"/>
                  <a:gd name="T26" fmla="*/ 113 w 571"/>
                  <a:gd name="T27" fmla="*/ 175 h 415"/>
                  <a:gd name="T28" fmla="*/ 113 w 571"/>
                  <a:gd name="T29" fmla="*/ 189 h 415"/>
                  <a:gd name="T30" fmla="*/ 0 w 571"/>
                  <a:gd name="T31" fmla="*/ 264 h 415"/>
                  <a:gd name="T32" fmla="*/ 0 w 571"/>
                  <a:gd name="T33" fmla="*/ 415 h 415"/>
                  <a:gd name="T34" fmla="*/ 571 w 571"/>
                  <a:gd name="T35" fmla="*/ 415 h 415"/>
                  <a:gd name="T36" fmla="*/ 571 w 571"/>
                  <a:gd name="T37" fmla="*/ 264 h 415"/>
                  <a:gd name="T38" fmla="*/ 458 w 571"/>
                  <a:gd name="T39" fmla="*/ 189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1" h="415">
                    <a:moveTo>
                      <a:pt x="458" y="189"/>
                    </a:moveTo>
                    <a:cubicBezTo>
                      <a:pt x="458" y="179"/>
                      <a:pt x="458" y="179"/>
                      <a:pt x="458" y="179"/>
                    </a:cubicBezTo>
                    <a:cubicBezTo>
                      <a:pt x="484" y="164"/>
                      <a:pt x="502" y="132"/>
                      <a:pt x="502" y="95"/>
                    </a:cubicBezTo>
                    <a:cubicBezTo>
                      <a:pt x="502" y="43"/>
                      <a:pt x="467" y="0"/>
                      <a:pt x="423" y="0"/>
                    </a:cubicBezTo>
                    <a:cubicBezTo>
                      <a:pt x="380" y="0"/>
                      <a:pt x="345" y="43"/>
                      <a:pt x="345" y="95"/>
                    </a:cubicBezTo>
                    <a:cubicBezTo>
                      <a:pt x="345" y="129"/>
                      <a:pt x="360" y="159"/>
                      <a:pt x="382" y="175"/>
                    </a:cubicBezTo>
                    <a:cubicBezTo>
                      <a:pt x="382" y="189"/>
                      <a:pt x="382" y="189"/>
                      <a:pt x="382" y="189"/>
                    </a:cubicBezTo>
                    <a:cubicBezTo>
                      <a:pt x="285" y="254"/>
                      <a:pt x="285" y="254"/>
                      <a:pt x="285" y="254"/>
                    </a:cubicBezTo>
                    <a:cubicBezTo>
                      <a:pt x="188" y="189"/>
                      <a:pt x="188" y="189"/>
                      <a:pt x="188" y="189"/>
                    </a:cubicBezTo>
                    <a:cubicBezTo>
                      <a:pt x="188" y="179"/>
                      <a:pt x="188" y="179"/>
                      <a:pt x="188" y="179"/>
                    </a:cubicBezTo>
                    <a:cubicBezTo>
                      <a:pt x="214" y="164"/>
                      <a:pt x="232" y="132"/>
                      <a:pt x="232" y="95"/>
                    </a:cubicBezTo>
                    <a:cubicBezTo>
                      <a:pt x="232" y="43"/>
                      <a:pt x="197" y="0"/>
                      <a:pt x="154" y="0"/>
                    </a:cubicBezTo>
                    <a:cubicBezTo>
                      <a:pt x="110" y="0"/>
                      <a:pt x="75" y="43"/>
                      <a:pt x="75" y="95"/>
                    </a:cubicBezTo>
                    <a:cubicBezTo>
                      <a:pt x="75" y="129"/>
                      <a:pt x="90" y="159"/>
                      <a:pt x="113" y="175"/>
                    </a:cubicBezTo>
                    <a:cubicBezTo>
                      <a:pt x="113" y="189"/>
                      <a:pt x="113" y="189"/>
                      <a:pt x="113" y="189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571" y="415"/>
                      <a:pt x="571" y="415"/>
                      <a:pt x="571" y="415"/>
                    </a:cubicBezTo>
                    <a:cubicBezTo>
                      <a:pt x="571" y="264"/>
                      <a:pt x="571" y="264"/>
                      <a:pt x="571" y="264"/>
                    </a:cubicBezTo>
                    <a:lnTo>
                      <a:pt x="458" y="189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Freeform 21">
                <a:extLst>
                  <a:ext uri="{FF2B5EF4-FFF2-40B4-BE49-F238E27FC236}">
                    <a16:creationId xmlns="" xmlns:a16="http://schemas.microsoft.com/office/drawing/2014/main" id="{DA6B440F-DE67-4383-8B4C-E9A66C2CD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8538" y="1308101"/>
                <a:ext cx="469900" cy="642938"/>
              </a:xfrm>
              <a:custGeom>
                <a:avLst/>
                <a:gdLst>
                  <a:gd name="T0" fmla="*/ 230 w 453"/>
                  <a:gd name="T1" fmla="*/ 0 h 613"/>
                  <a:gd name="T2" fmla="*/ 92 w 453"/>
                  <a:gd name="T3" fmla="*/ 157 h 613"/>
                  <a:gd name="T4" fmla="*/ 125 w 453"/>
                  <a:gd name="T5" fmla="*/ 259 h 613"/>
                  <a:gd name="T6" fmla="*/ 13 w 453"/>
                  <a:gd name="T7" fmla="*/ 333 h 613"/>
                  <a:gd name="T8" fmla="*/ 0 w 453"/>
                  <a:gd name="T9" fmla="*/ 342 h 613"/>
                  <a:gd name="T10" fmla="*/ 0 w 453"/>
                  <a:gd name="T11" fmla="*/ 357 h 613"/>
                  <a:gd name="T12" fmla="*/ 0 w 453"/>
                  <a:gd name="T13" fmla="*/ 585 h 613"/>
                  <a:gd name="T14" fmla="*/ 0 w 453"/>
                  <a:gd name="T15" fmla="*/ 613 h 613"/>
                  <a:gd name="T16" fmla="*/ 28 w 453"/>
                  <a:gd name="T17" fmla="*/ 613 h 613"/>
                  <a:gd name="T18" fmla="*/ 425 w 453"/>
                  <a:gd name="T19" fmla="*/ 613 h 613"/>
                  <a:gd name="T20" fmla="*/ 453 w 453"/>
                  <a:gd name="T21" fmla="*/ 613 h 613"/>
                  <a:gd name="T22" fmla="*/ 453 w 453"/>
                  <a:gd name="T23" fmla="*/ 585 h 613"/>
                  <a:gd name="T24" fmla="*/ 453 w 453"/>
                  <a:gd name="T25" fmla="*/ 357 h 613"/>
                  <a:gd name="T26" fmla="*/ 453 w 453"/>
                  <a:gd name="T27" fmla="*/ 342 h 613"/>
                  <a:gd name="T28" fmla="*/ 441 w 453"/>
                  <a:gd name="T29" fmla="*/ 333 h 613"/>
                  <a:gd name="T30" fmla="*/ 333 w 453"/>
                  <a:gd name="T31" fmla="*/ 262 h 613"/>
                  <a:gd name="T32" fmla="*/ 368 w 453"/>
                  <a:gd name="T33" fmla="*/ 157 h 613"/>
                  <a:gd name="T34" fmla="*/ 230 w 453"/>
                  <a:gd name="T3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3" h="613">
                    <a:moveTo>
                      <a:pt x="230" y="0"/>
                    </a:moveTo>
                    <a:cubicBezTo>
                      <a:pt x="154" y="0"/>
                      <a:pt x="92" y="70"/>
                      <a:pt x="92" y="157"/>
                    </a:cubicBezTo>
                    <a:cubicBezTo>
                      <a:pt x="92" y="195"/>
                      <a:pt x="104" y="231"/>
                      <a:pt x="125" y="259"/>
                    </a:cubicBezTo>
                    <a:cubicBezTo>
                      <a:pt x="13" y="333"/>
                      <a:pt x="13" y="333"/>
                      <a:pt x="13" y="333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28" y="613"/>
                      <a:pt x="28" y="613"/>
                      <a:pt x="28" y="613"/>
                    </a:cubicBezTo>
                    <a:cubicBezTo>
                      <a:pt x="425" y="613"/>
                      <a:pt x="425" y="613"/>
                      <a:pt x="425" y="613"/>
                    </a:cubicBezTo>
                    <a:cubicBezTo>
                      <a:pt x="453" y="613"/>
                      <a:pt x="453" y="613"/>
                      <a:pt x="453" y="613"/>
                    </a:cubicBezTo>
                    <a:cubicBezTo>
                      <a:pt x="453" y="585"/>
                      <a:pt x="453" y="585"/>
                      <a:pt x="453" y="585"/>
                    </a:cubicBezTo>
                    <a:cubicBezTo>
                      <a:pt x="453" y="357"/>
                      <a:pt x="453" y="357"/>
                      <a:pt x="453" y="357"/>
                    </a:cubicBezTo>
                    <a:cubicBezTo>
                      <a:pt x="453" y="342"/>
                      <a:pt x="453" y="342"/>
                      <a:pt x="453" y="342"/>
                    </a:cubicBezTo>
                    <a:cubicBezTo>
                      <a:pt x="441" y="333"/>
                      <a:pt x="441" y="333"/>
                      <a:pt x="441" y="333"/>
                    </a:cubicBezTo>
                    <a:cubicBezTo>
                      <a:pt x="333" y="262"/>
                      <a:pt x="333" y="262"/>
                      <a:pt x="333" y="262"/>
                    </a:cubicBezTo>
                    <a:cubicBezTo>
                      <a:pt x="356" y="234"/>
                      <a:pt x="368" y="196"/>
                      <a:pt x="368" y="157"/>
                    </a:cubicBezTo>
                    <a:cubicBezTo>
                      <a:pt x="368" y="70"/>
                      <a:pt x="307" y="0"/>
                      <a:pt x="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Freeform 22">
                <a:extLst>
                  <a:ext uri="{FF2B5EF4-FFF2-40B4-BE49-F238E27FC236}">
                    <a16:creationId xmlns="" xmlns:a16="http://schemas.microsoft.com/office/drawing/2014/main" id="{2A59F4A8-DF59-4CBF-B637-F9F332D905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1863" y="1338263"/>
                <a:ext cx="619125" cy="584200"/>
              </a:xfrm>
              <a:custGeom>
                <a:avLst/>
                <a:gdLst>
                  <a:gd name="T0" fmla="*/ 490 w 599"/>
                  <a:gd name="T1" fmla="*/ 199 h 557"/>
                  <a:gd name="T2" fmla="*/ 530 w 599"/>
                  <a:gd name="T3" fmla="*/ 110 h 557"/>
                  <a:gd name="T4" fmla="*/ 437 w 599"/>
                  <a:gd name="T5" fmla="*/ 1 h 557"/>
                  <a:gd name="T6" fmla="*/ 391 w 599"/>
                  <a:gd name="T7" fmla="*/ 16 h 557"/>
                  <a:gd name="T8" fmla="*/ 408 w 599"/>
                  <a:gd name="T9" fmla="*/ 38 h 557"/>
                  <a:gd name="T10" fmla="*/ 437 w 599"/>
                  <a:gd name="T11" fmla="*/ 29 h 557"/>
                  <a:gd name="T12" fmla="*/ 502 w 599"/>
                  <a:gd name="T13" fmla="*/ 110 h 557"/>
                  <a:gd name="T14" fmla="*/ 465 w 599"/>
                  <a:gd name="T15" fmla="*/ 182 h 557"/>
                  <a:gd name="T16" fmla="*/ 458 w 599"/>
                  <a:gd name="T17" fmla="*/ 186 h 557"/>
                  <a:gd name="T18" fmla="*/ 458 w 599"/>
                  <a:gd name="T19" fmla="*/ 211 h 557"/>
                  <a:gd name="T20" fmla="*/ 571 w 599"/>
                  <a:gd name="T21" fmla="*/ 287 h 557"/>
                  <a:gd name="T22" fmla="*/ 571 w 599"/>
                  <a:gd name="T23" fmla="*/ 430 h 557"/>
                  <a:gd name="T24" fmla="*/ 599 w 599"/>
                  <a:gd name="T25" fmla="*/ 430 h 557"/>
                  <a:gd name="T26" fmla="*/ 599 w 599"/>
                  <a:gd name="T27" fmla="*/ 272 h 557"/>
                  <a:gd name="T28" fmla="*/ 490 w 599"/>
                  <a:gd name="T29" fmla="*/ 199 h 557"/>
                  <a:gd name="T30" fmla="*/ 141 w 599"/>
                  <a:gd name="T31" fmla="*/ 183 h 557"/>
                  <a:gd name="T32" fmla="*/ 135 w 599"/>
                  <a:gd name="T33" fmla="*/ 179 h 557"/>
                  <a:gd name="T34" fmla="*/ 103 w 599"/>
                  <a:gd name="T35" fmla="*/ 110 h 557"/>
                  <a:gd name="T36" fmla="*/ 168 w 599"/>
                  <a:gd name="T37" fmla="*/ 29 h 557"/>
                  <a:gd name="T38" fmla="*/ 186 w 599"/>
                  <a:gd name="T39" fmla="*/ 33 h 557"/>
                  <a:gd name="T40" fmla="*/ 205 w 599"/>
                  <a:gd name="T41" fmla="*/ 10 h 557"/>
                  <a:gd name="T42" fmla="*/ 168 w 599"/>
                  <a:gd name="T43" fmla="*/ 1 h 557"/>
                  <a:gd name="T44" fmla="*/ 75 w 599"/>
                  <a:gd name="T45" fmla="*/ 110 h 557"/>
                  <a:gd name="T46" fmla="*/ 113 w 599"/>
                  <a:gd name="T47" fmla="*/ 197 h 557"/>
                  <a:gd name="T48" fmla="*/ 0 w 599"/>
                  <a:gd name="T49" fmla="*/ 272 h 557"/>
                  <a:gd name="T50" fmla="*/ 0 w 599"/>
                  <a:gd name="T51" fmla="*/ 430 h 557"/>
                  <a:gd name="T52" fmla="*/ 28 w 599"/>
                  <a:gd name="T53" fmla="*/ 430 h 557"/>
                  <a:gd name="T54" fmla="*/ 28 w 599"/>
                  <a:gd name="T55" fmla="*/ 287 h 557"/>
                  <a:gd name="T56" fmla="*/ 141 w 599"/>
                  <a:gd name="T57" fmla="*/ 211 h 557"/>
                  <a:gd name="T58" fmla="*/ 141 w 599"/>
                  <a:gd name="T59" fmla="*/ 183 h 557"/>
                  <a:gd name="T60" fmla="*/ 405 w 599"/>
                  <a:gd name="T61" fmla="*/ 129 h 557"/>
                  <a:gd name="T62" fmla="*/ 295 w 599"/>
                  <a:gd name="T63" fmla="*/ 0 h 557"/>
                  <a:gd name="T64" fmla="*/ 185 w 599"/>
                  <a:gd name="T65" fmla="*/ 129 h 557"/>
                  <a:gd name="T66" fmla="*/ 231 w 599"/>
                  <a:gd name="T67" fmla="*/ 234 h 557"/>
                  <a:gd name="T68" fmla="*/ 231 w 599"/>
                  <a:gd name="T69" fmla="*/ 237 h 557"/>
                  <a:gd name="T70" fmla="*/ 93 w 599"/>
                  <a:gd name="T71" fmla="*/ 329 h 557"/>
                  <a:gd name="T72" fmla="*/ 93 w 599"/>
                  <a:gd name="T73" fmla="*/ 557 h 557"/>
                  <a:gd name="T74" fmla="*/ 121 w 599"/>
                  <a:gd name="T75" fmla="*/ 557 h 557"/>
                  <a:gd name="T76" fmla="*/ 121 w 599"/>
                  <a:gd name="T77" fmla="*/ 344 h 557"/>
                  <a:gd name="T78" fmla="*/ 259 w 599"/>
                  <a:gd name="T79" fmla="*/ 252 h 557"/>
                  <a:gd name="T80" fmla="*/ 259 w 599"/>
                  <a:gd name="T81" fmla="*/ 220 h 557"/>
                  <a:gd name="T82" fmla="*/ 254 w 599"/>
                  <a:gd name="T83" fmla="*/ 216 h 557"/>
                  <a:gd name="T84" fmla="*/ 213 w 599"/>
                  <a:gd name="T85" fmla="*/ 129 h 557"/>
                  <a:gd name="T86" fmla="*/ 295 w 599"/>
                  <a:gd name="T87" fmla="*/ 28 h 557"/>
                  <a:gd name="T88" fmla="*/ 377 w 599"/>
                  <a:gd name="T89" fmla="*/ 129 h 557"/>
                  <a:gd name="T90" fmla="*/ 331 w 599"/>
                  <a:gd name="T91" fmla="*/ 220 h 557"/>
                  <a:gd name="T92" fmla="*/ 324 w 599"/>
                  <a:gd name="T93" fmla="*/ 224 h 557"/>
                  <a:gd name="T94" fmla="*/ 324 w 599"/>
                  <a:gd name="T95" fmla="*/ 252 h 557"/>
                  <a:gd name="T96" fmla="*/ 462 w 599"/>
                  <a:gd name="T97" fmla="*/ 344 h 557"/>
                  <a:gd name="T98" fmla="*/ 462 w 599"/>
                  <a:gd name="T99" fmla="*/ 557 h 557"/>
                  <a:gd name="T100" fmla="*/ 490 w 599"/>
                  <a:gd name="T101" fmla="*/ 557 h 557"/>
                  <a:gd name="T102" fmla="*/ 490 w 599"/>
                  <a:gd name="T103" fmla="*/ 329 h 557"/>
                  <a:gd name="T104" fmla="*/ 354 w 599"/>
                  <a:gd name="T105" fmla="*/ 238 h 557"/>
                  <a:gd name="T106" fmla="*/ 405 w 599"/>
                  <a:gd name="T107" fmla="*/ 129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9" h="557">
                    <a:moveTo>
                      <a:pt x="490" y="199"/>
                    </a:moveTo>
                    <a:cubicBezTo>
                      <a:pt x="515" y="179"/>
                      <a:pt x="530" y="146"/>
                      <a:pt x="530" y="110"/>
                    </a:cubicBezTo>
                    <a:cubicBezTo>
                      <a:pt x="530" y="50"/>
                      <a:pt x="488" y="1"/>
                      <a:pt x="437" y="1"/>
                    </a:cubicBezTo>
                    <a:cubicBezTo>
                      <a:pt x="421" y="1"/>
                      <a:pt x="405" y="7"/>
                      <a:pt x="391" y="16"/>
                    </a:cubicBezTo>
                    <a:cubicBezTo>
                      <a:pt x="398" y="23"/>
                      <a:pt x="403" y="30"/>
                      <a:pt x="408" y="38"/>
                    </a:cubicBezTo>
                    <a:cubicBezTo>
                      <a:pt x="417" y="33"/>
                      <a:pt x="427" y="29"/>
                      <a:pt x="437" y="29"/>
                    </a:cubicBezTo>
                    <a:cubicBezTo>
                      <a:pt x="473" y="29"/>
                      <a:pt x="502" y="65"/>
                      <a:pt x="502" y="110"/>
                    </a:cubicBezTo>
                    <a:cubicBezTo>
                      <a:pt x="502" y="140"/>
                      <a:pt x="487" y="169"/>
                      <a:pt x="465" y="182"/>
                    </a:cubicBezTo>
                    <a:cubicBezTo>
                      <a:pt x="458" y="186"/>
                      <a:pt x="458" y="186"/>
                      <a:pt x="458" y="186"/>
                    </a:cubicBezTo>
                    <a:cubicBezTo>
                      <a:pt x="458" y="211"/>
                      <a:pt x="458" y="211"/>
                      <a:pt x="458" y="211"/>
                    </a:cubicBezTo>
                    <a:cubicBezTo>
                      <a:pt x="571" y="287"/>
                      <a:pt x="571" y="287"/>
                      <a:pt x="571" y="287"/>
                    </a:cubicBezTo>
                    <a:cubicBezTo>
                      <a:pt x="571" y="430"/>
                      <a:pt x="571" y="430"/>
                      <a:pt x="571" y="430"/>
                    </a:cubicBezTo>
                    <a:cubicBezTo>
                      <a:pt x="599" y="430"/>
                      <a:pt x="599" y="430"/>
                      <a:pt x="599" y="430"/>
                    </a:cubicBezTo>
                    <a:cubicBezTo>
                      <a:pt x="599" y="272"/>
                      <a:pt x="599" y="272"/>
                      <a:pt x="599" y="272"/>
                    </a:cubicBezTo>
                    <a:lnTo>
                      <a:pt x="490" y="199"/>
                    </a:lnTo>
                    <a:close/>
                    <a:moveTo>
                      <a:pt x="141" y="183"/>
                    </a:moveTo>
                    <a:cubicBezTo>
                      <a:pt x="135" y="179"/>
                      <a:pt x="135" y="179"/>
                      <a:pt x="135" y="179"/>
                    </a:cubicBezTo>
                    <a:cubicBezTo>
                      <a:pt x="116" y="164"/>
                      <a:pt x="103" y="138"/>
                      <a:pt x="103" y="110"/>
                    </a:cubicBezTo>
                    <a:cubicBezTo>
                      <a:pt x="103" y="65"/>
                      <a:pt x="132" y="29"/>
                      <a:pt x="168" y="29"/>
                    </a:cubicBezTo>
                    <a:cubicBezTo>
                      <a:pt x="174" y="29"/>
                      <a:pt x="180" y="31"/>
                      <a:pt x="186" y="33"/>
                    </a:cubicBezTo>
                    <a:cubicBezTo>
                      <a:pt x="192" y="25"/>
                      <a:pt x="198" y="17"/>
                      <a:pt x="205" y="10"/>
                    </a:cubicBezTo>
                    <a:cubicBezTo>
                      <a:pt x="193" y="5"/>
                      <a:pt x="181" y="1"/>
                      <a:pt x="168" y="1"/>
                    </a:cubicBezTo>
                    <a:cubicBezTo>
                      <a:pt x="117" y="1"/>
                      <a:pt x="75" y="50"/>
                      <a:pt x="75" y="110"/>
                    </a:cubicBezTo>
                    <a:cubicBezTo>
                      <a:pt x="75" y="144"/>
                      <a:pt x="89" y="176"/>
                      <a:pt x="113" y="197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430"/>
                      <a:pt x="0" y="430"/>
                      <a:pt x="0" y="430"/>
                    </a:cubicBezTo>
                    <a:cubicBezTo>
                      <a:pt x="28" y="430"/>
                      <a:pt x="28" y="430"/>
                      <a:pt x="28" y="430"/>
                    </a:cubicBezTo>
                    <a:cubicBezTo>
                      <a:pt x="28" y="287"/>
                      <a:pt x="28" y="287"/>
                      <a:pt x="28" y="287"/>
                    </a:cubicBezTo>
                    <a:cubicBezTo>
                      <a:pt x="141" y="211"/>
                      <a:pt x="141" y="211"/>
                      <a:pt x="141" y="211"/>
                    </a:cubicBezTo>
                    <a:lnTo>
                      <a:pt x="141" y="183"/>
                    </a:lnTo>
                    <a:close/>
                    <a:moveTo>
                      <a:pt x="405" y="129"/>
                    </a:moveTo>
                    <a:cubicBezTo>
                      <a:pt x="405" y="58"/>
                      <a:pt x="356" y="0"/>
                      <a:pt x="295" y="0"/>
                    </a:cubicBezTo>
                    <a:cubicBezTo>
                      <a:pt x="235" y="0"/>
                      <a:pt x="185" y="58"/>
                      <a:pt x="185" y="129"/>
                    </a:cubicBezTo>
                    <a:cubicBezTo>
                      <a:pt x="185" y="171"/>
                      <a:pt x="203" y="210"/>
                      <a:pt x="231" y="234"/>
                    </a:cubicBezTo>
                    <a:cubicBezTo>
                      <a:pt x="231" y="237"/>
                      <a:pt x="231" y="237"/>
                      <a:pt x="231" y="237"/>
                    </a:cubicBezTo>
                    <a:cubicBezTo>
                      <a:pt x="93" y="329"/>
                      <a:pt x="93" y="329"/>
                      <a:pt x="93" y="329"/>
                    </a:cubicBezTo>
                    <a:cubicBezTo>
                      <a:pt x="93" y="557"/>
                      <a:pt x="93" y="557"/>
                      <a:pt x="93" y="557"/>
                    </a:cubicBezTo>
                    <a:cubicBezTo>
                      <a:pt x="121" y="557"/>
                      <a:pt x="121" y="557"/>
                      <a:pt x="121" y="557"/>
                    </a:cubicBezTo>
                    <a:cubicBezTo>
                      <a:pt x="121" y="344"/>
                      <a:pt x="121" y="344"/>
                      <a:pt x="121" y="344"/>
                    </a:cubicBezTo>
                    <a:cubicBezTo>
                      <a:pt x="259" y="252"/>
                      <a:pt x="259" y="252"/>
                      <a:pt x="259" y="252"/>
                    </a:cubicBezTo>
                    <a:cubicBezTo>
                      <a:pt x="259" y="220"/>
                      <a:pt x="259" y="220"/>
                      <a:pt x="259" y="220"/>
                    </a:cubicBezTo>
                    <a:cubicBezTo>
                      <a:pt x="254" y="216"/>
                      <a:pt x="254" y="216"/>
                      <a:pt x="254" y="216"/>
                    </a:cubicBezTo>
                    <a:cubicBezTo>
                      <a:pt x="229" y="198"/>
                      <a:pt x="213" y="164"/>
                      <a:pt x="213" y="129"/>
                    </a:cubicBezTo>
                    <a:cubicBezTo>
                      <a:pt x="213" y="73"/>
                      <a:pt x="250" y="28"/>
                      <a:pt x="295" y="28"/>
                    </a:cubicBezTo>
                    <a:cubicBezTo>
                      <a:pt x="341" y="28"/>
                      <a:pt x="377" y="73"/>
                      <a:pt x="377" y="129"/>
                    </a:cubicBezTo>
                    <a:cubicBezTo>
                      <a:pt x="377" y="168"/>
                      <a:pt x="359" y="203"/>
                      <a:pt x="331" y="220"/>
                    </a:cubicBezTo>
                    <a:cubicBezTo>
                      <a:pt x="324" y="224"/>
                      <a:pt x="324" y="224"/>
                      <a:pt x="324" y="224"/>
                    </a:cubicBezTo>
                    <a:cubicBezTo>
                      <a:pt x="324" y="252"/>
                      <a:pt x="324" y="252"/>
                      <a:pt x="324" y="252"/>
                    </a:cubicBezTo>
                    <a:cubicBezTo>
                      <a:pt x="462" y="344"/>
                      <a:pt x="462" y="344"/>
                      <a:pt x="462" y="344"/>
                    </a:cubicBezTo>
                    <a:cubicBezTo>
                      <a:pt x="462" y="557"/>
                      <a:pt x="462" y="557"/>
                      <a:pt x="462" y="557"/>
                    </a:cubicBezTo>
                    <a:cubicBezTo>
                      <a:pt x="490" y="557"/>
                      <a:pt x="490" y="557"/>
                      <a:pt x="490" y="557"/>
                    </a:cubicBezTo>
                    <a:cubicBezTo>
                      <a:pt x="490" y="329"/>
                      <a:pt x="490" y="329"/>
                      <a:pt x="490" y="329"/>
                    </a:cubicBezTo>
                    <a:cubicBezTo>
                      <a:pt x="354" y="238"/>
                      <a:pt x="354" y="238"/>
                      <a:pt x="354" y="238"/>
                    </a:cubicBezTo>
                    <a:cubicBezTo>
                      <a:pt x="386" y="215"/>
                      <a:pt x="405" y="174"/>
                      <a:pt x="405" y="129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0" name="Rectangle 5"/>
            <p:cNvSpPr>
              <a:spLocks noChangeArrowheads="1"/>
            </p:cNvSpPr>
            <p:nvPr/>
          </p:nvSpPr>
          <p:spPr bwMode="auto">
            <a:xfrm>
              <a:off x="2143324" y="2304695"/>
              <a:ext cx="4722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en-US" altLang="ko-KR" sz="90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User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cxnSp>
        <p:nvCxnSpPr>
          <p:cNvPr id="226" name="직선 화살표 연결선 225"/>
          <p:cNvCxnSpPr/>
          <p:nvPr/>
        </p:nvCxnSpPr>
        <p:spPr>
          <a:xfrm>
            <a:off x="1879424" y="5829914"/>
            <a:ext cx="1368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모서리가 둥근 직사각형 226"/>
          <p:cNvSpPr/>
          <p:nvPr/>
        </p:nvSpPr>
        <p:spPr>
          <a:xfrm>
            <a:off x="3339107" y="1802569"/>
            <a:ext cx="1944000" cy="537803"/>
          </a:xfrm>
          <a:prstGeom prst="roundRect">
            <a:avLst>
              <a:gd name="adj" fmla="val 7141"/>
            </a:avLst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ko-KR" altLang="fr-F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암복호화 요청</a:t>
            </a:r>
            <a:endParaRPr lang="en-US" altLang="ko-KR" sz="1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fr-FR" altLang="ko-K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(Application </a:t>
            </a:r>
            <a:r>
              <a:rPr lang="ko-KR" altLang="fr-F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일부 수정</a:t>
            </a:r>
            <a:r>
              <a:rPr lang="fr-FR" altLang="ko-K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sz="1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231" name="직선 화살표 연결선 230"/>
          <p:cNvCxnSpPr/>
          <p:nvPr/>
        </p:nvCxnSpPr>
        <p:spPr>
          <a:xfrm flipV="1">
            <a:off x="4314617" y="2364342"/>
            <a:ext cx="0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>
            <a:off x="1739046" y="2056812"/>
            <a:ext cx="1584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5"/>
          <p:cNvSpPr>
            <a:spLocks noChangeArrowheads="1"/>
          </p:cNvSpPr>
          <p:nvPr/>
        </p:nvSpPr>
        <p:spPr bwMode="auto">
          <a:xfrm>
            <a:off x="1965243" y="1750323"/>
            <a:ext cx="975105" cy="22659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100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정보 요청 및 응답</a:t>
            </a:r>
            <a:endParaRPr kumimoji="0" lang="ko-KR" altLang="ko-KR" sz="1000" u="none" strike="noStrike" cap="none" normalizeH="0" baseline="0" dirty="0">
              <a:ln>
                <a:noFill/>
              </a:ln>
              <a:solidFill>
                <a:srgbClr val="0060A9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35" name="Rectangle 5"/>
          <p:cNvSpPr>
            <a:spLocks noChangeArrowheads="1"/>
          </p:cNvSpPr>
          <p:nvPr/>
        </p:nvSpPr>
        <p:spPr bwMode="auto">
          <a:xfrm>
            <a:off x="1951183" y="5588653"/>
            <a:ext cx="12244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암복호화 키</a:t>
            </a:r>
            <a:r>
              <a:rPr lang="en-US" altLang="ko-KR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정책 관리</a:t>
            </a:r>
            <a:endParaRPr kumimoji="0" lang="ko-KR" altLang="ko-KR" sz="1000" u="none" strike="noStrike" cap="none" normalizeH="0" baseline="0" dirty="0">
              <a:ln>
                <a:noFill/>
              </a:ln>
              <a:solidFill>
                <a:srgbClr val="0060A9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737101" y="3095856"/>
            <a:ext cx="0" cy="2376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 flipV="1">
            <a:off x="4778738" y="3095857"/>
            <a:ext cx="0" cy="50399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그룹 237"/>
          <p:cNvGrpSpPr/>
          <p:nvPr/>
        </p:nvGrpSpPr>
        <p:grpSpPr>
          <a:xfrm>
            <a:off x="4653051" y="3380672"/>
            <a:ext cx="769404" cy="1089005"/>
            <a:chOff x="5805584" y="3720400"/>
            <a:chExt cx="769404" cy="1089005"/>
          </a:xfrm>
        </p:grpSpPr>
        <p:grpSp>
          <p:nvGrpSpPr>
            <p:cNvPr id="239" name="그룹 238"/>
            <p:cNvGrpSpPr/>
            <p:nvPr/>
          </p:nvGrpSpPr>
          <p:grpSpPr>
            <a:xfrm>
              <a:off x="5805584" y="3720400"/>
              <a:ext cx="769404" cy="853572"/>
              <a:chOff x="5362822" y="3787777"/>
              <a:chExt cx="769404" cy="853572"/>
            </a:xfrm>
          </p:grpSpPr>
          <p:grpSp>
            <p:nvGrpSpPr>
              <p:cNvPr id="241" name="그룹 240"/>
              <p:cNvGrpSpPr/>
              <p:nvPr/>
            </p:nvGrpSpPr>
            <p:grpSpPr>
              <a:xfrm>
                <a:off x="5362822" y="3787777"/>
                <a:ext cx="769404" cy="853572"/>
                <a:chOff x="5362822" y="3787776"/>
                <a:chExt cx="769404" cy="853572"/>
              </a:xfrm>
            </p:grpSpPr>
            <p:grpSp>
              <p:nvGrpSpPr>
                <p:cNvPr id="250" name="그룹 249">
                  <a:extLst>
                    <a:ext uri="{FF2B5EF4-FFF2-40B4-BE49-F238E27FC236}">
                      <a16:creationId xmlns="" xmlns:a16="http://schemas.microsoft.com/office/drawing/2014/main" id="{430355A5-FAE6-44DF-A424-D7F4415C5A08}"/>
                    </a:ext>
                  </a:extLst>
                </p:cNvPr>
                <p:cNvGrpSpPr/>
                <p:nvPr/>
              </p:nvGrpSpPr>
              <p:grpSpPr>
                <a:xfrm>
                  <a:off x="5616289" y="3787776"/>
                  <a:ext cx="515937" cy="596900"/>
                  <a:chOff x="3862388" y="2873375"/>
                  <a:chExt cx="515937" cy="596900"/>
                </a:xfrm>
              </p:grpSpPr>
              <p:sp>
                <p:nvSpPr>
                  <p:cNvPr id="262" name="AutoShape 8">
                    <a:extLst>
                      <a:ext uri="{FF2B5EF4-FFF2-40B4-BE49-F238E27FC236}">
                        <a16:creationId xmlns="" xmlns:a16="http://schemas.microsoft.com/office/drawing/2014/main" id="{9891AB57-990E-44F9-B4DC-E8A25DA08926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862388" y="2873375"/>
                    <a:ext cx="515937" cy="5969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3" name="Freeform 10">
                    <a:extLst>
                      <a:ext uri="{FF2B5EF4-FFF2-40B4-BE49-F238E27FC236}">
                        <a16:creationId xmlns="" xmlns:a16="http://schemas.microsoft.com/office/drawing/2014/main" id="{44DD5548-63B2-4FC5-B83A-62DEAEDD09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2875" y="2889250"/>
                    <a:ext cx="334962" cy="301625"/>
                  </a:xfrm>
                  <a:custGeom>
                    <a:avLst/>
                    <a:gdLst>
                      <a:gd name="T0" fmla="*/ 0 w 211"/>
                      <a:gd name="T1" fmla="*/ 119 h 190"/>
                      <a:gd name="T2" fmla="*/ 0 w 211"/>
                      <a:gd name="T3" fmla="*/ 0 h 190"/>
                      <a:gd name="T4" fmla="*/ 141 w 211"/>
                      <a:gd name="T5" fmla="*/ 0 h 190"/>
                      <a:gd name="T6" fmla="*/ 211 w 211"/>
                      <a:gd name="T7" fmla="*/ 71 h 190"/>
                      <a:gd name="T8" fmla="*/ 211 w 211"/>
                      <a:gd name="T9" fmla="*/ 190 h 190"/>
                      <a:gd name="T10" fmla="*/ 94 w 211"/>
                      <a:gd name="T11" fmla="*/ 190 h 190"/>
                      <a:gd name="T12" fmla="*/ 47 w 211"/>
                      <a:gd name="T13" fmla="*/ 142 h 190"/>
                      <a:gd name="T14" fmla="*/ 0 w 211"/>
                      <a:gd name="T15" fmla="*/ 142 h 190"/>
                      <a:gd name="T16" fmla="*/ 0 w 211"/>
                      <a:gd name="T17" fmla="*/ 119 h 1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1" h="190">
                        <a:moveTo>
                          <a:pt x="0" y="119"/>
                        </a:moveTo>
                        <a:lnTo>
                          <a:pt x="0" y="0"/>
                        </a:lnTo>
                        <a:lnTo>
                          <a:pt x="141" y="0"/>
                        </a:lnTo>
                        <a:lnTo>
                          <a:pt x="211" y="71"/>
                        </a:lnTo>
                        <a:lnTo>
                          <a:pt x="211" y="190"/>
                        </a:lnTo>
                        <a:lnTo>
                          <a:pt x="94" y="19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4" name="Freeform 11">
                    <a:extLst>
                      <a:ext uri="{FF2B5EF4-FFF2-40B4-BE49-F238E27FC236}">
                        <a16:creationId xmlns="" xmlns:a16="http://schemas.microsoft.com/office/drawing/2014/main" id="{D87145C8-CA0B-45A5-AB9F-3C2FCDAEF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263" y="3114675"/>
                    <a:ext cx="484187" cy="339725"/>
                  </a:xfrm>
                  <a:custGeom>
                    <a:avLst/>
                    <a:gdLst>
                      <a:gd name="T0" fmla="*/ 0 w 305"/>
                      <a:gd name="T1" fmla="*/ 0 h 214"/>
                      <a:gd name="T2" fmla="*/ 0 w 305"/>
                      <a:gd name="T3" fmla="*/ 214 h 214"/>
                      <a:gd name="T4" fmla="*/ 305 w 305"/>
                      <a:gd name="T5" fmla="*/ 214 h 214"/>
                      <a:gd name="T6" fmla="*/ 305 w 305"/>
                      <a:gd name="T7" fmla="*/ 48 h 214"/>
                      <a:gd name="T8" fmla="*/ 141 w 305"/>
                      <a:gd name="T9" fmla="*/ 48 h 214"/>
                      <a:gd name="T10" fmla="*/ 94 w 305"/>
                      <a:gd name="T11" fmla="*/ 0 h 214"/>
                      <a:gd name="T12" fmla="*/ 0 w 305"/>
                      <a:gd name="T13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5" h="214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305" y="214"/>
                        </a:lnTo>
                        <a:lnTo>
                          <a:pt x="305" y="48"/>
                        </a:lnTo>
                        <a:lnTo>
                          <a:pt x="141" y="48"/>
                        </a:lnTo>
                        <a:lnTo>
                          <a:pt x="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5" name="Freeform 12">
                    <a:extLst>
                      <a:ext uri="{FF2B5EF4-FFF2-40B4-BE49-F238E27FC236}">
                        <a16:creationId xmlns="" xmlns:a16="http://schemas.microsoft.com/office/drawing/2014/main" id="{BECB363F-97C8-4733-9E3A-66B86887990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63975" y="2874963"/>
                    <a:ext cx="512762" cy="593725"/>
                  </a:xfrm>
                  <a:custGeom>
                    <a:avLst/>
                    <a:gdLst>
                      <a:gd name="T0" fmla="*/ 276 w 323"/>
                      <a:gd name="T1" fmla="*/ 190 h 374"/>
                      <a:gd name="T2" fmla="*/ 276 w 323"/>
                      <a:gd name="T3" fmla="*/ 76 h 374"/>
                      <a:gd name="T4" fmla="*/ 201 w 323"/>
                      <a:gd name="T5" fmla="*/ 0 h 374"/>
                      <a:gd name="T6" fmla="*/ 47 w 323"/>
                      <a:gd name="T7" fmla="*/ 0 h 374"/>
                      <a:gd name="T8" fmla="*/ 47 w 323"/>
                      <a:gd name="T9" fmla="*/ 142 h 374"/>
                      <a:gd name="T10" fmla="*/ 0 w 323"/>
                      <a:gd name="T11" fmla="*/ 142 h 374"/>
                      <a:gd name="T12" fmla="*/ 0 w 323"/>
                      <a:gd name="T13" fmla="*/ 374 h 374"/>
                      <a:gd name="T14" fmla="*/ 323 w 323"/>
                      <a:gd name="T15" fmla="*/ 374 h 374"/>
                      <a:gd name="T16" fmla="*/ 323 w 323"/>
                      <a:gd name="T17" fmla="*/ 190 h 374"/>
                      <a:gd name="T18" fmla="*/ 276 w 323"/>
                      <a:gd name="T19" fmla="*/ 190 h 374"/>
                      <a:gd name="T20" fmla="*/ 206 w 323"/>
                      <a:gd name="T21" fmla="*/ 31 h 374"/>
                      <a:gd name="T22" fmla="*/ 245 w 323"/>
                      <a:gd name="T23" fmla="*/ 71 h 374"/>
                      <a:gd name="T24" fmla="*/ 206 w 323"/>
                      <a:gd name="T25" fmla="*/ 71 h 374"/>
                      <a:gd name="T26" fmla="*/ 206 w 323"/>
                      <a:gd name="T27" fmla="*/ 31 h 374"/>
                      <a:gd name="T28" fmla="*/ 65 w 323"/>
                      <a:gd name="T29" fmla="*/ 18 h 374"/>
                      <a:gd name="T30" fmla="*/ 188 w 323"/>
                      <a:gd name="T31" fmla="*/ 18 h 374"/>
                      <a:gd name="T32" fmla="*/ 188 w 323"/>
                      <a:gd name="T33" fmla="*/ 89 h 374"/>
                      <a:gd name="T34" fmla="*/ 258 w 323"/>
                      <a:gd name="T35" fmla="*/ 89 h 374"/>
                      <a:gd name="T36" fmla="*/ 258 w 323"/>
                      <a:gd name="T37" fmla="*/ 190 h 374"/>
                      <a:gd name="T38" fmla="*/ 154 w 323"/>
                      <a:gd name="T39" fmla="*/ 190 h 374"/>
                      <a:gd name="T40" fmla="*/ 107 w 323"/>
                      <a:gd name="T41" fmla="*/ 142 h 374"/>
                      <a:gd name="T42" fmla="*/ 65 w 323"/>
                      <a:gd name="T43" fmla="*/ 142 h 374"/>
                      <a:gd name="T44" fmla="*/ 65 w 323"/>
                      <a:gd name="T45" fmla="*/ 18 h 374"/>
                      <a:gd name="T46" fmla="*/ 305 w 323"/>
                      <a:gd name="T47" fmla="*/ 356 h 374"/>
                      <a:gd name="T48" fmla="*/ 18 w 323"/>
                      <a:gd name="T49" fmla="*/ 356 h 374"/>
                      <a:gd name="T50" fmla="*/ 18 w 323"/>
                      <a:gd name="T51" fmla="*/ 161 h 374"/>
                      <a:gd name="T52" fmla="*/ 99 w 323"/>
                      <a:gd name="T53" fmla="*/ 161 h 374"/>
                      <a:gd name="T54" fmla="*/ 146 w 323"/>
                      <a:gd name="T55" fmla="*/ 208 h 374"/>
                      <a:gd name="T56" fmla="*/ 305 w 323"/>
                      <a:gd name="T57" fmla="*/ 208 h 374"/>
                      <a:gd name="T58" fmla="*/ 305 w 323"/>
                      <a:gd name="T59" fmla="*/ 356 h 374"/>
                      <a:gd name="T60" fmla="*/ 139 w 323"/>
                      <a:gd name="T61" fmla="*/ 47 h 374"/>
                      <a:gd name="T62" fmla="*/ 92 w 323"/>
                      <a:gd name="T63" fmla="*/ 47 h 374"/>
                      <a:gd name="T64" fmla="*/ 92 w 323"/>
                      <a:gd name="T65" fmla="*/ 66 h 374"/>
                      <a:gd name="T66" fmla="*/ 139 w 323"/>
                      <a:gd name="T67" fmla="*/ 66 h 374"/>
                      <a:gd name="T68" fmla="*/ 139 w 323"/>
                      <a:gd name="T69" fmla="*/ 47 h 374"/>
                      <a:gd name="T70" fmla="*/ 163 w 323"/>
                      <a:gd name="T71" fmla="*/ 95 h 374"/>
                      <a:gd name="T72" fmla="*/ 92 w 323"/>
                      <a:gd name="T73" fmla="*/ 95 h 374"/>
                      <a:gd name="T74" fmla="*/ 92 w 323"/>
                      <a:gd name="T75" fmla="*/ 113 h 374"/>
                      <a:gd name="T76" fmla="*/ 163 w 323"/>
                      <a:gd name="T77" fmla="*/ 113 h 374"/>
                      <a:gd name="T78" fmla="*/ 163 w 323"/>
                      <a:gd name="T79" fmla="*/ 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23" h="374">
                        <a:moveTo>
                          <a:pt x="276" y="190"/>
                        </a:moveTo>
                        <a:lnTo>
                          <a:pt x="276" y="76"/>
                        </a:lnTo>
                        <a:lnTo>
                          <a:pt x="201" y="0"/>
                        </a:lnTo>
                        <a:lnTo>
                          <a:pt x="47" y="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374"/>
                        </a:lnTo>
                        <a:lnTo>
                          <a:pt x="323" y="374"/>
                        </a:lnTo>
                        <a:lnTo>
                          <a:pt x="323" y="190"/>
                        </a:lnTo>
                        <a:lnTo>
                          <a:pt x="276" y="190"/>
                        </a:lnTo>
                        <a:close/>
                        <a:moveTo>
                          <a:pt x="206" y="31"/>
                        </a:moveTo>
                        <a:lnTo>
                          <a:pt x="245" y="71"/>
                        </a:lnTo>
                        <a:lnTo>
                          <a:pt x="206" y="71"/>
                        </a:lnTo>
                        <a:lnTo>
                          <a:pt x="206" y="31"/>
                        </a:lnTo>
                        <a:close/>
                        <a:moveTo>
                          <a:pt x="65" y="18"/>
                        </a:moveTo>
                        <a:lnTo>
                          <a:pt x="188" y="18"/>
                        </a:lnTo>
                        <a:lnTo>
                          <a:pt x="188" y="89"/>
                        </a:lnTo>
                        <a:lnTo>
                          <a:pt x="258" y="89"/>
                        </a:lnTo>
                        <a:lnTo>
                          <a:pt x="258" y="190"/>
                        </a:lnTo>
                        <a:lnTo>
                          <a:pt x="154" y="190"/>
                        </a:lnTo>
                        <a:lnTo>
                          <a:pt x="107" y="142"/>
                        </a:lnTo>
                        <a:lnTo>
                          <a:pt x="65" y="142"/>
                        </a:lnTo>
                        <a:lnTo>
                          <a:pt x="65" y="18"/>
                        </a:lnTo>
                        <a:close/>
                        <a:moveTo>
                          <a:pt x="305" y="356"/>
                        </a:moveTo>
                        <a:lnTo>
                          <a:pt x="18" y="356"/>
                        </a:lnTo>
                        <a:lnTo>
                          <a:pt x="18" y="161"/>
                        </a:lnTo>
                        <a:lnTo>
                          <a:pt x="99" y="161"/>
                        </a:lnTo>
                        <a:lnTo>
                          <a:pt x="146" y="208"/>
                        </a:lnTo>
                        <a:lnTo>
                          <a:pt x="305" y="208"/>
                        </a:lnTo>
                        <a:lnTo>
                          <a:pt x="305" y="356"/>
                        </a:lnTo>
                        <a:close/>
                        <a:moveTo>
                          <a:pt x="139" y="47"/>
                        </a:moveTo>
                        <a:lnTo>
                          <a:pt x="92" y="47"/>
                        </a:lnTo>
                        <a:lnTo>
                          <a:pt x="92" y="66"/>
                        </a:lnTo>
                        <a:lnTo>
                          <a:pt x="139" y="66"/>
                        </a:lnTo>
                        <a:lnTo>
                          <a:pt x="139" y="47"/>
                        </a:lnTo>
                        <a:close/>
                        <a:moveTo>
                          <a:pt x="163" y="95"/>
                        </a:moveTo>
                        <a:lnTo>
                          <a:pt x="92" y="95"/>
                        </a:lnTo>
                        <a:lnTo>
                          <a:pt x="92" y="113"/>
                        </a:lnTo>
                        <a:lnTo>
                          <a:pt x="163" y="113"/>
                        </a:lnTo>
                        <a:lnTo>
                          <a:pt x="163" y="95"/>
                        </a:ln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51" name="그룹 250">
                  <a:extLst>
                    <a:ext uri="{FF2B5EF4-FFF2-40B4-BE49-F238E27FC236}">
                      <a16:creationId xmlns="" xmlns:a16="http://schemas.microsoft.com/office/drawing/2014/main" id="{430355A5-FAE6-44DF-A424-D7F4415C5A08}"/>
                    </a:ext>
                  </a:extLst>
                </p:cNvPr>
                <p:cNvGrpSpPr/>
                <p:nvPr/>
              </p:nvGrpSpPr>
              <p:grpSpPr>
                <a:xfrm>
                  <a:off x="5489555" y="3916112"/>
                  <a:ext cx="515937" cy="596900"/>
                  <a:chOff x="3862388" y="2873375"/>
                  <a:chExt cx="515937" cy="596900"/>
                </a:xfrm>
              </p:grpSpPr>
              <p:sp>
                <p:nvSpPr>
                  <p:cNvPr id="257" name="AutoShape 8">
                    <a:extLst>
                      <a:ext uri="{FF2B5EF4-FFF2-40B4-BE49-F238E27FC236}">
                        <a16:creationId xmlns="" xmlns:a16="http://schemas.microsoft.com/office/drawing/2014/main" id="{9891AB57-990E-44F9-B4DC-E8A25DA08926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862388" y="2873375"/>
                    <a:ext cx="515937" cy="5969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59" name="Freeform 10">
                    <a:extLst>
                      <a:ext uri="{FF2B5EF4-FFF2-40B4-BE49-F238E27FC236}">
                        <a16:creationId xmlns="" xmlns:a16="http://schemas.microsoft.com/office/drawing/2014/main" id="{44DD5548-63B2-4FC5-B83A-62DEAEDD09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2875" y="2889250"/>
                    <a:ext cx="334962" cy="301625"/>
                  </a:xfrm>
                  <a:custGeom>
                    <a:avLst/>
                    <a:gdLst>
                      <a:gd name="T0" fmla="*/ 0 w 211"/>
                      <a:gd name="T1" fmla="*/ 119 h 190"/>
                      <a:gd name="T2" fmla="*/ 0 w 211"/>
                      <a:gd name="T3" fmla="*/ 0 h 190"/>
                      <a:gd name="T4" fmla="*/ 141 w 211"/>
                      <a:gd name="T5" fmla="*/ 0 h 190"/>
                      <a:gd name="T6" fmla="*/ 211 w 211"/>
                      <a:gd name="T7" fmla="*/ 71 h 190"/>
                      <a:gd name="T8" fmla="*/ 211 w 211"/>
                      <a:gd name="T9" fmla="*/ 190 h 190"/>
                      <a:gd name="T10" fmla="*/ 94 w 211"/>
                      <a:gd name="T11" fmla="*/ 190 h 190"/>
                      <a:gd name="T12" fmla="*/ 47 w 211"/>
                      <a:gd name="T13" fmla="*/ 142 h 190"/>
                      <a:gd name="T14" fmla="*/ 0 w 211"/>
                      <a:gd name="T15" fmla="*/ 142 h 190"/>
                      <a:gd name="T16" fmla="*/ 0 w 211"/>
                      <a:gd name="T17" fmla="*/ 119 h 1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1" h="190">
                        <a:moveTo>
                          <a:pt x="0" y="119"/>
                        </a:moveTo>
                        <a:lnTo>
                          <a:pt x="0" y="0"/>
                        </a:lnTo>
                        <a:lnTo>
                          <a:pt x="141" y="0"/>
                        </a:lnTo>
                        <a:lnTo>
                          <a:pt x="211" y="71"/>
                        </a:lnTo>
                        <a:lnTo>
                          <a:pt x="211" y="190"/>
                        </a:lnTo>
                        <a:lnTo>
                          <a:pt x="94" y="19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0" name="Freeform 11">
                    <a:extLst>
                      <a:ext uri="{FF2B5EF4-FFF2-40B4-BE49-F238E27FC236}">
                        <a16:creationId xmlns="" xmlns:a16="http://schemas.microsoft.com/office/drawing/2014/main" id="{D87145C8-CA0B-45A5-AB9F-3C2FCDAEF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263" y="3114675"/>
                    <a:ext cx="484187" cy="339725"/>
                  </a:xfrm>
                  <a:custGeom>
                    <a:avLst/>
                    <a:gdLst>
                      <a:gd name="T0" fmla="*/ 0 w 305"/>
                      <a:gd name="T1" fmla="*/ 0 h 214"/>
                      <a:gd name="T2" fmla="*/ 0 w 305"/>
                      <a:gd name="T3" fmla="*/ 214 h 214"/>
                      <a:gd name="T4" fmla="*/ 305 w 305"/>
                      <a:gd name="T5" fmla="*/ 214 h 214"/>
                      <a:gd name="T6" fmla="*/ 305 w 305"/>
                      <a:gd name="T7" fmla="*/ 48 h 214"/>
                      <a:gd name="T8" fmla="*/ 141 w 305"/>
                      <a:gd name="T9" fmla="*/ 48 h 214"/>
                      <a:gd name="T10" fmla="*/ 94 w 305"/>
                      <a:gd name="T11" fmla="*/ 0 h 214"/>
                      <a:gd name="T12" fmla="*/ 0 w 305"/>
                      <a:gd name="T13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5" h="214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305" y="214"/>
                        </a:lnTo>
                        <a:lnTo>
                          <a:pt x="305" y="48"/>
                        </a:lnTo>
                        <a:lnTo>
                          <a:pt x="141" y="48"/>
                        </a:lnTo>
                        <a:lnTo>
                          <a:pt x="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1" name="Freeform 12">
                    <a:extLst>
                      <a:ext uri="{FF2B5EF4-FFF2-40B4-BE49-F238E27FC236}">
                        <a16:creationId xmlns="" xmlns:a16="http://schemas.microsoft.com/office/drawing/2014/main" id="{BECB363F-97C8-4733-9E3A-66B86887990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63975" y="2874963"/>
                    <a:ext cx="512762" cy="593725"/>
                  </a:xfrm>
                  <a:custGeom>
                    <a:avLst/>
                    <a:gdLst>
                      <a:gd name="T0" fmla="*/ 276 w 323"/>
                      <a:gd name="T1" fmla="*/ 190 h 374"/>
                      <a:gd name="T2" fmla="*/ 276 w 323"/>
                      <a:gd name="T3" fmla="*/ 76 h 374"/>
                      <a:gd name="T4" fmla="*/ 201 w 323"/>
                      <a:gd name="T5" fmla="*/ 0 h 374"/>
                      <a:gd name="T6" fmla="*/ 47 w 323"/>
                      <a:gd name="T7" fmla="*/ 0 h 374"/>
                      <a:gd name="T8" fmla="*/ 47 w 323"/>
                      <a:gd name="T9" fmla="*/ 142 h 374"/>
                      <a:gd name="T10" fmla="*/ 0 w 323"/>
                      <a:gd name="T11" fmla="*/ 142 h 374"/>
                      <a:gd name="T12" fmla="*/ 0 w 323"/>
                      <a:gd name="T13" fmla="*/ 374 h 374"/>
                      <a:gd name="T14" fmla="*/ 323 w 323"/>
                      <a:gd name="T15" fmla="*/ 374 h 374"/>
                      <a:gd name="T16" fmla="*/ 323 w 323"/>
                      <a:gd name="T17" fmla="*/ 190 h 374"/>
                      <a:gd name="T18" fmla="*/ 276 w 323"/>
                      <a:gd name="T19" fmla="*/ 190 h 374"/>
                      <a:gd name="T20" fmla="*/ 206 w 323"/>
                      <a:gd name="T21" fmla="*/ 31 h 374"/>
                      <a:gd name="T22" fmla="*/ 245 w 323"/>
                      <a:gd name="T23" fmla="*/ 71 h 374"/>
                      <a:gd name="T24" fmla="*/ 206 w 323"/>
                      <a:gd name="T25" fmla="*/ 71 h 374"/>
                      <a:gd name="T26" fmla="*/ 206 w 323"/>
                      <a:gd name="T27" fmla="*/ 31 h 374"/>
                      <a:gd name="T28" fmla="*/ 65 w 323"/>
                      <a:gd name="T29" fmla="*/ 18 h 374"/>
                      <a:gd name="T30" fmla="*/ 188 w 323"/>
                      <a:gd name="T31" fmla="*/ 18 h 374"/>
                      <a:gd name="T32" fmla="*/ 188 w 323"/>
                      <a:gd name="T33" fmla="*/ 89 h 374"/>
                      <a:gd name="T34" fmla="*/ 258 w 323"/>
                      <a:gd name="T35" fmla="*/ 89 h 374"/>
                      <a:gd name="T36" fmla="*/ 258 w 323"/>
                      <a:gd name="T37" fmla="*/ 190 h 374"/>
                      <a:gd name="T38" fmla="*/ 154 w 323"/>
                      <a:gd name="T39" fmla="*/ 190 h 374"/>
                      <a:gd name="T40" fmla="*/ 107 w 323"/>
                      <a:gd name="T41" fmla="*/ 142 h 374"/>
                      <a:gd name="T42" fmla="*/ 65 w 323"/>
                      <a:gd name="T43" fmla="*/ 142 h 374"/>
                      <a:gd name="T44" fmla="*/ 65 w 323"/>
                      <a:gd name="T45" fmla="*/ 18 h 374"/>
                      <a:gd name="T46" fmla="*/ 305 w 323"/>
                      <a:gd name="T47" fmla="*/ 356 h 374"/>
                      <a:gd name="T48" fmla="*/ 18 w 323"/>
                      <a:gd name="T49" fmla="*/ 356 h 374"/>
                      <a:gd name="T50" fmla="*/ 18 w 323"/>
                      <a:gd name="T51" fmla="*/ 161 h 374"/>
                      <a:gd name="T52" fmla="*/ 99 w 323"/>
                      <a:gd name="T53" fmla="*/ 161 h 374"/>
                      <a:gd name="T54" fmla="*/ 146 w 323"/>
                      <a:gd name="T55" fmla="*/ 208 h 374"/>
                      <a:gd name="T56" fmla="*/ 305 w 323"/>
                      <a:gd name="T57" fmla="*/ 208 h 374"/>
                      <a:gd name="T58" fmla="*/ 305 w 323"/>
                      <a:gd name="T59" fmla="*/ 356 h 374"/>
                      <a:gd name="T60" fmla="*/ 139 w 323"/>
                      <a:gd name="T61" fmla="*/ 47 h 374"/>
                      <a:gd name="T62" fmla="*/ 92 w 323"/>
                      <a:gd name="T63" fmla="*/ 47 h 374"/>
                      <a:gd name="T64" fmla="*/ 92 w 323"/>
                      <a:gd name="T65" fmla="*/ 66 h 374"/>
                      <a:gd name="T66" fmla="*/ 139 w 323"/>
                      <a:gd name="T67" fmla="*/ 66 h 374"/>
                      <a:gd name="T68" fmla="*/ 139 w 323"/>
                      <a:gd name="T69" fmla="*/ 47 h 374"/>
                      <a:gd name="T70" fmla="*/ 163 w 323"/>
                      <a:gd name="T71" fmla="*/ 95 h 374"/>
                      <a:gd name="T72" fmla="*/ 92 w 323"/>
                      <a:gd name="T73" fmla="*/ 95 h 374"/>
                      <a:gd name="T74" fmla="*/ 92 w 323"/>
                      <a:gd name="T75" fmla="*/ 113 h 374"/>
                      <a:gd name="T76" fmla="*/ 163 w 323"/>
                      <a:gd name="T77" fmla="*/ 113 h 374"/>
                      <a:gd name="T78" fmla="*/ 163 w 323"/>
                      <a:gd name="T79" fmla="*/ 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23" h="374">
                        <a:moveTo>
                          <a:pt x="276" y="190"/>
                        </a:moveTo>
                        <a:lnTo>
                          <a:pt x="276" y="76"/>
                        </a:lnTo>
                        <a:lnTo>
                          <a:pt x="201" y="0"/>
                        </a:lnTo>
                        <a:lnTo>
                          <a:pt x="47" y="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374"/>
                        </a:lnTo>
                        <a:lnTo>
                          <a:pt x="323" y="374"/>
                        </a:lnTo>
                        <a:lnTo>
                          <a:pt x="323" y="190"/>
                        </a:lnTo>
                        <a:lnTo>
                          <a:pt x="276" y="190"/>
                        </a:lnTo>
                        <a:close/>
                        <a:moveTo>
                          <a:pt x="206" y="31"/>
                        </a:moveTo>
                        <a:lnTo>
                          <a:pt x="245" y="71"/>
                        </a:lnTo>
                        <a:lnTo>
                          <a:pt x="206" y="71"/>
                        </a:lnTo>
                        <a:lnTo>
                          <a:pt x="206" y="31"/>
                        </a:lnTo>
                        <a:close/>
                        <a:moveTo>
                          <a:pt x="65" y="18"/>
                        </a:moveTo>
                        <a:lnTo>
                          <a:pt x="188" y="18"/>
                        </a:lnTo>
                        <a:lnTo>
                          <a:pt x="188" y="89"/>
                        </a:lnTo>
                        <a:lnTo>
                          <a:pt x="258" y="89"/>
                        </a:lnTo>
                        <a:lnTo>
                          <a:pt x="258" y="190"/>
                        </a:lnTo>
                        <a:lnTo>
                          <a:pt x="154" y="190"/>
                        </a:lnTo>
                        <a:lnTo>
                          <a:pt x="107" y="142"/>
                        </a:lnTo>
                        <a:lnTo>
                          <a:pt x="65" y="142"/>
                        </a:lnTo>
                        <a:lnTo>
                          <a:pt x="65" y="18"/>
                        </a:lnTo>
                        <a:close/>
                        <a:moveTo>
                          <a:pt x="305" y="356"/>
                        </a:moveTo>
                        <a:lnTo>
                          <a:pt x="18" y="356"/>
                        </a:lnTo>
                        <a:lnTo>
                          <a:pt x="18" y="161"/>
                        </a:lnTo>
                        <a:lnTo>
                          <a:pt x="99" y="161"/>
                        </a:lnTo>
                        <a:lnTo>
                          <a:pt x="146" y="208"/>
                        </a:lnTo>
                        <a:lnTo>
                          <a:pt x="305" y="208"/>
                        </a:lnTo>
                        <a:lnTo>
                          <a:pt x="305" y="356"/>
                        </a:lnTo>
                        <a:close/>
                        <a:moveTo>
                          <a:pt x="139" y="47"/>
                        </a:moveTo>
                        <a:lnTo>
                          <a:pt x="92" y="47"/>
                        </a:lnTo>
                        <a:lnTo>
                          <a:pt x="92" y="66"/>
                        </a:lnTo>
                        <a:lnTo>
                          <a:pt x="139" y="66"/>
                        </a:lnTo>
                        <a:lnTo>
                          <a:pt x="139" y="47"/>
                        </a:lnTo>
                        <a:close/>
                        <a:moveTo>
                          <a:pt x="163" y="95"/>
                        </a:moveTo>
                        <a:lnTo>
                          <a:pt x="92" y="95"/>
                        </a:lnTo>
                        <a:lnTo>
                          <a:pt x="92" y="113"/>
                        </a:lnTo>
                        <a:lnTo>
                          <a:pt x="163" y="113"/>
                        </a:lnTo>
                        <a:lnTo>
                          <a:pt x="163" y="95"/>
                        </a:ln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52" name="그룹 251">
                  <a:extLst>
                    <a:ext uri="{FF2B5EF4-FFF2-40B4-BE49-F238E27FC236}">
                      <a16:creationId xmlns="" xmlns:a16="http://schemas.microsoft.com/office/drawing/2014/main" id="{430355A5-FAE6-44DF-A424-D7F4415C5A08}"/>
                    </a:ext>
                  </a:extLst>
                </p:cNvPr>
                <p:cNvGrpSpPr/>
                <p:nvPr/>
              </p:nvGrpSpPr>
              <p:grpSpPr>
                <a:xfrm>
                  <a:off x="5362822" y="4044448"/>
                  <a:ext cx="515937" cy="596900"/>
                  <a:chOff x="3862388" y="2873375"/>
                  <a:chExt cx="515937" cy="596900"/>
                </a:xfrm>
              </p:grpSpPr>
              <p:sp>
                <p:nvSpPr>
                  <p:cNvPr id="253" name="AutoShape 8">
                    <a:extLst>
                      <a:ext uri="{FF2B5EF4-FFF2-40B4-BE49-F238E27FC236}">
                        <a16:creationId xmlns="" xmlns:a16="http://schemas.microsoft.com/office/drawing/2014/main" id="{9891AB57-990E-44F9-B4DC-E8A25DA08926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862388" y="2873375"/>
                    <a:ext cx="515937" cy="5969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54" name="Freeform 10">
                    <a:extLst>
                      <a:ext uri="{FF2B5EF4-FFF2-40B4-BE49-F238E27FC236}">
                        <a16:creationId xmlns="" xmlns:a16="http://schemas.microsoft.com/office/drawing/2014/main" id="{44DD5548-63B2-4FC5-B83A-62DEAEDD09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2875" y="2889250"/>
                    <a:ext cx="334962" cy="301625"/>
                  </a:xfrm>
                  <a:custGeom>
                    <a:avLst/>
                    <a:gdLst>
                      <a:gd name="T0" fmla="*/ 0 w 211"/>
                      <a:gd name="T1" fmla="*/ 119 h 190"/>
                      <a:gd name="T2" fmla="*/ 0 w 211"/>
                      <a:gd name="T3" fmla="*/ 0 h 190"/>
                      <a:gd name="T4" fmla="*/ 141 w 211"/>
                      <a:gd name="T5" fmla="*/ 0 h 190"/>
                      <a:gd name="T6" fmla="*/ 211 w 211"/>
                      <a:gd name="T7" fmla="*/ 71 h 190"/>
                      <a:gd name="T8" fmla="*/ 211 w 211"/>
                      <a:gd name="T9" fmla="*/ 190 h 190"/>
                      <a:gd name="T10" fmla="*/ 94 w 211"/>
                      <a:gd name="T11" fmla="*/ 190 h 190"/>
                      <a:gd name="T12" fmla="*/ 47 w 211"/>
                      <a:gd name="T13" fmla="*/ 142 h 190"/>
                      <a:gd name="T14" fmla="*/ 0 w 211"/>
                      <a:gd name="T15" fmla="*/ 142 h 190"/>
                      <a:gd name="T16" fmla="*/ 0 w 211"/>
                      <a:gd name="T17" fmla="*/ 119 h 1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1" h="190">
                        <a:moveTo>
                          <a:pt x="0" y="119"/>
                        </a:moveTo>
                        <a:lnTo>
                          <a:pt x="0" y="0"/>
                        </a:lnTo>
                        <a:lnTo>
                          <a:pt x="141" y="0"/>
                        </a:lnTo>
                        <a:lnTo>
                          <a:pt x="211" y="71"/>
                        </a:lnTo>
                        <a:lnTo>
                          <a:pt x="211" y="190"/>
                        </a:lnTo>
                        <a:lnTo>
                          <a:pt x="94" y="19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55" name="Freeform 11">
                    <a:extLst>
                      <a:ext uri="{FF2B5EF4-FFF2-40B4-BE49-F238E27FC236}">
                        <a16:creationId xmlns="" xmlns:a16="http://schemas.microsoft.com/office/drawing/2014/main" id="{D87145C8-CA0B-45A5-AB9F-3C2FCDAEF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263" y="3114675"/>
                    <a:ext cx="484187" cy="339725"/>
                  </a:xfrm>
                  <a:custGeom>
                    <a:avLst/>
                    <a:gdLst>
                      <a:gd name="T0" fmla="*/ 0 w 305"/>
                      <a:gd name="T1" fmla="*/ 0 h 214"/>
                      <a:gd name="T2" fmla="*/ 0 w 305"/>
                      <a:gd name="T3" fmla="*/ 214 h 214"/>
                      <a:gd name="T4" fmla="*/ 305 w 305"/>
                      <a:gd name="T5" fmla="*/ 214 h 214"/>
                      <a:gd name="T6" fmla="*/ 305 w 305"/>
                      <a:gd name="T7" fmla="*/ 48 h 214"/>
                      <a:gd name="T8" fmla="*/ 141 w 305"/>
                      <a:gd name="T9" fmla="*/ 48 h 214"/>
                      <a:gd name="T10" fmla="*/ 94 w 305"/>
                      <a:gd name="T11" fmla="*/ 0 h 214"/>
                      <a:gd name="T12" fmla="*/ 0 w 305"/>
                      <a:gd name="T13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5" h="214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305" y="214"/>
                        </a:lnTo>
                        <a:lnTo>
                          <a:pt x="305" y="48"/>
                        </a:lnTo>
                        <a:lnTo>
                          <a:pt x="141" y="48"/>
                        </a:lnTo>
                        <a:lnTo>
                          <a:pt x="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" name="Freeform 12">
                    <a:extLst>
                      <a:ext uri="{FF2B5EF4-FFF2-40B4-BE49-F238E27FC236}">
                        <a16:creationId xmlns="" xmlns:a16="http://schemas.microsoft.com/office/drawing/2014/main" id="{BECB363F-97C8-4733-9E3A-66B86887990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63975" y="2874963"/>
                    <a:ext cx="512762" cy="593725"/>
                  </a:xfrm>
                  <a:custGeom>
                    <a:avLst/>
                    <a:gdLst>
                      <a:gd name="T0" fmla="*/ 276 w 323"/>
                      <a:gd name="T1" fmla="*/ 190 h 374"/>
                      <a:gd name="T2" fmla="*/ 276 w 323"/>
                      <a:gd name="T3" fmla="*/ 76 h 374"/>
                      <a:gd name="T4" fmla="*/ 201 w 323"/>
                      <a:gd name="T5" fmla="*/ 0 h 374"/>
                      <a:gd name="T6" fmla="*/ 47 w 323"/>
                      <a:gd name="T7" fmla="*/ 0 h 374"/>
                      <a:gd name="T8" fmla="*/ 47 w 323"/>
                      <a:gd name="T9" fmla="*/ 142 h 374"/>
                      <a:gd name="T10" fmla="*/ 0 w 323"/>
                      <a:gd name="T11" fmla="*/ 142 h 374"/>
                      <a:gd name="T12" fmla="*/ 0 w 323"/>
                      <a:gd name="T13" fmla="*/ 374 h 374"/>
                      <a:gd name="T14" fmla="*/ 323 w 323"/>
                      <a:gd name="T15" fmla="*/ 374 h 374"/>
                      <a:gd name="T16" fmla="*/ 323 w 323"/>
                      <a:gd name="T17" fmla="*/ 190 h 374"/>
                      <a:gd name="T18" fmla="*/ 276 w 323"/>
                      <a:gd name="T19" fmla="*/ 190 h 374"/>
                      <a:gd name="T20" fmla="*/ 206 w 323"/>
                      <a:gd name="T21" fmla="*/ 31 h 374"/>
                      <a:gd name="T22" fmla="*/ 245 w 323"/>
                      <a:gd name="T23" fmla="*/ 71 h 374"/>
                      <a:gd name="T24" fmla="*/ 206 w 323"/>
                      <a:gd name="T25" fmla="*/ 71 h 374"/>
                      <a:gd name="T26" fmla="*/ 206 w 323"/>
                      <a:gd name="T27" fmla="*/ 31 h 374"/>
                      <a:gd name="T28" fmla="*/ 65 w 323"/>
                      <a:gd name="T29" fmla="*/ 18 h 374"/>
                      <a:gd name="T30" fmla="*/ 188 w 323"/>
                      <a:gd name="T31" fmla="*/ 18 h 374"/>
                      <a:gd name="T32" fmla="*/ 188 w 323"/>
                      <a:gd name="T33" fmla="*/ 89 h 374"/>
                      <a:gd name="T34" fmla="*/ 258 w 323"/>
                      <a:gd name="T35" fmla="*/ 89 h 374"/>
                      <a:gd name="T36" fmla="*/ 258 w 323"/>
                      <a:gd name="T37" fmla="*/ 190 h 374"/>
                      <a:gd name="T38" fmla="*/ 154 w 323"/>
                      <a:gd name="T39" fmla="*/ 190 h 374"/>
                      <a:gd name="T40" fmla="*/ 107 w 323"/>
                      <a:gd name="T41" fmla="*/ 142 h 374"/>
                      <a:gd name="T42" fmla="*/ 65 w 323"/>
                      <a:gd name="T43" fmla="*/ 142 h 374"/>
                      <a:gd name="T44" fmla="*/ 65 w 323"/>
                      <a:gd name="T45" fmla="*/ 18 h 374"/>
                      <a:gd name="T46" fmla="*/ 305 w 323"/>
                      <a:gd name="T47" fmla="*/ 356 h 374"/>
                      <a:gd name="T48" fmla="*/ 18 w 323"/>
                      <a:gd name="T49" fmla="*/ 356 h 374"/>
                      <a:gd name="T50" fmla="*/ 18 w 323"/>
                      <a:gd name="T51" fmla="*/ 161 h 374"/>
                      <a:gd name="T52" fmla="*/ 99 w 323"/>
                      <a:gd name="T53" fmla="*/ 161 h 374"/>
                      <a:gd name="T54" fmla="*/ 146 w 323"/>
                      <a:gd name="T55" fmla="*/ 208 h 374"/>
                      <a:gd name="T56" fmla="*/ 305 w 323"/>
                      <a:gd name="T57" fmla="*/ 208 h 374"/>
                      <a:gd name="T58" fmla="*/ 305 w 323"/>
                      <a:gd name="T59" fmla="*/ 356 h 374"/>
                      <a:gd name="T60" fmla="*/ 139 w 323"/>
                      <a:gd name="T61" fmla="*/ 47 h 374"/>
                      <a:gd name="T62" fmla="*/ 92 w 323"/>
                      <a:gd name="T63" fmla="*/ 47 h 374"/>
                      <a:gd name="T64" fmla="*/ 92 w 323"/>
                      <a:gd name="T65" fmla="*/ 66 h 374"/>
                      <a:gd name="T66" fmla="*/ 139 w 323"/>
                      <a:gd name="T67" fmla="*/ 66 h 374"/>
                      <a:gd name="T68" fmla="*/ 139 w 323"/>
                      <a:gd name="T69" fmla="*/ 47 h 374"/>
                      <a:gd name="T70" fmla="*/ 163 w 323"/>
                      <a:gd name="T71" fmla="*/ 95 h 374"/>
                      <a:gd name="T72" fmla="*/ 92 w 323"/>
                      <a:gd name="T73" fmla="*/ 95 h 374"/>
                      <a:gd name="T74" fmla="*/ 92 w 323"/>
                      <a:gd name="T75" fmla="*/ 113 h 374"/>
                      <a:gd name="T76" fmla="*/ 163 w 323"/>
                      <a:gd name="T77" fmla="*/ 113 h 374"/>
                      <a:gd name="T78" fmla="*/ 163 w 323"/>
                      <a:gd name="T79" fmla="*/ 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23" h="374">
                        <a:moveTo>
                          <a:pt x="276" y="190"/>
                        </a:moveTo>
                        <a:lnTo>
                          <a:pt x="276" y="76"/>
                        </a:lnTo>
                        <a:lnTo>
                          <a:pt x="201" y="0"/>
                        </a:lnTo>
                        <a:lnTo>
                          <a:pt x="47" y="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374"/>
                        </a:lnTo>
                        <a:lnTo>
                          <a:pt x="323" y="374"/>
                        </a:lnTo>
                        <a:lnTo>
                          <a:pt x="323" y="190"/>
                        </a:lnTo>
                        <a:lnTo>
                          <a:pt x="276" y="190"/>
                        </a:lnTo>
                        <a:close/>
                        <a:moveTo>
                          <a:pt x="206" y="31"/>
                        </a:moveTo>
                        <a:lnTo>
                          <a:pt x="245" y="71"/>
                        </a:lnTo>
                        <a:lnTo>
                          <a:pt x="206" y="71"/>
                        </a:lnTo>
                        <a:lnTo>
                          <a:pt x="206" y="31"/>
                        </a:lnTo>
                        <a:close/>
                        <a:moveTo>
                          <a:pt x="65" y="18"/>
                        </a:moveTo>
                        <a:lnTo>
                          <a:pt x="188" y="18"/>
                        </a:lnTo>
                        <a:lnTo>
                          <a:pt x="188" y="89"/>
                        </a:lnTo>
                        <a:lnTo>
                          <a:pt x="258" y="89"/>
                        </a:lnTo>
                        <a:lnTo>
                          <a:pt x="258" y="190"/>
                        </a:lnTo>
                        <a:lnTo>
                          <a:pt x="154" y="190"/>
                        </a:lnTo>
                        <a:lnTo>
                          <a:pt x="107" y="142"/>
                        </a:lnTo>
                        <a:lnTo>
                          <a:pt x="65" y="142"/>
                        </a:lnTo>
                        <a:lnTo>
                          <a:pt x="65" y="18"/>
                        </a:lnTo>
                        <a:close/>
                        <a:moveTo>
                          <a:pt x="305" y="356"/>
                        </a:moveTo>
                        <a:lnTo>
                          <a:pt x="18" y="356"/>
                        </a:lnTo>
                        <a:lnTo>
                          <a:pt x="18" y="161"/>
                        </a:lnTo>
                        <a:lnTo>
                          <a:pt x="99" y="161"/>
                        </a:lnTo>
                        <a:lnTo>
                          <a:pt x="146" y="208"/>
                        </a:lnTo>
                        <a:lnTo>
                          <a:pt x="305" y="208"/>
                        </a:lnTo>
                        <a:lnTo>
                          <a:pt x="305" y="356"/>
                        </a:lnTo>
                        <a:close/>
                        <a:moveTo>
                          <a:pt x="139" y="47"/>
                        </a:moveTo>
                        <a:lnTo>
                          <a:pt x="92" y="47"/>
                        </a:lnTo>
                        <a:lnTo>
                          <a:pt x="92" y="66"/>
                        </a:lnTo>
                        <a:lnTo>
                          <a:pt x="139" y="66"/>
                        </a:lnTo>
                        <a:lnTo>
                          <a:pt x="139" y="47"/>
                        </a:lnTo>
                        <a:close/>
                        <a:moveTo>
                          <a:pt x="163" y="95"/>
                        </a:moveTo>
                        <a:lnTo>
                          <a:pt x="92" y="95"/>
                        </a:lnTo>
                        <a:lnTo>
                          <a:pt x="92" y="113"/>
                        </a:lnTo>
                        <a:lnTo>
                          <a:pt x="163" y="113"/>
                        </a:lnTo>
                        <a:lnTo>
                          <a:pt x="163" y="95"/>
                        </a:ln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43" name="그룹 242"/>
              <p:cNvGrpSpPr/>
              <p:nvPr/>
            </p:nvGrpSpPr>
            <p:grpSpPr>
              <a:xfrm>
                <a:off x="5788935" y="4306387"/>
                <a:ext cx="293688" cy="334962"/>
                <a:chOff x="3815757" y="3305360"/>
                <a:chExt cx="293688" cy="334962"/>
              </a:xfrm>
            </p:grpSpPr>
            <p:sp>
              <p:nvSpPr>
                <p:cNvPr id="244" name="양쪽 모서리가 둥근 사각형 243"/>
                <p:cNvSpPr/>
                <p:nvPr/>
              </p:nvSpPr>
              <p:spPr>
                <a:xfrm>
                  <a:off x="3889375" y="3317875"/>
                  <a:ext cx="146050" cy="111125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="" xmlns:a16="http://schemas.microsoft.com/office/drawing/2014/main" id="{88471C56-C87F-49F7-9D79-68EB6D39A641}"/>
                    </a:ext>
                  </a:extLst>
                </p:cNvPr>
                <p:cNvGrpSpPr/>
                <p:nvPr/>
              </p:nvGrpSpPr>
              <p:grpSpPr>
                <a:xfrm>
                  <a:off x="3815757" y="3305360"/>
                  <a:ext cx="293688" cy="334962"/>
                  <a:chOff x="6538913" y="4354513"/>
                  <a:chExt cx="293688" cy="334962"/>
                </a:xfrm>
              </p:grpSpPr>
              <p:sp>
                <p:nvSpPr>
                  <p:cNvPr id="246" name="AutoShape 9">
                    <a:extLst>
                      <a:ext uri="{FF2B5EF4-FFF2-40B4-BE49-F238E27FC236}">
                        <a16:creationId xmlns="" xmlns:a16="http://schemas.microsoft.com/office/drawing/2014/main" id="{5904E2A7-36EC-42E3-ADBF-27AFC5C2B04C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6540500" y="4354513"/>
                    <a:ext cx="292100" cy="3349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47" name="Rectangle 11">
                    <a:extLst>
                      <a:ext uri="{FF2B5EF4-FFF2-40B4-BE49-F238E27FC236}">
                        <a16:creationId xmlns="" xmlns:a16="http://schemas.microsoft.com/office/drawing/2014/main" id="{3DE453F3-4F03-4773-9AAA-0F4BE879C5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54788" y="4484688"/>
                    <a:ext cx="263525" cy="18891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48" name="Rectangle 12">
                    <a:extLst>
                      <a:ext uri="{FF2B5EF4-FFF2-40B4-BE49-F238E27FC236}">
                        <a16:creationId xmlns="" xmlns:a16="http://schemas.microsoft.com/office/drawing/2014/main" id="{92DD1B50-7E46-4DD4-9EC3-45C341177C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70675" y="4540250"/>
                    <a:ext cx="30163" cy="76200"/>
                  </a:xfrm>
                  <a:prstGeom prst="rect">
                    <a:avLst/>
                  </a:prstGeom>
                  <a:solidFill>
                    <a:srgbClr val="015C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49" name="Freeform 13">
                    <a:extLst>
                      <a:ext uri="{FF2B5EF4-FFF2-40B4-BE49-F238E27FC236}">
                        <a16:creationId xmlns="" xmlns:a16="http://schemas.microsoft.com/office/drawing/2014/main" id="{E52E62AA-5C41-4D81-AA41-B16B5141AC1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538913" y="4356100"/>
                    <a:ext cx="293688" cy="331787"/>
                  </a:xfrm>
                  <a:custGeom>
                    <a:avLst/>
                    <a:gdLst>
                      <a:gd name="T0" fmla="*/ 226 w 280"/>
                      <a:gd name="T1" fmla="*/ 108 h 316"/>
                      <a:gd name="T2" fmla="*/ 226 w 280"/>
                      <a:gd name="T3" fmla="*/ 50 h 316"/>
                      <a:gd name="T4" fmla="*/ 176 w 280"/>
                      <a:gd name="T5" fmla="*/ 0 h 316"/>
                      <a:gd name="T6" fmla="*/ 104 w 280"/>
                      <a:gd name="T7" fmla="*/ 0 h 316"/>
                      <a:gd name="T8" fmla="*/ 54 w 280"/>
                      <a:gd name="T9" fmla="*/ 50 h 316"/>
                      <a:gd name="T10" fmla="*/ 54 w 280"/>
                      <a:gd name="T11" fmla="*/ 108 h 316"/>
                      <a:gd name="T12" fmla="*/ 0 w 280"/>
                      <a:gd name="T13" fmla="*/ 108 h 316"/>
                      <a:gd name="T14" fmla="*/ 0 w 280"/>
                      <a:gd name="T15" fmla="*/ 316 h 316"/>
                      <a:gd name="T16" fmla="*/ 280 w 280"/>
                      <a:gd name="T17" fmla="*/ 316 h 316"/>
                      <a:gd name="T18" fmla="*/ 280 w 280"/>
                      <a:gd name="T19" fmla="*/ 108 h 316"/>
                      <a:gd name="T20" fmla="*/ 226 w 280"/>
                      <a:gd name="T21" fmla="*/ 108 h 316"/>
                      <a:gd name="T22" fmla="*/ 82 w 280"/>
                      <a:gd name="T23" fmla="*/ 50 h 316"/>
                      <a:gd name="T24" fmla="*/ 104 w 280"/>
                      <a:gd name="T25" fmla="*/ 28 h 316"/>
                      <a:gd name="T26" fmla="*/ 176 w 280"/>
                      <a:gd name="T27" fmla="*/ 28 h 316"/>
                      <a:gd name="T28" fmla="*/ 198 w 280"/>
                      <a:gd name="T29" fmla="*/ 50 h 316"/>
                      <a:gd name="T30" fmla="*/ 198 w 280"/>
                      <a:gd name="T31" fmla="*/ 108 h 316"/>
                      <a:gd name="T32" fmla="*/ 82 w 280"/>
                      <a:gd name="T33" fmla="*/ 108 h 316"/>
                      <a:gd name="T34" fmla="*/ 82 w 280"/>
                      <a:gd name="T35" fmla="*/ 50 h 316"/>
                      <a:gd name="T36" fmla="*/ 252 w 280"/>
                      <a:gd name="T37" fmla="*/ 288 h 316"/>
                      <a:gd name="T38" fmla="*/ 28 w 280"/>
                      <a:gd name="T39" fmla="*/ 288 h 316"/>
                      <a:gd name="T40" fmla="*/ 28 w 280"/>
                      <a:gd name="T41" fmla="*/ 136 h 316"/>
                      <a:gd name="T42" fmla="*/ 252 w 280"/>
                      <a:gd name="T43" fmla="*/ 136 h 316"/>
                      <a:gd name="T44" fmla="*/ 252 w 280"/>
                      <a:gd name="T45" fmla="*/ 288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80" h="316">
                        <a:moveTo>
                          <a:pt x="226" y="108"/>
                        </a:moveTo>
                        <a:cubicBezTo>
                          <a:pt x="226" y="50"/>
                          <a:pt x="226" y="50"/>
                          <a:pt x="226" y="50"/>
                        </a:cubicBezTo>
                        <a:cubicBezTo>
                          <a:pt x="226" y="14"/>
                          <a:pt x="196" y="0"/>
                          <a:pt x="176" y="0"/>
                        </a:cubicBezTo>
                        <a:cubicBezTo>
                          <a:pt x="104" y="0"/>
                          <a:pt x="104" y="0"/>
                          <a:pt x="104" y="0"/>
                        </a:cubicBezTo>
                        <a:cubicBezTo>
                          <a:pt x="67" y="0"/>
                          <a:pt x="54" y="30"/>
                          <a:pt x="54" y="50"/>
                        </a:cubicBezTo>
                        <a:cubicBezTo>
                          <a:pt x="54" y="108"/>
                          <a:pt x="54" y="108"/>
                          <a:pt x="54" y="108"/>
                        </a:cubicBezTo>
                        <a:cubicBezTo>
                          <a:pt x="0" y="108"/>
                          <a:pt x="0" y="108"/>
                          <a:pt x="0" y="108"/>
                        </a:cubicBezTo>
                        <a:cubicBezTo>
                          <a:pt x="0" y="316"/>
                          <a:pt x="0" y="316"/>
                          <a:pt x="0" y="316"/>
                        </a:cubicBezTo>
                        <a:cubicBezTo>
                          <a:pt x="280" y="316"/>
                          <a:pt x="280" y="316"/>
                          <a:pt x="280" y="316"/>
                        </a:cubicBezTo>
                        <a:cubicBezTo>
                          <a:pt x="280" y="108"/>
                          <a:pt x="280" y="108"/>
                          <a:pt x="280" y="108"/>
                        </a:cubicBezTo>
                        <a:lnTo>
                          <a:pt x="226" y="108"/>
                        </a:lnTo>
                        <a:close/>
                        <a:moveTo>
                          <a:pt x="82" y="50"/>
                        </a:moveTo>
                        <a:cubicBezTo>
                          <a:pt x="82" y="47"/>
                          <a:pt x="83" y="28"/>
                          <a:pt x="104" y="28"/>
                        </a:cubicBezTo>
                        <a:cubicBezTo>
                          <a:pt x="176" y="28"/>
                          <a:pt x="176" y="28"/>
                          <a:pt x="176" y="28"/>
                        </a:cubicBezTo>
                        <a:cubicBezTo>
                          <a:pt x="180" y="28"/>
                          <a:pt x="198" y="29"/>
                          <a:pt x="198" y="50"/>
                        </a:cubicBezTo>
                        <a:cubicBezTo>
                          <a:pt x="198" y="108"/>
                          <a:pt x="198" y="108"/>
                          <a:pt x="198" y="108"/>
                        </a:cubicBezTo>
                        <a:cubicBezTo>
                          <a:pt x="82" y="108"/>
                          <a:pt x="82" y="108"/>
                          <a:pt x="82" y="108"/>
                        </a:cubicBezTo>
                        <a:lnTo>
                          <a:pt x="82" y="50"/>
                        </a:lnTo>
                        <a:close/>
                        <a:moveTo>
                          <a:pt x="252" y="288"/>
                        </a:moveTo>
                        <a:cubicBezTo>
                          <a:pt x="28" y="288"/>
                          <a:pt x="28" y="288"/>
                          <a:pt x="28" y="288"/>
                        </a:cubicBezTo>
                        <a:cubicBezTo>
                          <a:pt x="28" y="136"/>
                          <a:pt x="28" y="136"/>
                          <a:pt x="28" y="136"/>
                        </a:cubicBezTo>
                        <a:cubicBezTo>
                          <a:pt x="252" y="136"/>
                          <a:pt x="252" y="136"/>
                          <a:pt x="252" y="136"/>
                        </a:cubicBezTo>
                        <a:lnTo>
                          <a:pt x="252" y="288"/>
                        </a:ln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240" name="Rectangle 5"/>
            <p:cNvSpPr>
              <a:spLocks noChangeArrowheads="1"/>
            </p:cNvSpPr>
            <p:nvPr/>
          </p:nvSpPr>
          <p:spPr bwMode="auto">
            <a:xfrm>
              <a:off x="5954162" y="4670906"/>
              <a:ext cx="4722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파일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sp>
        <p:nvSpPr>
          <p:cNvPr id="269" name="Rectangle 5"/>
          <p:cNvSpPr>
            <a:spLocks noChangeArrowheads="1"/>
          </p:cNvSpPr>
          <p:nvPr/>
        </p:nvSpPr>
        <p:spPr bwMode="auto">
          <a:xfrm>
            <a:off x="6377283" y="3220410"/>
            <a:ext cx="75625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900" dirty="0">
                <a:solidFill>
                  <a:srgbClr val="231F20"/>
                </a:solidFill>
                <a:latin typeface="Nanum Gothic" charset="-127"/>
                <a:ea typeface="Nanum Gothic" charset="-127"/>
                <a:cs typeface="Nanum Gothic" charset="-127"/>
              </a:rPr>
              <a:t>정책 파일</a:t>
            </a:r>
            <a:endParaRPr kumimoji="0" lang="ko-KR" altLang="ko-KR" sz="9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318" name="꺾인 연결선[E] 317"/>
          <p:cNvCxnSpPr/>
          <p:nvPr/>
        </p:nvCxnSpPr>
        <p:spPr>
          <a:xfrm>
            <a:off x="5462163" y="3756355"/>
            <a:ext cx="1080000" cy="216000"/>
          </a:xfrm>
          <a:prstGeom prst="bentConnector3">
            <a:avLst>
              <a:gd name="adj1" fmla="val 100126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/>
          <p:cNvCxnSpPr/>
          <p:nvPr/>
        </p:nvCxnSpPr>
        <p:spPr>
          <a:xfrm flipV="1">
            <a:off x="6742291" y="3394239"/>
            <a:ext cx="0" cy="576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꺾인 연결선[E] 319"/>
          <p:cNvCxnSpPr/>
          <p:nvPr/>
        </p:nvCxnSpPr>
        <p:spPr>
          <a:xfrm flipV="1">
            <a:off x="4220504" y="4607601"/>
            <a:ext cx="1655999" cy="1224000"/>
          </a:xfrm>
          <a:prstGeom prst="bentConnector3">
            <a:avLst>
              <a:gd name="adj1" fmla="val 75882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화살표 연결선 322"/>
          <p:cNvCxnSpPr/>
          <p:nvPr/>
        </p:nvCxnSpPr>
        <p:spPr>
          <a:xfrm flipV="1">
            <a:off x="8965727" y="3462237"/>
            <a:ext cx="0" cy="2088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5"/>
          <p:cNvSpPr>
            <a:spLocks noChangeArrowheads="1"/>
          </p:cNvSpPr>
          <p:nvPr/>
        </p:nvSpPr>
        <p:spPr bwMode="auto">
          <a:xfrm>
            <a:off x="2561865" y="4109203"/>
            <a:ext cx="11177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인증 및 암복호화 키</a:t>
            </a:r>
            <a:endParaRPr lang="en-US" altLang="ko-KR" sz="1000" dirty="0">
              <a:solidFill>
                <a:srgbClr val="0060A9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lvl="0" algn="ctr" latinLnBrk="0"/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요청 </a:t>
            </a:r>
            <a:r>
              <a:rPr lang="en-US" altLang="ko-KR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 응답</a:t>
            </a:r>
            <a:endParaRPr kumimoji="0" lang="ko-KR" altLang="ko-KR" sz="1000" u="none" strike="noStrike" cap="none" normalizeH="0" baseline="0" dirty="0">
              <a:ln>
                <a:noFill/>
              </a:ln>
              <a:solidFill>
                <a:srgbClr val="0060A9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5" name="Rectangle 5"/>
          <p:cNvSpPr>
            <a:spLocks noChangeArrowheads="1"/>
          </p:cNvSpPr>
          <p:nvPr/>
        </p:nvSpPr>
        <p:spPr bwMode="auto">
          <a:xfrm>
            <a:off x="8591094" y="2453275"/>
            <a:ext cx="9810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sz="900" dirty="0">
                <a:solidFill>
                  <a:srgbClr val="231F20"/>
                </a:solidFill>
                <a:latin typeface="Nanum Gothic" charset="-127"/>
                <a:ea typeface="Nanum Gothic" charset="-127"/>
                <a:cs typeface="Nanum Gothic" charset="-127"/>
              </a:rPr>
              <a:t>other Plugins</a:t>
            </a:r>
            <a:endParaRPr kumimoji="0" lang="ko-KR" altLang="ko-KR" sz="9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6185815" y="4547888"/>
            <a:ext cx="9195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1000" dirty="0" err="1" smtClean="0">
                <a:solidFill>
                  <a:srgbClr val="7E56BA"/>
                </a:solidFill>
                <a:latin typeface="Nanum Gothic" charset="-127"/>
                <a:ea typeface="Nanum Gothic" charset="-127"/>
                <a:cs typeface="Nanum Gothic" charset="-127"/>
              </a:rPr>
              <a:t>마이그레이션</a:t>
            </a:r>
            <a:endParaRPr lang="en-US" altLang="ko-KR" sz="1000" dirty="0">
              <a:solidFill>
                <a:srgbClr val="7E56B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lvl="0" algn="ctr" latinLnBrk="0"/>
            <a:r>
              <a:rPr lang="ko-KR" altLang="en-US" sz="1000" dirty="0">
                <a:solidFill>
                  <a:srgbClr val="7E56BA"/>
                </a:solidFill>
                <a:latin typeface="Nanum Gothic" charset="-127"/>
                <a:ea typeface="Nanum Gothic" charset="-127"/>
                <a:cs typeface="Nanum Gothic" charset="-127"/>
              </a:rPr>
              <a:t>자동 </a:t>
            </a:r>
            <a:r>
              <a:rPr lang="ko-KR" altLang="en-US" sz="1000" dirty="0" smtClean="0">
                <a:solidFill>
                  <a:srgbClr val="7E56BA"/>
                </a:solidFill>
                <a:latin typeface="Nanum Gothic" charset="-127"/>
                <a:ea typeface="Nanum Gothic" charset="-127"/>
                <a:cs typeface="Nanum Gothic" charset="-127"/>
              </a:rPr>
              <a:t>암호화</a:t>
            </a:r>
            <a:endParaRPr lang="en-US" altLang="ko-KR" sz="1000" dirty="0">
              <a:solidFill>
                <a:srgbClr val="7E56B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lvl="0" algn="ctr" latinLnBrk="0"/>
            <a:r>
              <a:rPr lang="ko-KR" altLang="en-US" sz="1000" dirty="0">
                <a:solidFill>
                  <a:srgbClr val="7E56BA"/>
                </a:solidFill>
                <a:latin typeface="Nanum Gothic" charset="-127"/>
                <a:ea typeface="Nanum Gothic" charset="-127"/>
                <a:cs typeface="Nanum Gothic" charset="-127"/>
              </a:rPr>
              <a:t>접근제어</a:t>
            </a:r>
            <a:endParaRPr kumimoji="0" lang="ko-KR" altLang="ko-KR" sz="1000" u="none" strike="noStrike" cap="none" normalizeH="0" baseline="0" dirty="0">
              <a:ln>
                <a:noFill/>
              </a:ln>
              <a:solidFill>
                <a:srgbClr val="7E56BA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6782363" y="651564"/>
            <a:ext cx="1676290" cy="371096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업무 서버</a:t>
            </a:r>
          </a:p>
        </p:txBody>
      </p:sp>
      <p:sp>
        <p:nvSpPr>
          <p:cNvPr id="345" name="모서리가 둥근 직사각형 344"/>
          <p:cNvSpPr/>
          <p:nvPr/>
        </p:nvSpPr>
        <p:spPr>
          <a:xfrm>
            <a:off x="8024968" y="2113496"/>
            <a:ext cx="1972800" cy="1310199"/>
          </a:xfrm>
          <a:prstGeom prst="roundRect">
            <a:avLst>
              <a:gd name="adj" fmla="val 3607"/>
            </a:avLst>
          </a:prstGeom>
          <a:noFill/>
          <a:ln w="22225">
            <a:solidFill>
              <a:srgbClr val="6C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 anchorCtr="0"/>
          <a:lstStyle/>
          <a:p>
            <a:pPr algn="ctr"/>
            <a:endParaRPr kumimoji="1" lang="ko-KR" altLang="en-US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8024968" y="1911613"/>
            <a:ext cx="1972800" cy="371096"/>
          </a:xfrm>
          <a:prstGeom prst="roundRect">
            <a:avLst>
              <a:gd name="adj" fmla="val 7141"/>
            </a:avLst>
          </a:prstGeom>
          <a:solidFill>
            <a:srgbClr val="6C727E"/>
          </a:solidFill>
          <a:ln w="22225">
            <a:solidFill>
              <a:srgbClr val="6C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DCA</a:t>
            </a:r>
            <a:endParaRPr kumimoji="1" lang="ko-KR" altLang="en-US" sz="11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301" name="그룹 300"/>
          <p:cNvGrpSpPr/>
          <p:nvPr/>
        </p:nvGrpSpPr>
        <p:grpSpPr>
          <a:xfrm>
            <a:off x="8421246" y="2498642"/>
            <a:ext cx="1529353" cy="682329"/>
            <a:chOff x="8421246" y="2498642"/>
            <a:chExt cx="1529353" cy="682329"/>
          </a:xfrm>
        </p:grpSpPr>
        <p:grpSp>
          <p:nvGrpSpPr>
            <p:cNvPr id="11" name="그룹 10"/>
            <p:cNvGrpSpPr/>
            <p:nvPr/>
          </p:nvGrpSpPr>
          <p:grpSpPr>
            <a:xfrm>
              <a:off x="8421246" y="2665785"/>
              <a:ext cx="1362664" cy="515186"/>
              <a:chOff x="8936372" y="2678301"/>
              <a:chExt cx="1362664" cy="515186"/>
            </a:xfrm>
          </p:grpSpPr>
          <p:sp>
            <p:nvSpPr>
              <p:cNvPr id="279" name="모서리가 둥근 직사각형 278"/>
              <p:cNvSpPr/>
              <p:nvPr/>
            </p:nvSpPr>
            <p:spPr>
              <a:xfrm>
                <a:off x="9051880" y="2678301"/>
                <a:ext cx="1247156" cy="322680"/>
              </a:xfrm>
              <a:prstGeom prst="roundRect">
                <a:avLst>
                  <a:gd name="adj" fmla="val 7141"/>
                </a:avLst>
              </a:prstGeom>
              <a:solidFill>
                <a:schemeClr val="bg1"/>
              </a:solidFill>
              <a:ln w="25400">
                <a:solidFill>
                  <a:srgbClr val="7E5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/>
              <a:lstStyle/>
              <a:p>
                <a:pPr algn="ctr">
                  <a:lnSpc>
                    <a:spcPct val="150000"/>
                  </a:lnSpc>
                </a:pPr>
                <a:endParaRPr kumimoji="1" lang="ko-KR" altLang="en-US" sz="1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277" name="모서리가 둥근 직사각형 276"/>
              <p:cNvSpPr/>
              <p:nvPr/>
            </p:nvSpPr>
            <p:spPr>
              <a:xfrm>
                <a:off x="8994126" y="2774554"/>
                <a:ext cx="1247156" cy="322680"/>
              </a:xfrm>
              <a:prstGeom prst="roundRect">
                <a:avLst>
                  <a:gd name="adj" fmla="val 7141"/>
                </a:avLst>
              </a:prstGeom>
              <a:solidFill>
                <a:schemeClr val="bg1"/>
              </a:solidFill>
              <a:ln w="25400">
                <a:solidFill>
                  <a:srgbClr val="7E5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/>
              <a:lstStyle/>
              <a:p>
                <a:pPr algn="ctr">
                  <a:lnSpc>
                    <a:spcPct val="150000"/>
                  </a:lnSpc>
                </a:pPr>
                <a:endParaRPr kumimoji="1" lang="ko-KR" altLang="en-US" sz="1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275" name="모서리가 둥근 직사각형 274"/>
              <p:cNvSpPr/>
              <p:nvPr/>
            </p:nvSpPr>
            <p:spPr>
              <a:xfrm>
                <a:off x="8936372" y="2870807"/>
                <a:ext cx="1247156" cy="322680"/>
              </a:xfrm>
              <a:prstGeom prst="roundRect">
                <a:avLst>
                  <a:gd name="adj" fmla="val 7141"/>
                </a:avLst>
              </a:prstGeom>
              <a:solidFill>
                <a:srgbClr val="7E56BA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BA-UND Plugin</a:t>
                </a:r>
                <a:endParaRPr kumimoji="1" lang="ko-KR" altLang="en-US" sz="1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="" xmlns:a16="http://schemas.microsoft.com/office/drawing/2014/main" id="{91B8F046-5BE3-4AD9-AA45-6B196BC84729}"/>
                </a:ext>
              </a:extLst>
            </p:cNvPr>
            <p:cNvGrpSpPr/>
            <p:nvPr/>
          </p:nvGrpSpPr>
          <p:grpSpPr>
            <a:xfrm>
              <a:off x="9554599" y="2498642"/>
              <a:ext cx="396000" cy="396000"/>
              <a:chOff x="5316416" y="1127731"/>
              <a:chExt cx="396000" cy="396000"/>
            </a:xfrm>
          </p:grpSpPr>
          <p:sp>
            <p:nvSpPr>
              <p:cNvPr id="204" name="타원 203">
                <a:extLst>
                  <a:ext uri="{FF2B5EF4-FFF2-40B4-BE49-F238E27FC236}">
                    <a16:creationId xmlns="" xmlns:a16="http://schemas.microsoft.com/office/drawing/2014/main" id="{12C3D955-4E29-48D6-B75C-29A645B02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6416" y="1127731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="" xmlns:a16="http://schemas.microsoft.com/office/drawing/2014/main" id="{BE8C48A5-C5F4-49AF-A55E-7CCDA7736F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52416" y="1163731"/>
                <a:ext cx="324000" cy="324000"/>
                <a:chOff x="4738688" y="1928813"/>
                <a:chExt cx="422274" cy="425449"/>
              </a:xfrm>
            </p:grpSpPr>
            <p:sp>
              <p:nvSpPr>
                <p:cNvPr id="206" name="AutoShape 3">
                  <a:extLst>
                    <a:ext uri="{FF2B5EF4-FFF2-40B4-BE49-F238E27FC236}">
                      <a16:creationId xmlns="" xmlns:a16="http://schemas.microsoft.com/office/drawing/2014/main" id="{9C5E712E-F583-40DC-950D-E0E2EDEE465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738688" y="1928813"/>
                  <a:ext cx="420687" cy="423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7" name="Freeform 5">
                  <a:extLst>
                    <a:ext uri="{FF2B5EF4-FFF2-40B4-BE49-F238E27FC236}">
                      <a16:creationId xmlns="" xmlns:a16="http://schemas.microsoft.com/office/drawing/2014/main" id="{E94DFFB9-9405-47CE-A3D1-8592B51556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1943100"/>
                  <a:ext cx="393700" cy="395287"/>
                </a:xfrm>
                <a:custGeom>
                  <a:avLst/>
                  <a:gdLst>
                    <a:gd name="T0" fmla="*/ 378 w 378"/>
                    <a:gd name="T1" fmla="*/ 220 h 378"/>
                    <a:gd name="T2" fmla="*/ 378 w 378"/>
                    <a:gd name="T3" fmla="*/ 157 h 378"/>
                    <a:gd name="T4" fmla="*/ 344 w 378"/>
                    <a:gd name="T5" fmla="*/ 146 h 378"/>
                    <a:gd name="T6" fmla="*/ 329 w 378"/>
                    <a:gd name="T7" fmla="*/ 109 h 378"/>
                    <a:gd name="T8" fmla="*/ 345 w 378"/>
                    <a:gd name="T9" fmla="*/ 78 h 378"/>
                    <a:gd name="T10" fmla="*/ 300 w 378"/>
                    <a:gd name="T11" fmla="*/ 33 h 378"/>
                    <a:gd name="T12" fmla="*/ 269 w 378"/>
                    <a:gd name="T13" fmla="*/ 49 h 378"/>
                    <a:gd name="T14" fmla="*/ 232 w 378"/>
                    <a:gd name="T15" fmla="*/ 34 h 378"/>
                    <a:gd name="T16" fmla="*/ 221 w 378"/>
                    <a:gd name="T17" fmla="*/ 0 h 378"/>
                    <a:gd name="T18" fmla="*/ 158 w 378"/>
                    <a:gd name="T19" fmla="*/ 0 h 378"/>
                    <a:gd name="T20" fmla="*/ 146 w 378"/>
                    <a:gd name="T21" fmla="*/ 34 h 378"/>
                    <a:gd name="T22" fmla="*/ 110 w 378"/>
                    <a:gd name="T23" fmla="*/ 49 h 378"/>
                    <a:gd name="T24" fmla="*/ 78 w 378"/>
                    <a:gd name="T25" fmla="*/ 33 h 378"/>
                    <a:gd name="T26" fmla="*/ 33 w 378"/>
                    <a:gd name="T27" fmla="*/ 78 h 378"/>
                    <a:gd name="T28" fmla="*/ 49 w 378"/>
                    <a:gd name="T29" fmla="*/ 109 h 378"/>
                    <a:gd name="T30" fmla="*/ 34 w 378"/>
                    <a:gd name="T31" fmla="*/ 146 h 378"/>
                    <a:gd name="T32" fmla="*/ 0 w 378"/>
                    <a:gd name="T33" fmla="*/ 157 h 378"/>
                    <a:gd name="T34" fmla="*/ 0 w 378"/>
                    <a:gd name="T35" fmla="*/ 220 h 378"/>
                    <a:gd name="T36" fmla="*/ 34 w 378"/>
                    <a:gd name="T37" fmla="*/ 232 h 378"/>
                    <a:gd name="T38" fmla="*/ 49 w 378"/>
                    <a:gd name="T39" fmla="*/ 268 h 378"/>
                    <a:gd name="T40" fmla="*/ 33 w 378"/>
                    <a:gd name="T41" fmla="*/ 300 h 378"/>
                    <a:gd name="T42" fmla="*/ 78 w 378"/>
                    <a:gd name="T43" fmla="*/ 345 h 378"/>
                    <a:gd name="T44" fmla="*/ 110 w 378"/>
                    <a:gd name="T45" fmla="*/ 329 h 378"/>
                    <a:gd name="T46" fmla="*/ 146 w 378"/>
                    <a:gd name="T47" fmla="*/ 344 h 378"/>
                    <a:gd name="T48" fmla="*/ 158 w 378"/>
                    <a:gd name="T49" fmla="*/ 378 h 378"/>
                    <a:gd name="T50" fmla="*/ 221 w 378"/>
                    <a:gd name="T51" fmla="*/ 378 h 378"/>
                    <a:gd name="T52" fmla="*/ 232 w 378"/>
                    <a:gd name="T53" fmla="*/ 344 h 378"/>
                    <a:gd name="T54" fmla="*/ 269 w 378"/>
                    <a:gd name="T55" fmla="*/ 329 h 378"/>
                    <a:gd name="T56" fmla="*/ 300 w 378"/>
                    <a:gd name="T57" fmla="*/ 345 h 378"/>
                    <a:gd name="T58" fmla="*/ 345 w 378"/>
                    <a:gd name="T59" fmla="*/ 300 h 378"/>
                    <a:gd name="T60" fmla="*/ 329 w 378"/>
                    <a:gd name="T61" fmla="*/ 268 h 378"/>
                    <a:gd name="T62" fmla="*/ 344 w 378"/>
                    <a:gd name="T63" fmla="*/ 232 h 378"/>
                    <a:gd name="T64" fmla="*/ 378 w 378"/>
                    <a:gd name="T65" fmla="*/ 22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78" h="378">
                      <a:moveTo>
                        <a:pt x="378" y="220"/>
                      </a:moveTo>
                      <a:cubicBezTo>
                        <a:pt x="378" y="157"/>
                        <a:pt x="378" y="157"/>
                        <a:pt x="378" y="157"/>
                      </a:cubicBezTo>
                      <a:cubicBezTo>
                        <a:pt x="344" y="146"/>
                        <a:pt x="344" y="146"/>
                        <a:pt x="344" y="146"/>
                      </a:cubicBezTo>
                      <a:cubicBezTo>
                        <a:pt x="341" y="133"/>
                        <a:pt x="336" y="121"/>
                        <a:pt x="329" y="109"/>
                      </a:cubicBezTo>
                      <a:cubicBezTo>
                        <a:pt x="345" y="78"/>
                        <a:pt x="345" y="78"/>
                        <a:pt x="345" y="78"/>
                      </a:cubicBezTo>
                      <a:cubicBezTo>
                        <a:pt x="300" y="33"/>
                        <a:pt x="300" y="33"/>
                        <a:pt x="300" y="33"/>
                      </a:cubicBezTo>
                      <a:cubicBezTo>
                        <a:pt x="269" y="49"/>
                        <a:pt x="269" y="49"/>
                        <a:pt x="269" y="49"/>
                      </a:cubicBezTo>
                      <a:cubicBezTo>
                        <a:pt x="257" y="42"/>
                        <a:pt x="245" y="37"/>
                        <a:pt x="232" y="34"/>
                      </a:cubicBezTo>
                      <a:cubicBezTo>
                        <a:pt x="221" y="0"/>
                        <a:pt x="221" y="0"/>
                        <a:pt x="221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6" y="34"/>
                        <a:pt x="146" y="34"/>
                        <a:pt x="146" y="34"/>
                      </a:cubicBezTo>
                      <a:cubicBezTo>
                        <a:pt x="134" y="37"/>
                        <a:pt x="121" y="42"/>
                        <a:pt x="110" y="49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33" y="78"/>
                        <a:pt x="33" y="78"/>
                        <a:pt x="33" y="78"/>
                      </a:cubicBezTo>
                      <a:cubicBezTo>
                        <a:pt x="49" y="109"/>
                        <a:pt x="49" y="109"/>
                        <a:pt x="49" y="109"/>
                      </a:cubicBezTo>
                      <a:cubicBezTo>
                        <a:pt x="42" y="121"/>
                        <a:pt x="37" y="133"/>
                        <a:pt x="34" y="146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34" y="232"/>
                        <a:pt x="34" y="232"/>
                        <a:pt x="34" y="232"/>
                      </a:cubicBezTo>
                      <a:cubicBezTo>
                        <a:pt x="37" y="244"/>
                        <a:pt x="42" y="257"/>
                        <a:pt x="49" y="268"/>
                      </a:cubicBezTo>
                      <a:cubicBezTo>
                        <a:pt x="33" y="300"/>
                        <a:pt x="33" y="300"/>
                        <a:pt x="33" y="300"/>
                      </a:cubicBezTo>
                      <a:cubicBezTo>
                        <a:pt x="78" y="345"/>
                        <a:pt x="78" y="345"/>
                        <a:pt x="78" y="345"/>
                      </a:cubicBezTo>
                      <a:cubicBezTo>
                        <a:pt x="110" y="329"/>
                        <a:pt x="110" y="329"/>
                        <a:pt x="110" y="329"/>
                      </a:cubicBezTo>
                      <a:cubicBezTo>
                        <a:pt x="121" y="336"/>
                        <a:pt x="134" y="341"/>
                        <a:pt x="146" y="344"/>
                      </a:cubicBezTo>
                      <a:cubicBezTo>
                        <a:pt x="158" y="378"/>
                        <a:pt x="158" y="378"/>
                        <a:pt x="158" y="378"/>
                      </a:cubicBezTo>
                      <a:cubicBezTo>
                        <a:pt x="221" y="378"/>
                        <a:pt x="221" y="378"/>
                        <a:pt x="221" y="378"/>
                      </a:cubicBezTo>
                      <a:cubicBezTo>
                        <a:pt x="232" y="344"/>
                        <a:pt x="232" y="344"/>
                        <a:pt x="232" y="344"/>
                      </a:cubicBezTo>
                      <a:cubicBezTo>
                        <a:pt x="245" y="341"/>
                        <a:pt x="257" y="336"/>
                        <a:pt x="269" y="329"/>
                      </a:cubicBezTo>
                      <a:cubicBezTo>
                        <a:pt x="300" y="345"/>
                        <a:pt x="300" y="345"/>
                        <a:pt x="300" y="345"/>
                      </a:cubicBezTo>
                      <a:cubicBezTo>
                        <a:pt x="345" y="300"/>
                        <a:pt x="345" y="300"/>
                        <a:pt x="345" y="300"/>
                      </a:cubicBezTo>
                      <a:cubicBezTo>
                        <a:pt x="329" y="268"/>
                        <a:pt x="329" y="268"/>
                        <a:pt x="329" y="268"/>
                      </a:cubicBezTo>
                      <a:cubicBezTo>
                        <a:pt x="336" y="257"/>
                        <a:pt x="341" y="244"/>
                        <a:pt x="344" y="232"/>
                      </a:cubicBezTo>
                      <a:lnTo>
                        <a:pt x="378" y="2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8" name="Freeform 6">
                  <a:extLst>
                    <a:ext uri="{FF2B5EF4-FFF2-40B4-BE49-F238E27FC236}">
                      <a16:creationId xmlns="" xmlns:a16="http://schemas.microsoft.com/office/drawing/2014/main" id="{B32C4159-0F92-4804-AF6C-3BBCEC0E57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8688" y="1928813"/>
                  <a:ext cx="422274" cy="425449"/>
                </a:xfrm>
                <a:custGeom>
                  <a:avLst/>
                  <a:gdLst>
                    <a:gd name="T0" fmla="*/ 406 w 406"/>
                    <a:gd name="T1" fmla="*/ 161 h 406"/>
                    <a:gd name="T2" fmla="*/ 359 w 406"/>
                    <a:gd name="T3" fmla="*/ 123 h 406"/>
                    <a:gd name="T4" fmla="*/ 317 w 406"/>
                    <a:gd name="T5" fmla="*/ 30 h 406"/>
                    <a:gd name="T6" fmla="*/ 257 w 406"/>
                    <a:gd name="T7" fmla="*/ 36 h 406"/>
                    <a:gd name="T8" fmla="*/ 161 w 406"/>
                    <a:gd name="T9" fmla="*/ 0 h 406"/>
                    <a:gd name="T10" fmla="*/ 123 w 406"/>
                    <a:gd name="T11" fmla="*/ 47 h 406"/>
                    <a:gd name="T12" fmla="*/ 30 w 406"/>
                    <a:gd name="T13" fmla="*/ 89 h 406"/>
                    <a:gd name="T14" fmla="*/ 37 w 406"/>
                    <a:gd name="T15" fmla="*/ 149 h 406"/>
                    <a:gd name="T16" fmla="*/ 0 w 406"/>
                    <a:gd name="T17" fmla="*/ 244 h 406"/>
                    <a:gd name="T18" fmla="*/ 47 w 406"/>
                    <a:gd name="T19" fmla="*/ 283 h 406"/>
                    <a:gd name="T20" fmla="*/ 89 w 406"/>
                    <a:gd name="T21" fmla="*/ 376 h 406"/>
                    <a:gd name="T22" fmla="*/ 149 w 406"/>
                    <a:gd name="T23" fmla="*/ 369 h 406"/>
                    <a:gd name="T24" fmla="*/ 245 w 406"/>
                    <a:gd name="T25" fmla="*/ 406 h 406"/>
                    <a:gd name="T26" fmla="*/ 283 w 406"/>
                    <a:gd name="T27" fmla="*/ 359 h 406"/>
                    <a:gd name="T28" fmla="*/ 376 w 406"/>
                    <a:gd name="T29" fmla="*/ 317 h 406"/>
                    <a:gd name="T30" fmla="*/ 370 w 406"/>
                    <a:gd name="T31" fmla="*/ 257 h 406"/>
                    <a:gd name="T32" fmla="*/ 347 w 406"/>
                    <a:gd name="T33" fmla="*/ 235 h 406"/>
                    <a:gd name="T34" fmla="*/ 331 w 406"/>
                    <a:gd name="T35" fmla="*/ 275 h 406"/>
                    <a:gd name="T36" fmla="*/ 342 w 406"/>
                    <a:gd name="T37" fmla="*/ 312 h 406"/>
                    <a:gd name="T38" fmla="*/ 282 w 406"/>
                    <a:gd name="T39" fmla="*/ 327 h 406"/>
                    <a:gd name="T40" fmla="*/ 242 w 406"/>
                    <a:gd name="T41" fmla="*/ 345 h 406"/>
                    <a:gd name="T42" fmla="*/ 224 w 406"/>
                    <a:gd name="T43" fmla="*/ 378 h 406"/>
                    <a:gd name="T44" fmla="*/ 171 w 406"/>
                    <a:gd name="T45" fmla="*/ 347 h 406"/>
                    <a:gd name="T46" fmla="*/ 130 w 406"/>
                    <a:gd name="T47" fmla="*/ 331 h 406"/>
                    <a:gd name="T48" fmla="*/ 94 w 406"/>
                    <a:gd name="T49" fmla="*/ 342 h 406"/>
                    <a:gd name="T50" fmla="*/ 79 w 406"/>
                    <a:gd name="T51" fmla="*/ 282 h 406"/>
                    <a:gd name="T52" fmla="*/ 61 w 406"/>
                    <a:gd name="T53" fmla="*/ 242 h 406"/>
                    <a:gd name="T54" fmla="*/ 28 w 406"/>
                    <a:gd name="T55" fmla="*/ 224 h 406"/>
                    <a:gd name="T56" fmla="*/ 59 w 406"/>
                    <a:gd name="T57" fmla="*/ 171 h 406"/>
                    <a:gd name="T58" fmla="*/ 75 w 406"/>
                    <a:gd name="T59" fmla="*/ 130 h 406"/>
                    <a:gd name="T60" fmla="*/ 64 w 406"/>
                    <a:gd name="T61" fmla="*/ 94 h 406"/>
                    <a:gd name="T62" fmla="*/ 124 w 406"/>
                    <a:gd name="T63" fmla="*/ 79 h 406"/>
                    <a:gd name="T64" fmla="*/ 164 w 406"/>
                    <a:gd name="T65" fmla="*/ 61 h 406"/>
                    <a:gd name="T66" fmla="*/ 182 w 406"/>
                    <a:gd name="T67" fmla="*/ 28 h 406"/>
                    <a:gd name="T68" fmla="*/ 235 w 406"/>
                    <a:gd name="T69" fmla="*/ 59 h 406"/>
                    <a:gd name="T70" fmla="*/ 276 w 406"/>
                    <a:gd name="T71" fmla="*/ 75 h 406"/>
                    <a:gd name="T72" fmla="*/ 312 w 406"/>
                    <a:gd name="T73" fmla="*/ 64 h 406"/>
                    <a:gd name="T74" fmla="*/ 327 w 406"/>
                    <a:gd name="T75" fmla="*/ 124 h 406"/>
                    <a:gd name="T76" fmla="*/ 345 w 406"/>
                    <a:gd name="T77" fmla="*/ 164 h 406"/>
                    <a:gd name="T78" fmla="*/ 378 w 406"/>
                    <a:gd name="T79" fmla="*/ 181 h 406"/>
                    <a:gd name="T80" fmla="*/ 347 w 406"/>
                    <a:gd name="T81" fmla="*/ 235 h 406"/>
                    <a:gd name="T82" fmla="*/ 99 w 406"/>
                    <a:gd name="T83" fmla="*/ 203 h 406"/>
                    <a:gd name="T84" fmla="*/ 307 w 406"/>
                    <a:gd name="T85" fmla="*/ 203 h 406"/>
                    <a:gd name="T86" fmla="*/ 203 w 406"/>
                    <a:gd name="T87" fmla="*/ 279 h 406"/>
                    <a:gd name="T88" fmla="*/ 203 w 406"/>
                    <a:gd name="T89" fmla="*/ 127 h 406"/>
                    <a:gd name="T90" fmla="*/ 203 w 406"/>
                    <a:gd name="T91" fmla="*/ 279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06" h="406">
                      <a:moveTo>
                        <a:pt x="406" y="244"/>
                      </a:moveTo>
                      <a:cubicBezTo>
                        <a:pt x="406" y="161"/>
                        <a:pt x="406" y="161"/>
                        <a:pt x="406" y="161"/>
                      </a:cubicBezTo>
                      <a:cubicBezTo>
                        <a:pt x="370" y="149"/>
                        <a:pt x="370" y="149"/>
                        <a:pt x="370" y="149"/>
                      </a:cubicBezTo>
                      <a:cubicBezTo>
                        <a:pt x="367" y="140"/>
                        <a:pt x="363" y="132"/>
                        <a:pt x="359" y="123"/>
                      </a:cubicBezTo>
                      <a:cubicBezTo>
                        <a:pt x="376" y="89"/>
                        <a:pt x="376" y="89"/>
                        <a:pt x="376" y="89"/>
                      </a:cubicBezTo>
                      <a:cubicBezTo>
                        <a:pt x="317" y="30"/>
                        <a:pt x="317" y="30"/>
                        <a:pt x="317" y="30"/>
                      </a:cubicBezTo>
                      <a:cubicBezTo>
                        <a:pt x="283" y="47"/>
                        <a:pt x="283" y="47"/>
                        <a:pt x="283" y="47"/>
                      </a:cubicBezTo>
                      <a:cubicBezTo>
                        <a:pt x="274" y="43"/>
                        <a:pt x="266" y="39"/>
                        <a:pt x="257" y="36"/>
                      </a:cubicBezTo>
                      <a:cubicBezTo>
                        <a:pt x="245" y="0"/>
                        <a:pt x="245" y="0"/>
                        <a:pt x="245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49" y="36"/>
                        <a:pt x="149" y="36"/>
                        <a:pt x="149" y="36"/>
                      </a:cubicBezTo>
                      <a:cubicBezTo>
                        <a:pt x="140" y="39"/>
                        <a:pt x="132" y="43"/>
                        <a:pt x="123" y="47"/>
                      </a:cubicBezTo>
                      <a:cubicBezTo>
                        <a:pt x="89" y="30"/>
                        <a:pt x="89" y="30"/>
                        <a:pt x="89" y="30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47" y="123"/>
                        <a:pt x="47" y="123"/>
                        <a:pt x="47" y="123"/>
                      </a:cubicBezTo>
                      <a:cubicBezTo>
                        <a:pt x="43" y="132"/>
                        <a:pt x="39" y="140"/>
                        <a:pt x="37" y="149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37" y="257"/>
                        <a:pt x="37" y="257"/>
                        <a:pt x="37" y="257"/>
                      </a:cubicBezTo>
                      <a:cubicBezTo>
                        <a:pt x="39" y="266"/>
                        <a:pt x="43" y="274"/>
                        <a:pt x="47" y="283"/>
                      </a:cubicBezTo>
                      <a:cubicBezTo>
                        <a:pt x="30" y="317"/>
                        <a:pt x="30" y="317"/>
                        <a:pt x="30" y="317"/>
                      </a:cubicBezTo>
                      <a:cubicBezTo>
                        <a:pt x="89" y="376"/>
                        <a:pt x="89" y="376"/>
                        <a:pt x="89" y="376"/>
                      </a:cubicBezTo>
                      <a:cubicBezTo>
                        <a:pt x="123" y="359"/>
                        <a:pt x="123" y="359"/>
                        <a:pt x="123" y="359"/>
                      </a:cubicBezTo>
                      <a:cubicBezTo>
                        <a:pt x="132" y="363"/>
                        <a:pt x="140" y="366"/>
                        <a:pt x="149" y="369"/>
                      </a:cubicBezTo>
                      <a:cubicBezTo>
                        <a:pt x="161" y="406"/>
                        <a:pt x="161" y="406"/>
                        <a:pt x="161" y="406"/>
                      </a:cubicBezTo>
                      <a:cubicBezTo>
                        <a:pt x="245" y="406"/>
                        <a:pt x="245" y="406"/>
                        <a:pt x="245" y="406"/>
                      </a:cubicBezTo>
                      <a:cubicBezTo>
                        <a:pt x="257" y="369"/>
                        <a:pt x="257" y="369"/>
                        <a:pt x="257" y="369"/>
                      </a:cubicBezTo>
                      <a:cubicBezTo>
                        <a:pt x="266" y="366"/>
                        <a:pt x="274" y="363"/>
                        <a:pt x="283" y="359"/>
                      </a:cubicBezTo>
                      <a:cubicBezTo>
                        <a:pt x="317" y="376"/>
                        <a:pt x="317" y="376"/>
                        <a:pt x="317" y="376"/>
                      </a:cubicBezTo>
                      <a:cubicBezTo>
                        <a:pt x="376" y="317"/>
                        <a:pt x="376" y="317"/>
                        <a:pt x="376" y="317"/>
                      </a:cubicBezTo>
                      <a:cubicBezTo>
                        <a:pt x="359" y="283"/>
                        <a:pt x="359" y="283"/>
                        <a:pt x="359" y="283"/>
                      </a:cubicBezTo>
                      <a:cubicBezTo>
                        <a:pt x="363" y="274"/>
                        <a:pt x="367" y="266"/>
                        <a:pt x="370" y="257"/>
                      </a:cubicBezTo>
                      <a:lnTo>
                        <a:pt x="406" y="244"/>
                      </a:lnTo>
                      <a:close/>
                      <a:moveTo>
                        <a:pt x="347" y="235"/>
                      </a:moveTo>
                      <a:cubicBezTo>
                        <a:pt x="345" y="242"/>
                        <a:pt x="345" y="242"/>
                        <a:pt x="345" y="242"/>
                      </a:cubicBezTo>
                      <a:cubicBezTo>
                        <a:pt x="341" y="254"/>
                        <a:pt x="337" y="265"/>
                        <a:pt x="331" y="275"/>
                      </a:cubicBezTo>
                      <a:cubicBezTo>
                        <a:pt x="327" y="282"/>
                        <a:pt x="327" y="282"/>
                        <a:pt x="327" y="282"/>
                      </a:cubicBezTo>
                      <a:cubicBezTo>
                        <a:pt x="342" y="312"/>
                        <a:pt x="342" y="312"/>
                        <a:pt x="342" y="312"/>
                      </a:cubicBezTo>
                      <a:cubicBezTo>
                        <a:pt x="312" y="342"/>
                        <a:pt x="312" y="342"/>
                        <a:pt x="312" y="342"/>
                      </a:cubicBezTo>
                      <a:cubicBezTo>
                        <a:pt x="282" y="327"/>
                        <a:pt x="282" y="327"/>
                        <a:pt x="282" y="327"/>
                      </a:cubicBezTo>
                      <a:cubicBezTo>
                        <a:pt x="276" y="331"/>
                        <a:pt x="276" y="331"/>
                        <a:pt x="276" y="331"/>
                      </a:cubicBezTo>
                      <a:cubicBezTo>
                        <a:pt x="265" y="337"/>
                        <a:pt x="254" y="341"/>
                        <a:pt x="242" y="345"/>
                      </a:cubicBezTo>
                      <a:cubicBezTo>
                        <a:pt x="235" y="347"/>
                        <a:pt x="235" y="347"/>
                        <a:pt x="235" y="347"/>
                      </a:cubicBezTo>
                      <a:cubicBezTo>
                        <a:pt x="224" y="378"/>
                        <a:pt x="224" y="378"/>
                        <a:pt x="224" y="378"/>
                      </a:cubicBezTo>
                      <a:cubicBezTo>
                        <a:pt x="182" y="378"/>
                        <a:pt x="182" y="378"/>
                        <a:pt x="182" y="378"/>
                      </a:cubicBezTo>
                      <a:cubicBezTo>
                        <a:pt x="171" y="347"/>
                        <a:pt x="171" y="347"/>
                        <a:pt x="171" y="347"/>
                      </a:cubicBezTo>
                      <a:cubicBezTo>
                        <a:pt x="164" y="345"/>
                        <a:pt x="164" y="345"/>
                        <a:pt x="164" y="345"/>
                      </a:cubicBezTo>
                      <a:cubicBezTo>
                        <a:pt x="152" y="341"/>
                        <a:pt x="141" y="337"/>
                        <a:pt x="130" y="331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94" y="342"/>
                        <a:pt x="94" y="342"/>
                        <a:pt x="94" y="342"/>
                      </a:cubicBezTo>
                      <a:cubicBezTo>
                        <a:pt x="64" y="311"/>
                        <a:pt x="64" y="311"/>
                        <a:pt x="64" y="311"/>
                      </a:cubicBezTo>
                      <a:cubicBezTo>
                        <a:pt x="79" y="282"/>
                        <a:pt x="79" y="282"/>
                        <a:pt x="79" y="282"/>
                      </a:cubicBezTo>
                      <a:cubicBezTo>
                        <a:pt x="75" y="275"/>
                        <a:pt x="75" y="275"/>
                        <a:pt x="75" y="275"/>
                      </a:cubicBezTo>
                      <a:cubicBezTo>
                        <a:pt x="69" y="265"/>
                        <a:pt x="65" y="254"/>
                        <a:pt x="61" y="242"/>
                      </a:cubicBezTo>
                      <a:cubicBezTo>
                        <a:pt x="59" y="235"/>
                        <a:pt x="59" y="235"/>
                        <a:pt x="59" y="235"/>
                      </a:cubicBezTo>
                      <a:cubicBezTo>
                        <a:pt x="28" y="224"/>
                        <a:pt x="28" y="224"/>
                        <a:pt x="28" y="224"/>
                      </a:cubicBezTo>
                      <a:cubicBezTo>
                        <a:pt x="28" y="181"/>
                        <a:pt x="28" y="181"/>
                        <a:pt x="28" y="181"/>
                      </a:cubicBezTo>
                      <a:cubicBezTo>
                        <a:pt x="59" y="171"/>
                        <a:pt x="59" y="171"/>
                        <a:pt x="59" y="171"/>
                      </a:cubicBezTo>
                      <a:cubicBezTo>
                        <a:pt x="61" y="164"/>
                        <a:pt x="61" y="164"/>
                        <a:pt x="61" y="164"/>
                      </a:cubicBezTo>
                      <a:cubicBezTo>
                        <a:pt x="65" y="152"/>
                        <a:pt x="69" y="141"/>
                        <a:pt x="75" y="130"/>
                      </a:cubicBezTo>
                      <a:cubicBezTo>
                        <a:pt x="79" y="124"/>
                        <a:pt x="79" y="124"/>
                        <a:pt x="79" y="12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94" y="64"/>
                        <a:pt x="94" y="64"/>
                        <a:pt x="94" y="64"/>
                      </a:cubicBezTo>
                      <a:cubicBezTo>
                        <a:pt x="124" y="79"/>
                        <a:pt x="124" y="79"/>
                        <a:pt x="124" y="79"/>
                      </a:cubicBezTo>
                      <a:cubicBezTo>
                        <a:pt x="130" y="75"/>
                        <a:pt x="130" y="75"/>
                        <a:pt x="130" y="75"/>
                      </a:cubicBezTo>
                      <a:cubicBezTo>
                        <a:pt x="141" y="69"/>
                        <a:pt x="152" y="64"/>
                        <a:pt x="164" y="61"/>
                      </a:cubicBezTo>
                      <a:cubicBezTo>
                        <a:pt x="171" y="59"/>
                        <a:pt x="171" y="59"/>
                        <a:pt x="171" y="59"/>
                      </a:cubicBezTo>
                      <a:cubicBezTo>
                        <a:pt x="182" y="28"/>
                        <a:pt x="182" y="28"/>
                        <a:pt x="182" y="28"/>
                      </a:cubicBezTo>
                      <a:cubicBezTo>
                        <a:pt x="224" y="28"/>
                        <a:pt x="224" y="28"/>
                        <a:pt x="224" y="28"/>
                      </a:cubicBezTo>
                      <a:cubicBezTo>
                        <a:pt x="235" y="59"/>
                        <a:pt x="235" y="59"/>
                        <a:pt x="235" y="59"/>
                      </a:cubicBezTo>
                      <a:cubicBezTo>
                        <a:pt x="242" y="61"/>
                        <a:pt x="242" y="61"/>
                        <a:pt x="242" y="61"/>
                      </a:cubicBezTo>
                      <a:cubicBezTo>
                        <a:pt x="254" y="64"/>
                        <a:pt x="265" y="69"/>
                        <a:pt x="276" y="75"/>
                      </a:cubicBezTo>
                      <a:cubicBezTo>
                        <a:pt x="282" y="79"/>
                        <a:pt x="282" y="79"/>
                        <a:pt x="282" y="79"/>
                      </a:cubicBezTo>
                      <a:cubicBezTo>
                        <a:pt x="312" y="64"/>
                        <a:pt x="312" y="64"/>
                        <a:pt x="312" y="64"/>
                      </a:cubicBezTo>
                      <a:cubicBezTo>
                        <a:pt x="342" y="94"/>
                        <a:pt x="342" y="94"/>
                        <a:pt x="342" y="94"/>
                      </a:cubicBezTo>
                      <a:cubicBezTo>
                        <a:pt x="327" y="124"/>
                        <a:pt x="327" y="124"/>
                        <a:pt x="327" y="124"/>
                      </a:cubicBezTo>
                      <a:cubicBezTo>
                        <a:pt x="331" y="130"/>
                        <a:pt x="331" y="130"/>
                        <a:pt x="331" y="130"/>
                      </a:cubicBezTo>
                      <a:cubicBezTo>
                        <a:pt x="337" y="141"/>
                        <a:pt x="341" y="152"/>
                        <a:pt x="345" y="164"/>
                      </a:cubicBezTo>
                      <a:cubicBezTo>
                        <a:pt x="347" y="171"/>
                        <a:pt x="347" y="171"/>
                        <a:pt x="347" y="171"/>
                      </a:cubicBezTo>
                      <a:cubicBezTo>
                        <a:pt x="378" y="181"/>
                        <a:pt x="378" y="181"/>
                        <a:pt x="378" y="181"/>
                      </a:cubicBezTo>
                      <a:cubicBezTo>
                        <a:pt x="378" y="224"/>
                        <a:pt x="378" y="224"/>
                        <a:pt x="378" y="224"/>
                      </a:cubicBezTo>
                      <a:lnTo>
                        <a:pt x="347" y="235"/>
                      </a:lnTo>
                      <a:close/>
                      <a:moveTo>
                        <a:pt x="203" y="99"/>
                      </a:moveTo>
                      <a:cubicBezTo>
                        <a:pt x="146" y="99"/>
                        <a:pt x="99" y="146"/>
                        <a:pt x="99" y="203"/>
                      </a:cubicBezTo>
                      <a:cubicBezTo>
                        <a:pt x="99" y="260"/>
                        <a:pt x="146" y="307"/>
                        <a:pt x="203" y="307"/>
                      </a:cubicBezTo>
                      <a:cubicBezTo>
                        <a:pt x="260" y="307"/>
                        <a:pt x="307" y="260"/>
                        <a:pt x="307" y="203"/>
                      </a:cubicBezTo>
                      <a:cubicBezTo>
                        <a:pt x="307" y="146"/>
                        <a:pt x="260" y="99"/>
                        <a:pt x="203" y="99"/>
                      </a:cubicBezTo>
                      <a:close/>
                      <a:moveTo>
                        <a:pt x="203" y="279"/>
                      </a:moveTo>
                      <a:cubicBezTo>
                        <a:pt x="161" y="279"/>
                        <a:pt x="127" y="245"/>
                        <a:pt x="127" y="203"/>
                      </a:cubicBezTo>
                      <a:cubicBezTo>
                        <a:pt x="127" y="161"/>
                        <a:pt x="161" y="127"/>
                        <a:pt x="203" y="127"/>
                      </a:cubicBezTo>
                      <a:cubicBezTo>
                        <a:pt x="245" y="127"/>
                        <a:pt x="279" y="161"/>
                        <a:pt x="279" y="203"/>
                      </a:cubicBezTo>
                      <a:cubicBezTo>
                        <a:pt x="279" y="245"/>
                        <a:pt x="245" y="279"/>
                        <a:pt x="203" y="279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0411535" y="886090"/>
            <a:ext cx="952709" cy="252000"/>
            <a:chOff x="8937516" y="564743"/>
            <a:chExt cx="952709" cy="252000"/>
          </a:xfrm>
        </p:grpSpPr>
        <p:grpSp>
          <p:nvGrpSpPr>
            <p:cNvPr id="348" name="그룹 347">
              <a:extLst>
                <a:ext uri="{FF2B5EF4-FFF2-40B4-BE49-F238E27FC236}">
                  <a16:creationId xmlns="" xmlns:a16="http://schemas.microsoft.com/office/drawing/2014/main" id="{9F52320A-F7E2-4DDF-BA8E-4DBB5F6685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37516" y="564743"/>
              <a:ext cx="252000" cy="252000"/>
              <a:chOff x="4738688" y="1928813"/>
              <a:chExt cx="422274" cy="425449"/>
            </a:xfrm>
          </p:grpSpPr>
          <p:sp>
            <p:nvSpPr>
              <p:cNvPr id="349" name="AutoShape 3">
                <a:extLst>
                  <a:ext uri="{FF2B5EF4-FFF2-40B4-BE49-F238E27FC236}">
                    <a16:creationId xmlns="" xmlns:a16="http://schemas.microsoft.com/office/drawing/2014/main" id="{05C4FCF7-9CAA-468D-AF04-55E97313860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738688" y="1928813"/>
                <a:ext cx="420687" cy="4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5">
                <a:extLst>
                  <a:ext uri="{FF2B5EF4-FFF2-40B4-BE49-F238E27FC236}">
                    <a16:creationId xmlns="" xmlns:a16="http://schemas.microsoft.com/office/drawing/2014/main" id="{7DB7C4CD-5FE1-4670-AFC1-B9CE2EBCF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1943100"/>
                <a:ext cx="393700" cy="395287"/>
              </a:xfrm>
              <a:custGeom>
                <a:avLst/>
                <a:gdLst>
                  <a:gd name="T0" fmla="*/ 378 w 378"/>
                  <a:gd name="T1" fmla="*/ 220 h 378"/>
                  <a:gd name="T2" fmla="*/ 378 w 378"/>
                  <a:gd name="T3" fmla="*/ 157 h 378"/>
                  <a:gd name="T4" fmla="*/ 344 w 378"/>
                  <a:gd name="T5" fmla="*/ 146 h 378"/>
                  <a:gd name="T6" fmla="*/ 329 w 378"/>
                  <a:gd name="T7" fmla="*/ 109 h 378"/>
                  <a:gd name="T8" fmla="*/ 345 w 378"/>
                  <a:gd name="T9" fmla="*/ 78 h 378"/>
                  <a:gd name="T10" fmla="*/ 300 w 378"/>
                  <a:gd name="T11" fmla="*/ 33 h 378"/>
                  <a:gd name="T12" fmla="*/ 269 w 378"/>
                  <a:gd name="T13" fmla="*/ 49 h 378"/>
                  <a:gd name="T14" fmla="*/ 232 w 378"/>
                  <a:gd name="T15" fmla="*/ 34 h 378"/>
                  <a:gd name="T16" fmla="*/ 221 w 378"/>
                  <a:gd name="T17" fmla="*/ 0 h 378"/>
                  <a:gd name="T18" fmla="*/ 158 w 378"/>
                  <a:gd name="T19" fmla="*/ 0 h 378"/>
                  <a:gd name="T20" fmla="*/ 146 w 378"/>
                  <a:gd name="T21" fmla="*/ 34 h 378"/>
                  <a:gd name="T22" fmla="*/ 110 w 378"/>
                  <a:gd name="T23" fmla="*/ 49 h 378"/>
                  <a:gd name="T24" fmla="*/ 78 w 378"/>
                  <a:gd name="T25" fmla="*/ 33 h 378"/>
                  <a:gd name="T26" fmla="*/ 33 w 378"/>
                  <a:gd name="T27" fmla="*/ 78 h 378"/>
                  <a:gd name="T28" fmla="*/ 49 w 378"/>
                  <a:gd name="T29" fmla="*/ 109 h 378"/>
                  <a:gd name="T30" fmla="*/ 34 w 378"/>
                  <a:gd name="T31" fmla="*/ 146 h 378"/>
                  <a:gd name="T32" fmla="*/ 0 w 378"/>
                  <a:gd name="T33" fmla="*/ 157 h 378"/>
                  <a:gd name="T34" fmla="*/ 0 w 378"/>
                  <a:gd name="T35" fmla="*/ 220 h 378"/>
                  <a:gd name="T36" fmla="*/ 34 w 378"/>
                  <a:gd name="T37" fmla="*/ 232 h 378"/>
                  <a:gd name="T38" fmla="*/ 49 w 378"/>
                  <a:gd name="T39" fmla="*/ 268 h 378"/>
                  <a:gd name="T40" fmla="*/ 33 w 378"/>
                  <a:gd name="T41" fmla="*/ 300 h 378"/>
                  <a:gd name="T42" fmla="*/ 78 w 378"/>
                  <a:gd name="T43" fmla="*/ 345 h 378"/>
                  <a:gd name="T44" fmla="*/ 110 w 378"/>
                  <a:gd name="T45" fmla="*/ 329 h 378"/>
                  <a:gd name="T46" fmla="*/ 146 w 378"/>
                  <a:gd name="T47" fmla="*/ 344 h 378"/>
                  <a:gd name="T48" fmla="*/ 158 w 378"/>
                  <a:gd name="T49" fmla="*/ 378 h 378"/>
                  <a:gd name="T50" fmla="*/ 221 w 378"/>
                  <a:gd name="T51" fmla="*/ 378 h 378"/>
                  <a:gd name="T52" fmla="*/ 232 w 378"/>
                  <a:gd name="T53" fmla="*/ 344 h 378"/>
                  <a:gd name="T54" fmla="*/ 269 w 378"/>
                  <a:gd name="T55" fmla="*/ 329 h 378"/>
                  <a:gd name="T56" fmla="*/ 300 w 378"/>
                  <a:gd name="T57" fmla="*/ 345 h 378"/>
                  <a:gd name="T58" fmla="*/ 345 w 378"/>
                  <a:gd name="T59" fmla="*/ 300 h 378"/>
                  <a:gd name="T60" fmla="*/ 329 w 378"/>
                  <a:gd name="T61" fmla="*/ 268 h 378"/>
                  <a:gd name="T62" fmla="*/ 344 w 378"/>
                  <a:gd name="T63" fmla="*/ 232 h 378"/>
                  <a:gd name="T64" fmla="*/ 378 w 378"/>
                  <a:gd name="T65" fmla="*/ 22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8" h="378">
                    <a:moveTo>
                      <a:pt x="378" y="220"/>
                    </a:moveTo>
                    <a:cubicBezTo>
                      <a:pt x="378" y="157"/>
                      <a:pt x="378" y="157"/>
                      <a:pt x="378" y="157"/>
                    </a:cubicBezTo>
                    <a:cubicBezTo>
                      <a:pt x="344" y="146"/>
                      <a:pt x="344" y="146"/>
                      <a:pt x="344" y="146"/>
                    </a:cubicBezTo>
                    <a:cubicBezTo>
                      <a:pt x="341" y="133"/>
                      <a:pt x="336" y="121"/>
                      <a:pt x="329" y="109"/>
                    </a:cubicBezTo>
                    <a:cubicBezTo>
                      <a:pt x="345" y="78"/>
                      <a:pt x="345" y="78"/>
                      <a:pt x="345" y="78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69" y="49"/>
                      <a:pt x="269" y="49"/>
                      <a:pt x="269" y="49"/>
                    </a:cubicBezTo>
                    <a:cubicBezTo>
                      <a:pt x="257" y="42"/>
                      <a:pt x="245" y="37"/>
                      <a:pt x="232" y="34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6" y="34"/>
                      <a:pt x="146" y="34"/>
                      <a:pt x="146" y="34"/>
                    </a:cubicBezTo>
                    <a:cubicBezTo>
                      <a:pt x="134" y="37"/>
                      <a:pt x="121" y="42"/>
                      <a:pt x="110" y="49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49" y="109"/>
                      <a:pt x="49" y="109"/>
                      <a:pt x="49" y="109"/>
                    </a:cubicBezTo>
                    <a:cubicBezTo>
                      <a:pt x="42" y="121"/>
                      <a:pt x="37" y="133"/>
                      <a:pt x="34" y="146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34" y="232"/>
                      <a:pt x="34" y="232"/>
                      <a:pt x="34" y="232"/>
                    </a:cubicBezTo>
                    <a:cubicBezTo>
                      <a:pt x="37" y="244"/>
                      <a:pt x="42" y="257"/>
                      <a:pt x="49" y="268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78" y="345"/>
                      <a:pt x="78" y="345"/>
                      <a:pt x="78" y="345"/>
                    </a:cubicBezTo>
                    <a:cubicBezTo>
                      <a:pt x="110" y="329"/>
                      <a:pt x="110" y="329"/>
                      <a:pt x="110" y="329"/>
                    </a:cubicBezTo>
                    <a:cubicBezTo>
                      <a:pt x="121" y="336"/>
                      <a:pt x="134" y="341"/>
                      <a:pt x="146" y="344"/>
                    </a:cubicBezTo>
                    <a:cubicBezTo>
                      <a:pt x="158" y="378"/>
                      <a:pt x="158" y="378"/>
                      <a:pt x="158" y="378"/>
                    </a:cubicBezTo>
                    <a:cubicBezTo>
                      <a:pt x="221" y="378"/>
                      <a:pt x="221" y="378"/>
                      <a:pt x="221" y="378"/>
                    </a:cubicBezTo>
                    <a:cubicBezTo>
                      <a:pt x="232" y="344"/>
                      <a:pt x="232" y="344"/>
                      <a:pt x="232" y="344"/>
                    </a:cubicBezTo>
                    <a:cubicBezTo>
                      <a:pt x="245" y="341"/>
                      <a:pt x="257" y="336"/>
                      <a:pt x="269" y="329"/>
                    </a:cubicBezTo>
                    <a:cubicBezTo>
                      <a:pt x="300" y="345"/>
                      <a:pt x="300" y="345"/>
                      <a:pt x="300" y="345"/>
                    </a:cubicBezTo>
                    <a:cubicBezTo>
                      <a:pt x="345" y="300"/>
                      <a:pt x="345" y="300"/>
                      <a:pt x="345" y="300"/>
                    </a:cubicBezTo>
                    <a:cubicBezTo>
                      <a:pt x="329" y="268"/>
                      <a:pt x="329" y="268"/>
                      <a:pt x="329" y="268"/>
                    </a:cubicBezTo>
                    <a:cubicBezTo>
                      <a:pt x="336" y="257"/>
                      <a:pt x="341" y="244"/>
                      <a:pt x="344" y="232"/>
                    </a:cubicBezTo>
                    <a:lnTo>
                      <a:pt x="378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6">
                <a:extLst>
                  <a:ext uri="{FF2B5EF4-FFF2-40B4-BE49-F238E27FC236}">
                    <a16:creationId xmlns="" xmlns:a16="http://schemas.microsoft.com/office/drawing/2014/main" id="{5FDC5D63-45FF-448D-94AB-0E20293D9A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8688" y="1928813"/>
                <a:ext cx="422274" cy="425449"/>
              </a:xfrm>
              <a:custGeom>
                <a:avLst/>
                <a:gdLst>
                  <a:gd name="T0" fmla="*/ 406 w 406"/>
                  <a:gd name="T1" fmla="*/ 161 h 406"/>
                  <a:gd name="T2" fmla="*/ 359 w 406"/>
                  <a:gd name="T3" fmla="*/ 123 h 406"/>
                  <a:gd name="T4" fmla="*/ 317 w 406"/>
                  <a:gd name="T5" fmla="*/ 30 h 406"/>
                  <a:gd name="T6" fmla="*/ 257 w 406"/>
                  <a:gd name="T7" fmla="*/ 36 h 406"/>
                  <a:gd name="T8" fmla="*/ 161 w 406"/>
                  <a:gd name="T9" fmla="*/ 0 h 406"/>
                  <a:gd name="T10" fmla="*/ 123 w 406"/>
                  <a:gd name="T11" fmla="*/ 47 h 406"/>
                  <a:gd name="T12" fmla="*/ 30 w 406"/>
                  <a:gd name="T13" fmla="*/ 89 h 406"/>
                  <a:gd name="T14" fmla="*/ 37 w 406"/>
                  <a:gd name="T15" fmla="*/ 149 h 406"/>
                  <a:gd name="T16" fmla="*/ 0 w 406"/>
                  <a:gd name="T17" fmla="*/ 244 h 406"/>
                  <a:gd name="T18" fmla="*/ 47 w 406"/>
                  <a:gd name="T19" fmla="*/ 283 h 406"/>
                  <a:gd name="T20" fmla="*/ 89 w 406"/>
                  <a:gd name="T21" fmla="*/ 376 h 406"/>
                  <a:gd name="T22" fmla="*/ 149 w 406"/>
                  <a:gd name="T23" fmla="*/ 369 h 406"/>
                  <a:gd name="T24" fmla="*/ 245 w 406"/>
                  <a:gd name="T25" fmla="*/ 406 h 406"/>
                  <a:gd name="T26" fmla="*/ 283 w 406"/>
                  <a:gd name="T27" fmla="*/ 359 h 406"/>
                  <a:gd name="T28" fmla="*/ 376 w 406"/>
                  <a:gd name="T29" fmla="*/ 317 h 406"/>
                  <a:gd name="T30" fmla="*/ 370 w 406"/>
                  <a:gd name="T31" fmla="*/ 257 h 406"/>
                  <a:gd name="T32" fmla="*/ 347 w 406"/>
                  <a:gd name="T33" fmla="*/ 235 h 406"/>
                  <a:gd name="T34" fmla="*/ 331 w 406"/>
                  <a:gd name="T35" fmla="*/ 275 h 406"/>
                  <a:gd name="T36" fmla="*/ 342 w 406"/>
                  <a:gd name="T37" fmla="*/ 312 h 406"/>
                  <a:gd name="T38" fmla="*/ 282 w 406"/>
                  <a:gd name="T39" fmla="*/ 327 h 406"/>
                  <a:gd name="T40" fmla="*/ 242 w 406"/>
                  <a:gd name="T41" fmla="*/ 345 h 406"/>
                  <a:gd name="T42" fmla="*/ 224 w 406"/>
                  <a:gd name="T43" fmla="*/ 378 h 406"/>
                  <a:gd name="T44" fmla="*/ 171 w 406"/>
                  <a:gd name="T45" fmla="*/ 347 h 406"/>
                  <a:gd name="T46" fmla="*/ 130 w 406"/>
                  <a:gd name="T47" fmla="*/ 331 h 406"/>
                  <a:gd name="T48" fmla="*/ 94 w 406"/>
                  <a:gd name="T49" fmla="*/ 342 h 406"/>
                  <a:gd name="T50" fmla="*/ 79 w 406"/>
                  <a:gd name="T51" fmla="*/ 282 h 406"/>
                  <a:gd name="T52" fmla="*/ 61 w 406"/>
                  <a:gd name="T53" fmla="*/ 242 h 406"/>
                  <a:gd name="T54" fmla="*/ 28 w 406"/>
                  <a:gd name="T55" fmla="*/ 224 h 406"/>
                  <a:gd name="T56" fmla="*/ 59 w 406"/>
                  <a:gd name="T57" fmla="*/ 171 h 406"/>
                  <a:gd name="T58" fmla="*/ 75 w 406"/>
                  <a:gd name="T59" fmla="*/ 130 h 406"/>
                  <a:gd name="T60" fmla="*/ 64 w 406"/>
                  <a:gd name="T61" fmla="*/ 94 h 406"/>
                  <a:gd name="T62" fmla="*/ 124 w 406"/>
                  <a:gd name="T63" fmla="*/ 79 h 406"/>
                  <a:gd name="T64" fmla="*/ 164 w 406"/>
                  <a:gd name="T65" fmla="*/ 61 h 406"/>
                  <a:gd name="T66" fmla="*/ 182 w 406"/>
                  <a:gd name="T67" fmla="*/ 28 h 406"/>
                  <a:gd name="T68" fmla="*/ 235 w 406"/>
                  <a:gd name="T69" fmla="*/ 59 h 406"/>
                  <a:gd name="T70" fmla="*/ 276 w 406"/>
                  <a:gd name="T71" fmla="*/ 75 h 406"/>
                  <a:gd name="T72" fmla="*/ 312 w 406"/>
                  <a:gd name="T73" fmla="*/ 64 h 406"/>
                  <a:gd name="T74" fmla="*/ 327 w 406"/>
                  <a:gd name="T75" fmla="*/ 124 h 406"/>
                  <a:gd name="T76" fmla="*/ 345 w 406"/>
                  <a:gd name="T77" fmla="*/ 164 h 406"/>
                  <a:gd name="T78" fmla="*/ 378 w 406"/>
                  <a:gd name="T79" fmla="*/ 181 h 406"/>
                  <a:gd name="T80" fmla="*/ 347 w 406"/>
                  <a:gd name="T81" fmla="*/ 235 h 406"/>
                  <a:gd name="T82" fmla="*/ 99 w 406"/>
                  <a:gd name="T83" fmla="*/ 203 h 406"/>
                  <a:gd name="T84" fmla="*/ 307 w 406"/>
                  <a:gd name="T85" fmla="*/ 203 h 406"/>
                  <a:gd name="T86" fmla="*/ 203 w 406"/>
                  <a:gd name="T87" fmla="*/ 279 h 406"/>
                  <a:gd name="T88" fmla="*/ 203 w 406"/>
                  <a:gd name="T89" fmla="*/ 127 h 406"/>
                  <a:gd name="T90" fmla="*/ 203 w 406"/>
                  <a:gd name="T91" fmla="*/ 27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6" h="406">
                    <a:moveTo>
                      <a:pt x="406" y="244"/>
                    </a:moveTo>
                    <a:cubicBezTo>
                      <a:pt x="406" y="161"/>
                      <a:pt x="406" y="161"/>
                      <a:pt x="406" y="161"/>
                    </a:cubicBezTo>
                    <a:cubicBezTo>
                      <a:pt x="370" y="149"/>
                      <a:pt x="370" y="149"/>
                      <a:pt x="370" y="149"/>
                    </a:cubicBezTo>
                    <a:cubicBezTo>
                      <a:pt x="367" y="140"/>
                      <a:pt x="363" y="132"/>
                      <a:pt x="359" y="123"/>
                    </a:cubicBezTo>
                    <a:cubicBezTo>
                      <a:pt x="376" y="89"/>
                      <a:pt x="376" y="89"/>
                      <a:pt x="376" y="89"/>
                    </a:cubicBezTo>
                    <a:cubicBezTo>
                      <a:pt x="317" y="30"/>
                      <a:pt x="317" y="30"/>
                      <a:pt x="317" y="30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74" y="43"/>
                      <a:pt x="266" y="39"/>
                      <a:pt x="257" y="36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49" y="36"/>
                      <a:pt x="149" y="36"/>
                      <a:pt x="149" y="36"/>
                    </a:cubicBezTo>
                    <a:cubicBezTo>
                      <a:pt x="140" y="39"/>
                      <a:pt x="132" y="43"/>
                      <a:pt x="123" y="47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47" y="123"/>
                      <a:pt x="47" y="123"/>
                      <a:pt x="47" y="123"/>
                    </a:cubicBezTo>
                    <a:cubicBezTo>
                      <a:pt x="43" y="132"/>
                      <a:pt x="39" y="140"/>
                      <a:pt x="37" y="149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9" y="266"/>
                      <a:pt x="43" y="274"/>
                      <a:pt x="47" y="283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89" y="376"/>
                      <a:pt x="89" y="376"/>
                      <a:pt x="89" y="376"/>
                    </a:cubicBezTo>
                    <a:cubicBezTo>
                      <a:pt x="123" y="359"/>
                      <a:pt x="123" y="359"/>
                      <a:pt x="123" y="359"/>
                    </a:cubicBezTo>
                    <a:cubicBezTo>
                      <a:pt x="132" y="363"/>
                      <a:pt x="140" y="366"/>
                      <a:pt x="149" y="369"/>
                    </a:cubicBezTo>
                    <a:cubicBezTo>
                      <a:pt x="161" y="406"/>
                      <a:pt x="161" y="406"/>
                      <a:pt x="161" y="406"/>
                    </a:cubicBezTo>
                    <a:cubicBezTo>
                      <a:pt x="245" y="406"/>
                      <a:pt x="245" y="406"/>
                      <a:pt x="245" y="406"/>
                    </a:cubicBezTo>
                    <a:cubicBezTo>
                      <a:pt x="257" y="369"/>
                      <a:pt x="257" y="369"/>
                      <a:pt x="257" y="369"/>
                    </a:cubicBezTo>
                    <a:cubicBezTo>
                      <a:pt x="266" y="366"/>
                      <a:pt x="274" y="363"/>
                      <a:pt x="283" y="359"/>
                    </a:cubicBezTo>
                    <a:cubicBezTo>
                      <a:pt x="317" y="376"/>
                      <a:pt x="317" y="376"/>
                      <a:pt x="317" y="376"/>
                    </a:cubicBezTo>
                    <a:cubicBezTo>
                      <a:pt x="376" y="317"/>
                      <a:pt x="376" y="317"/>
                      <a:pt x="376" y="317"/>
                    </a:cubicBezTo>
                    <a:cubicBezTo>
                      <a:pt x="359" y="283"/>
                      <a:pt x="359" y="283"/>
                      <a:pt x="359" y="283"/>
                    </a:cubicBezTo>
                    <a:cubicBezTo>
                      <a:pt x="363" y="274"/>
                      <a:pt x="367" y="266"/>
                      <a:pt x="370" y="257"/>
                    </a:cubicBezTo>
                    <a:lnTo>
                      <a:pt x="406" y="244"/>
                    </a:lnTo>
                    <a:close/>
                    <a:moveTo>
                      <a:pt x="347" y="235"/>
                    </a:moveTo>
                    <a:cubicBezTo>
                      <a:pt x="345" y="242"/>
                      <a:pt x="345" y="242"/>
                      <a:pt x="345" y="242"/>
                    </a:cubicBezTo>
                    <a:cubicBezTo>
                      <a:pt x="341" y="254"/>
                      <a:pt x="337" y="265"/>
                      <a:pt x="331" y="275"/>
                    </a:cubicBezTo>
                    <a:cubicBezTo>
                      <a:pt x="327" y="282"/>
                      <a:pt x="327" y="282"/>
                      <a:pt x="327" y="282"/>
                    </a:cubicBezTo>
                    <a:cubicBezTo>
                      <a:pt x="342" y="312"/>
                      <a:pt x="342" y="312"/>
                      <a:pt x="342" y="312"/>
                    </a:cubicBezTo>
                    <a:cubicBezTo>
                      <a:pt x="312" y="342"/>
                      <a:pt x="312" y="342"/>
                      <a:pt x="312" y="342"/>
                    </a:cubicBezTo>
                    <a:cubicBezTo>
                      <a:pt x="282" y="327"/>
                      <a:pt x="282" y="327"/>
                      <a:pt x="282" y="327"/>
                    </a:cubicBezTo>
                    <a:cubicBezTo>
                      <a:pt x="276" y="331"/>
                      <a:pt x="276" y="331"/>
                      <a:pt x="276" y="331"/>
                    </a:cubicBezTo>
                    <a:cubicBezTo>
                      <a:pt x="265" y="337"/>
                      <a:pt x="254" y="341"/>
                      <a:pt x="242" y="345"/>
                    </a:cubicBezTo>
                    <a:cubicBezTo>
                      <a:pt x="235" y="347"/>
                      <a:pt x="235" y="347"/>
                      <a:pt x="235" y="347"/>
                    </a:cubicBezTo>
                    <a:cubicBezTo>
                      <a:pt x="224" y="378"/>
                      <a:pt x="224" y="378"/>
                      <a:pt x="224" y="378"/>
                    </a:cubicBezTo>
                    <a:cubicBezTo>
                      <a:pt x="182" y="378"/>
                      <a:pt x="182" y="378"/>
                      <a:pt x="182" y="378"/>
                    </a:cubicBezTo>
                    <a:cubicBezTo>
                      <a:pt x="171" y="347"/>
                      <a:pt x="171" y="347"/>
                      <a:pt x="171" y="347"/>
                    </a:cubicBezTo>
                    <a:cubicBezTo>
                      <a:pt x="164" y="345"/>
                      <a:pt x="164" y="345"/>
                      <a:pt x="164" y="345"/>
                    </a:cubicBezTo>
                    <a:cubicBezTo>
                      <a:pt x="152" y="341"/>
                      <a:pt x="141" y="337"/>
                      <a:pt x="130" y="331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94" y="342"/>
                      <a:pt x="94" y="342"/>
                      <a:pt x="94" y="342"/>
                    </a:cubicBezTo>
                    <a:cubicBezTo>
                      <a:pt x="64" y="311"/>
                      <a:pt x="64" y="311"/>
                      <a:pt x="64" y="311"/>
                    </a:cubicBezTo>
                    <a:cubicBezTo>
                      <a:pt x="79" y="282"/>
                      <a:pt x="79" y="282"/>
                      <a:pt x="79" y="282"/>
                    </a:cubicBezTo>
                    <a:cubicBezTo>
                      <a:pt x="75" y="275"/>
                      <a:pt x="75" y="275"/>
                      <a:pt x="75" y="275"/>
                    </a:cubicBezTo>
                    <a:cubicBezTo>
                      <a:pt x="69" y="265"/>
                      <a:pt x="65" y="254"/>
                      <a:pt x="61" y="242"/>
                    </a:cubicBezTo>
                    <a:cubicBezTo>
                      <a:pt x="59" y="235"/>
                      <a:pt x="59" y="235"/>
                      <a:pt x="59" y="235"/>
                    </a:cubicBezTo>
                    <a:cubicBezTo>
                      <a:pt x="28" y="224"/>
                      <a:pt x="28" y="224"/>
                      <a:pt x="28" y="224"/>
                    </a:cubicBezTo>
                    <a:cubicBezTo>
                      <a:pt x="28" y="181"/>
                      <a:pt x="28" y="181"/>
                      <a:pt x="28" y="181"/>
                    </a:cubicBezTo>
                    <a:cubicBezTo>
                      <a:pt x="59" y="171"/>
                      <a:pt x="59" y="171"/>
                      <a:pt x="59" y="171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65" y="152"/>
                      <a:pt x="69" y="141"/>
                      <a:pt x="75" y="130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124" y="79"/>
                      <a:pt x="124" y="79"/>
                      <a:pt x="124" y="79"/>
                    </a:cubicBezTo>
                    <a:cubicBezTo>
                      <a:pt x="130" y="75"/>
                      <a:pt x="130" y="75"/>
                      <a:pt x="130" y="75"/>
                    </a:cubicBezTo>
                    <a:cubicBezTo>
                      <a:pt x="141" y="69"/>
                      <a:pt x="152" y="64"/>
                      <a:pt x="164" y="61"/>
                    </a:cubicBezTo>
                    <a:cubicBezTo>
                      <a:pt x="171" y="59"/>
                      <a:pt x="171" y="59"/>
                      <a:pt x="171" y="59"/>
                    </a:cubicBezTo>
                    <a:cubicBezTo>
                      <a:pt x="182" y="28"/>
                      <a:pt x="182" y="28"/>
                      <a:pt x="182" y="28"/>
                    </a:cubicBezTo>
                    <a:cubicBezTo>
                      <a:pt x="224" y="28"/>
                      <a:pt x="224" y="28"/>
                      <a:pt x="224" y="28"/>
                    </a:cubicBezTo>
                    <a:cubicBezTo>
                      <a:pt x="235" y="59"/>
                      <a:pt x="235" y="59"/>
                      <a:pt x="235" y="59"/>
                    </a:cubicBezTo>
                    <a:cubicBezTo>
                      <a:pt x="242" y="61"/>
                      <a:pt x="242" y="61"/>
                      <a:pt x="242" y="61"/>
                    </a:cubicBezTo>
                    <a:cubicBezTo>
                      <a:pt x="254" y="64"/>
                      <a:pt x="265" y="69"/>
                      <a:pt x="276" y="75"/>
                    </a:cubicBezTo>
                    <a:cubicBezTo>
                      <a:pt x="282" y="79"/>
                      <a:pt x="282" y="79"/>
                      <a:pt x="282" y="79"/>
                    </a:cubicBezTo>
                    <a:cubicBezTo>
                      <a:pt x="312" y="64"/>
                      <a:pt x="312" y="64"/>
                      <a:pt x="312" y="64"/>
                    </a:cubicBezTo>
                    <a:cubicBezTo>
                      <a:pt x="342" y="94"/>
                      <a:pt x="342" y="94"/>
                      <a:pt x="342" y="94"/>
                    </a:cubicBezTo>
                    <a:cubicBezTo>
                      <a:pt x="327" y="124"/>
                      <a:pt x="327" y="124"/>
                      <a:pt x="327" y="124"/>
                    </a:cubicBezTo>
                    <a:cubicBezTo>
                      <a:pt x="331" y="130"/>
                      <a:pt x="331" y="130"/>
                      <a:pt x="331" y="130"/>
                    </a:cubicBezTo>
                    <a:cubicBezTo>
                      <a:pt x="337" y="141"/>
                      <a:pt x="341" y="152"/>
                      <a:pt x="345" y="164"/>
                    </a:cubicBezTo>
                    <a:cubicBezTo>
                      <a:pt x="347" y="171"/>
                      <a:pt x="347" y="171"/>
                      <a:pt x="347" y="171"/>
                    </a:cubicBezTo>
                    <a:cubicBezTo>
                      <a:pt x="378" y="181"/>
                      <a:pt x="378" y="181"/>
                      <a:pt x="378" y="181"/>
                    </a:cubicBezTo>
                    <a:cubicBezTo>
                      <a:pt x="378" y="224"/>
                      <a:pt x="378" y="224"/>
                      <a:pt x="378" y="224"/>
                    </a:cubicBezTo>
                    <a:lnTo>
                      <a:pt x="347" y="235"/>
                    </a:lnTo>
                    <a:close/>
                    <a:moveTo>
                      <a:pt x="203" y="99"/>
                    </a:moveTo>
                    <a:cubicBezTo>
                      <a:pt x="146" y="99"/>
                      <a:pt x="99" y="146"/>
                      <a:pt x="99" y="203"/>
                    </a:cubicBezTo>
                    <a:cubicBezTo>
                      <a:pt x="99" y="260"/>
                      <a:pt x="146" y="307"/>
                      <a:pt x="203" y="307"/>
                    </a:cubicBezTo>
                    <a:cubicBezTo>
                      <a:pt x="260" y="307"/>
                      <a:pt x="307" y="260"/>
                      <a:pt x="307" y="203"/>
                    </a:cubicBezTo>
                    <a:cubicBezTo>
                      <a:pt x="307" y="146"/>
                      <a:pt x="260" y="99"/>
                      <a:pt x="203" y="99"/>
                    </a:cubicBezTo>
                    <a:close/>
                    <a:moveTo>
                      <a:pt x="203" y="279"/>
                    </a:moveTo>
                    <a:cubicBezTo>
                      <a:pt x="161" y="279"/>
                      <a:pt x="127" y="245"/>
                      <a:pt x="127" y="203"/>
                    </a:cubicBezTo>
                    <a:cubicBezTo>
                      <a:pt x="127" y="161"/>
                      <a:pt x="161" y="127"/>
                      <a:pt x="203" y="127"/>
                    </a:cubicBezTo>
                    <a:cubicBezTo>
                      <a:pt x="245" y="127"/>
                      <a:pt x="279" y="161"/>
                      <a:pt x="279" y="203"/>
                    </a:cubicBezTo>
                    <a:cubicBezTo>
                      <a:pt x="279" y="245"/>
                      <a:pt x="245" y="279"/>
                      <a:pt x="203" y="279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2" name="Rectangle 5"/>
            <p:cNvSpPr>
              <a:spLocks noChangeArrowheads="1"/>
            </p:cNvSpPr>
            <p:nvPr/>
          </p:nvSpPr>
          <p:spPr bwMode="auto">
            <a:xfrm>
              <a:off x="9238748" y="613799"/>
              <a:ext cx="6514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latinLnBrk="0"/>
              <a:r>
                <a:rPr lang="ko-KR" altLang="en-US" sz="1000" smtClean="0">
                  <a:latin typeface="Nanum Gothic" charset="-127"/>
                  <a:ea typeface="Nanum Gothic" charset="-127"/>
                  <a:cs typeface="Nanum Gothic" charset="-127"/>
                </a:rPr>
                <a:t>라이브러리</a:t>
              </a:r>
              <a:endParaRPr kumimoji="0" lang="ko-KR" altLang="ko-KR" sz="1000" u="none" strike="noStrike" cap="none" normalizeH="0" baseline="0" dirty="0">
                <a:ln>
                  <a:noFill/>
                </a:ln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cxnSp>
        <p:nvCxnSpPr>
          <p:cNvPr id="266" name="직선 화살표 연결선 265"/>
          <p:cNvCxnSpPr/>
          <p:nvPr/>
        </p:nvCxnSpPr>
        <p:spPr>
          <a:xfrm>
            <a:off x="5294944" y="2913461"/>
            <a:ext cx="1008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/>
          <p:cNvCxnSpPr/>
          <p:nvPr/>
        </p:nvCxnSpPr>
        <p:spPr>
          <a:xfrm>
            <a:off x="7230607" y="2913461"/>
            <a:ext cx="1152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꺾인 연결선[E] 321"/>
          <p:cNvCxnSpPr/>
          <p:nvPr/>
        </p:nvCxnSpPr>
        <p:spPr>
          <a:xfrm flipV="1">
            <a:off x="7405103" y="3081346"/>
            <a:ext cx="972000" cy="1512000"/>
          </a:xfrm>
          <a:prstGeom prst="bentConnector3">
            <a:avLst>
              <a:gd name="adj1" fmla="val 35186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/>
          <p:cNvGrpSpPr/>
          <p:nvPr/>
        </p:nvGrpSpPr>
        <p:grpSpPr>
          <a:xfrm>
            <a:off x="3339107" y="2467785"/>
            <a:ext cx="2123211" cy="597675"/>
            <a:chOff x="3339107" y="2467785"/>
            <a:chExt cx="2123211" cy="597675"/>
          </a:xfrm>
        </p:grpSpPr>
        <p:sp>
          <p:nvSpPr>
            <p:cNvPr id="228" name="모서리가 둥근 직사각형 227"/>
            <p:cNvSpPr/>
            <p:nvPr/>
          </p:nvSpPr>
          <p:spPr>
            <a:xfrm>
              <a:off x="3339107" y="2742780"/>
              <a:ext cx="1944000" cy="322680"/>
            </a:xfrm>
            <a:prstGeom prst="roundRect">
              <a:avLst>
                <a:gd name="adj" fmla="val 7141"/>
              </a:avLst>
            </a:prstGeom>
            <a:solidFill>
              <a:srgbClr val="7E56B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BA-UND API (</a:t>
              </a:r>
              <a:r>
                <a:rPr lang="ko-KR" altLang="en-US" sz="1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암복호화 수행</a:t>
              </a:r>
              <a:r>
                <a:rPr lang="en-US" altLang="ko-KR" sz="1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)</a:t>
              </a:r>
              <a:endParaRPr kumimoji="1" lang="ko-KR" altLang="en-US" sz="1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="" xmlns:a16="http://schemas.microsoft.com/office/drawing/2014/main" id="{2DC64B6D-EA81-4036-9688-0299FF426DCD}"/>
                </a:ext>
              </a:extLst>
            </p:cNvPr>
            <p:cNvGrpSpPr/>
            <p:nvPr/>
          </p:nvGrpSpPr>
          <p:grpSpPr>
            <a:xfrm>
              <a:off x="5066318" y="2467785"/>
              <a:ext cx="396000" cy="396000"/>
              <a:chOff x="5316416" y="1127731"/>
              <a:chExt cx="396000" cy="396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E2A6BD9C-E1DA-4043-8C60-5C883C21F9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6416" y="1127731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0" name="그룹 339">
                <a:extLst>
                  <a:ext uri="{FF2B5EF4-FFF2-40B4-BE49-F238E27FC236}">
                    <a16:creationId xmlns="" xmlns:a16="http://schemas.microsoft.com/office/drawing/2014/main" id="{9F52320A-F7E2-4DDF-BA8E-4DBB5F6685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52416" y="1163731"/>
                <a:ext cx="324000" cy="324000"/>
                <a:chOff x="4738688" y="1928813"/>
                <a:chExt cx="422274" cy="425449"/>
              </a:xfrm>
            </p:grpSpPr>
            <p:sp>
              <p:nvSpPr>
                <p:cNvPr id="342" name="AutoShape 3">
                  <a:extLst>
                    <a:ext uri="{FF2B5EF4-FFF2-40B4-BE49-F238E27FC236}">
                      <a16:creationId xmlns="" xmlns:a16="http://schemas.microsoft.com/office/drawing/2014/main" id="{05C4FCF7-9CAA-468D-AF04-55E97313860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738688" y="1928813"/>
                  <a:ext cx="420687" cy="423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3" name="Freeform 5">
                  <a:extLst>
                    <a:ext uri="{FF2B5EF4-FFF2-40B4-BE49-F238E27FC236}">
                      <a16:creationId xmlns="" xmlns:a16="http://schemas.microsoft.com/office/drawing/2014/main" id="{7DB7C4CD-5FE1-4670-AFC1-B9CE2EBCF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1943101"/>
                  <a:ext cx="393700" cy="395287"/>
                </a:xfrm>
                <a:custGeom>
                  <a:avLst/>
                  <a:gdLst>
                    <a:gd name="T0" fmla="*/ 378 w 378"/>
                    <a:gd name="T1" fmla="*/ 220 h 378"/>
                    <a:gd name="T2" fmla="*/ 378 w 378"/>
                    <a:gd name="T3" fmla="*/ 157 h 378"/>
                    <a:gd name="T4" fmla="*/ 344 w 378"/>
                    <a:gd name="T5" fmla="*/ 146 h 378"/>
                    <a:gd name="T6" fmla="*/ 329 w 378"/>
                    <a:gd name="T7" fmla="*/ 109 h 378"/>
                    <a:gd name="T8" fmla="*/ 345 w 378"/>
                    <a:gd name="T9" fmla="*/ 78 h 378"/>
                    <a:gd name="T10" fmla="*/ 300 w 378"/>
                    <a:gd name="T11" fmla="*/ 33 h 378"/>
                    <a:gd name="T12" fmla="*/ 269 w 378"/>
                    <a:gd name="T13" fmla="*/ 49 h 378"/>
                    <a:gd name="T14" fmla="*/ 232 w 378"/>
                    <a:gd name="T15" fmla="*/ 34 h 378"/>
                    <a:gd name="T16" fmla="*/ 221 w 378"/>
                    <a:gd name="T17" fmla="*/ 0 h 378"/>
                    <a:gd name="T18" fmla="*/ 158 w 378"/>
                    <a:gd name="T19" fmla="*/ 0 h 378"/>
                    <a:gd name="T20" fmla="*/ 146 w 378"/>
                    <a:gd name="T21" fmla="*/ 34 h 378"/>
                    <a:gd name="T22" fmla="*/ 110 w 378"/>
                    <a:gd name="T23" fmla="*/ 49 h 378"/>
                    <a:gd name="T24" fmla="*/ 78 w 378"/>
                    <a:gd name="T25" fmla="*/ 33 h 378"/>
                    <a:gd name="T26" fmla="*/ 33 w 378"/>
                    <a:gd name="T27" fmla="*/ 78 h 378"/>
                    <a:gd name="T28" fmla="*/ 49 w 378"/>
                    <a:gd name="T29" fmla="*/ 109 h 378"/>
                    <a:gd name="T30" fmla="*/ 34 w 378"/>
                    <a:gd name="T31" fmla="*/ 146 h 378"/>
                    <a:gd name="T32" fmla="*/ 0 w 378"/>
                    <a:gd name="T33" fmla="*/ 157 h 378"/>
                    <a:gd name="T34" fmla="*/ 0 w 378"/>
                    <a:gd name="T35" fmla="*/ 220 h 378"/>
                    <a:gd name="T36" fmla="*/ 34 w 378"/>
                    <a:gd name="T37" fmla="*/ 232 h 378"/>
                    <a:gd name="T38" fmla="*/ 49 w 378"/>
                    <a:gd name="T39" fmla="*/ 268 h 378"/>
                    <a:gd name="T40" fmla="*/ 33 w 378"/>
                    <a:gd name="T41" fmla="*/ 300 h 378"/>
                    <a:gd name="T42" fmla="*/ 78 w 378"/>
                    <a:gd name="T43" fmla="*/ 345 h 378"/>
                    <a:gd name="T44" fmla="*/ 110 w 378"/>
                    <a:gd name="T45" fmla="*/ 329 h 378"/>
                    <a:gd name="T46" fmla="*/ 146 w 378"/>
                    <a:gd name="T47" fmla="*/ 344 h 378"/>
                    <a:gd name="T48" fmla="*/ 158 w 378"/>
                    <a:gd name="T49" fmla="*/ 378 h 378"/>
                    <a:gd name="T50" fmla="*/ 221 w 378"/>
                    <a:gd name="T51" fmla="*/ 378 h 378"/>
                    <a:gd name="T52" fmla="*/ 232 w 378"/>
                    <a:gd name="T53" fmla="*/ 344 h 378"/>
                    <a:gd name="T54" fmla="*/ 269 w 378"/>
                    <a:gd name="T55" fmla="*/ 329 h 378"/>
                    <a:gd name="T56" fmla="*/ 300 w 378"/>
                    <a:gd name="T57" fmla="*/ 345 h 378"/>
                    <a:gd name="T58" fmla="*/ 345 w 378"/>
                    <a:gd name="T59" fmla="*/ 300 h 378"/>
                    <a:gd name="T60" fmla="*/ 329 w 378"/>
                    <a:gd name="T61" fmla="*/ 268 h 378"/>
                    <a:gd name="T62" fmla="*/ 344 w 378"/>
                    <a:gd name="T63" fmla="*/ 232 h 378"/>
                    <a:gd name="T64" fmla="*/ 378 w 378"/>
                    <a:gd name="T65" fmla="*/ 22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78" h="378">
                      <a:moveTo>
                        <a:pt x="378" y="220"/>
                      </a:moveTo>
                      <a:cubicBezTo>
                        <a:pt x="378" y="157"/>
                        <a:pt x="378" y="157"/>
                        <a:pt x="378" y="157"/>
                      </a:cubicBezTo>
                      <a:cubicBezTo>
                        <a:pt x="344" y="146"/>
                        <a:pt x="344" y="146"/>
                        <a:pt x="344" y="146"/>
                      </a:cubicBezTo>
                      <a:cubicBezTo>
                        <a:pt x="341" y="133"/>
                        <a:pt x="336" y="121"/>
                        <a:pt x="329" y="109"/>
                      </a:cubicBezTo>
                      <a:cubicBezTo>
                        <a:pt x="345" y="78"/>
                        <a:pt x="345" y="78"/>
                        <a:pt x="345" y="78"/>
                      </a:cubicBezTo>
                      <a:cubicBezTo>
                        <a:pt x="300" y="33"/>
                        <a:pt x="300" y="33"/>
                        <a:pt x="300" y="33"/>
                      </a:cubicBezTo>
                      <a:cubicBezTo>
                        <a:pt x="269" y="49"/>
                        <a:pt x="269" y="49"/>
                        <a:pt x="269" y="49"/>
                      </a:cubicBezTo>
                      <a:cubicBezTo>
                        <a:pt x="257" y="42"/>
                        <a:pt x="245" y="37"/>
                        <a:pt x="232" y="34"/>
                      </a:cubicBezTo>
                      <a:cubicBezTo>
                        <a:pt x="221" y="0"/>
                        <a:pt x="221" y="0"/>
                        <a:pt x="221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6" y="34"/>
                        <a:pt x="146" y="34"/>
                        <a:pt x="146" y="34"/>
                      </a:cubicBezTo>
                      <a:cubicBezTo>
                        <a:pt x="134" y="37"/>
                        <a:pt x="121" y="42"/>
                        <a:pt x="110" y="49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33" y="78"/>
                        <a:pt x="33" y="78"/>
                        <a:pt x="33" y="78"/>
                      </a:cubicBezTo>
                      <a:cubicBezTo>
                        <a:pt x="49" y="109"/>
                        <a:pt x="49" y="109"/>
                        <a:pt x="49" y="109"/>
                      </a:cubicBezTo>
                      <a:cubicBezTo>
                        <a:pt x="42" y="121"/>
                        <a:pt x="37" y="133"/>
                        <a:pt x="34" y="146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34" y="232"/>
                        <a:pt x="34" y="232"/>
                        <a:pt x="34" y="232"/>
                      </a:cubicBezTo>
                      <a:cubicBezTo>
                        <a:pt x="37" y="244"/>
                        <a:pt x="42" y="257"/>
                        <a:pt x="49" y="268"/>
                      </a:cubicBezTo>
                      <a:cubicBezTo>
                        <a:pt x="33" y="300"/>
                        <a:pt x="33" y="300"/>
                        <a:pt x="33" y="300"/>
                      </a:cubicBezTo>
                      <a:cubicBezTo>
                        <a:pt x="78" y="345"/>
                        <a:pt x="78" y="345"/>
                        <a:pt x="78" y="345"/>
                      </a:cubicBezTo>
                      <a:cubicBezTo>
                        <a:pt x="110" y="329"/>
                        <a:pt x="110" y="329"/>
                        <a:pt x="110" y="329"/>
                      </a:cubicBezTo>
                      <a:cubicBezTo>
                        <a:pt x="121" y="336"/>
                        <a:pt x="134" y="341"/>
                        <a:pt x="146" y="344"/>
                      </a:cubicBezTo>
                      <a:cubicBezTo>
                        <a:pt x="158" y="378"/>
                        <a:pt x="158" y="378"/>
                        <a:pt x="158" y="378"/>
                      </a:cubicBezTo>
                      <a:cubicBezTo>
                        <a:pt x="221" y="378"/>
                        <a:pt x="221" y="378"/>
                        <a:pt x="221" y="378"/>
                      </a:cubicBezTo>
                      <a:cubicBezTo>
                        <a:pt x="232" y="344"/>
                        <a:pt x="232" y="344"/>
                        <a:pt x="232" y="344"/>
                      </a:cubicBezTo>
                      <a:cubicBezTo>
                        <a:pt x="245" y="341"/>
                        <a:pt x="257" y="336"/>
                        <a:pt x="269" y="329"/>
                      </a:cubicBezTo>
                      <a:cubicBezTo>
                        <a:pt x="300" y="345"/>
                        <a:pt x="300" y="345"/>
                        <a:pt x="300" y="345"/>
                      </a:cubicBezTo>
                      <a:cubicBezTo>
                        <a:pt x="345" y="300"/>
                        <a:pt x="345" y="300"/>
                        <a:pt x="345" y="300"/>
                      </a:cubicBezTo>
                      <a:cubicBezTo>
                        <a:pt x="329" y="268"/>
                        <a:pt x="329" y="268"/>
                        <a:pt x="329" y="268"/>
                      </a:cubicBezTo>
                      <a:cubicBezTo>
                        <a:pt x="336" y="257"/>
                        <a:pt x="341" y="244"/>
                        <a:pt x="344" y="232"/>
                      </a:cubicBezTo>
                      <a:lnTo>
                        <a:pt x="378" y="2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Freeform 6">
                  <a:extLst>
                    <a:ext uri="{FF2B5EF4-FFF2-40B4-BE49-F238E27FC236}">
                      <a16:creationId xmlns="" xmlns:a16="http://schemas.microsoft.com/office/drawing/2014/main" id="{5FDC5D63-45FF-448D-94AB-0E20293D9A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8688" y="1928813"/>
                  <a:ext cx="422274" cy="425449"/>
                </a:xfrm>
                <a:custGeom>
                  <a:avLst/>
                  <a:gdLst>
                    <a:gd name="T0" fmla="*/ 406 w 406"/>
                    <a:gd name="T1" fmla="*/ 161 h 406"/>
                    <a:gd name="T2" fmla="*/ 359 w 406"/>
                    <a:gd name="T3" fmla="*/ 123 h 406"/>
                    <a:gd name="T4" fmla="*/ 317 w 406"/>
                    <a:gd name="T5" fmla="*/ 30 h 406"/>
                    <a:gd name="T6" fmla="*/ 257 w 406"/>
                    <a:gd name="T7" fmla="*/ 36 h 406"/>
                    <a:gd name="T8" fmla="*/ 161 w 406"/>
                    <a:gd name="T9" fmla="*/ 0 h 406"/>
                    <a:gd name="T10" fmla="*/ 123 w 406"/>
                    <a:gd name="T11" fmla="*/ 47 h 406"/>
                    <a:gd name="T12" fmla="*/ 30 w 406"/>
                    <a:gd name="T13" fmla="*/ 89 h 406"/>
                    <a:gd name="T14" fmla="*/ 37 w 406"/>
                    <a:gd name="T15" fmla="*/ 149 h 406"/>
                    <a:gd name="T16" fmla="*/ 0 w 406"/>
                    <a:gd name="T17" fmla="*/ 244 h 406"/>
                    <a:gd name="T18" fmla="*/ 47 w 406"/>
                    <a:gd name="T19" fmla="*/ 283 h 406"/>
                    <a:gd name="T20" fmla="*/ 89 w 406"/>
                    <a:gd name="T21" fmla="*/ 376 h 406"/>
                    <a:gd name="T22" fmla="*/ 149 w 406"/>
                    <a:gd name="T23" fmla="*/ 369 h 406"/>
                    <a:gd name="T24" fmla="*/ 245 w 406"/>
                    <a:gd name="T25" fmla="*/ 406 h 406"/>
                    <a:gd name="T26" fmla="*/ 283 w 406"/>
                    <a:gd name="T27" fmla="*/ 359 h 406"/>
                    <a:gd name="T28" fmla="*/ 376 w 406"/>
                    <a:gd name="T29" fmla="*/ 317 h 406"/>
                    <a:gd name="T30" fmla="*/ 370 w 406"/>
                    <a:gd name="T31" fmla="*/ 257 h 406"/>
                    <a:gd name="T32" fmla="*/ 347 w 406"/>
                    <a:gd name="T33" fmla="*/ 235 h 406"/>
                    <a:gd name="T34" fmla="*/ 331 w 406"/>
                    <a:gd name="T35" fmla="*/ 275 h 406"/>
                    <a:gd name="T36" fmla="*/ 342 w 406"/>
                    <a:gd name="T37" fmla="*/ 312 h 406"/>
                    <a:gd name="T38" fmla="*/ 282 w 406"/>
                    <a:gd name="T39" fmla="*/ 327 h 406"/>
                    <a:gd name="T40" fmla="*/ 242 w 406"/>
                    <a:gd name="T41" fmla="*/ 345 h 406"/>
                    <a:gd name="T42" fmla="*/ 224 w 406"/>
                    <a:gd name="T43" fmla="*/ 378 h 406"/>
                    <a:gd name="T44" fmla="*/ 171 w 406"/>
                    <a:gd name="T45" fmla="*/ 347 h 406"/>
                    <a:gd name="T46" fmla="*/ 130 w 406"/>
                    <a:gd name="T47" fmla="*/ 331 h 406"/>
                    <a:gd name="T48" fmla="*/ 94 w 406"/>
                    <a:gd name="T49" fmla="*/ 342 h 406"/>
                    <a:gd name="T50" fmla="*/ 79 w 406"/>
                    <a:gd name="T51" fmla="*/ 282 h 406"/>
                    <a:gd name="T52" fmla="*/ 61 w 406"/>
                    <a:gd name="T53" fmla="*/ 242 h 406"/>
                    <a:gd name="T54" fmla="*/ 28 w 406"/>
                    <a:gd name="T55" fmla="*/ 224 h 406"/>
                    <a:gd name="T56" fmla="*/ 59 w 406"/>
                    <a:gd name="T57" fmla="*/ 171 h 406"/>
                    <a:gd name="T58" fmla="*/ 75 w 406"/>
                    <a:gd name="T59" fmla="*/ 130 h 406"/>
                    <a:gd name="T60" fmla="*/ 64 w 406"/>
                    <a:gd name="T61" fmla="*/ 94 h 406"/>
                    <a:gd name="T62" fmla="*/ 124 w 406"/>
                    <a:gd name="T63" fmla="*/ 79 h 406"/>
                    <a:gd name="T64" fmla="*/ 164 w 406"/>
                    <a:gd name="T65" fmla="*/ 61 h 406"/>
                    <a:gd name="T66" fmla="*/ 182 w 406"/>
                    <a:gd name="T67" fmla="*/ 28 h 406"/>
                    <a:gd name="T68" fmla="*/ 235 w 406"/>
                    <a:gd name="T69" fmla="*/ 59 h 406"/>
                    <a:gd name="T70" fmla="*/ 276 w 406"/>
                    <a:gd name="T71" fmla="*/ 75 h 406"/>
                    <a:gd name="T72" fmla="*/ 312 w 406"/>
                    <a:gd name="T73" fmla="*/ 64 h 406"/>
                    <a:gd name="T74" fmla="*/ 327 w 406"/>
                    <a:gd name="T75" fmla="*/ 124 h 406"/>
                    <a:gd name="T76" fmla="*/ 345 w 406"/>
                    <a:gd name="T77" fmla="*/ 164 h 406"/>
                    <a:gd name="T78" fmla="*/ 378 w 406"/>
                    <a:gd name="T79" fmla="*/ 181 h 406"/>
                    <a:gd name="T80" fmla="*/ 347 w 406"/>
                    <a:gd name="T81" fmla="*/ 235 h 406"/>
                    <a:gd name="T82" fmla="*/ 99 w 406"/>
                    <a:gd name="T83" fmla="*/ 203 h 406"/>
                    <a:gd name="T84" fmla="*/ 307 w 406"/>
                    <a:gd name="T85" fmla="*/ 203 h 406"/>
                    <a:gd name="T86" fmla="*/ 203 w 406"/>
                    <a:gd name="T87" fmla="*/ 279 h 406"/>
                    <a:gd name="T88" fmla="*/ 203 w 406"/>
                    <a:gd name="T89" fmla="*/ 127 h 406"/>
                    <a:gd name="T90" fmla="*/ 203 w 406"/>
                    <a:gd name="T91" fmla="*/ 279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06" h="406">
                      <a:moveTo>
                        <a:pt x="406" y="244"/>
                      </a:moveTo>
                      <a:cubicBezTo>
                        <a:pt x="406" y="161"/>
                        <a:pt x="406" y="161"/>
                        <a:pt x="406" y="161"/>
                      </a:cubicBezTo>
                      <a:cubicBezTo>
                        <a:pt x="370" y="149"/>
                        <a:pt x="370" y="149"/>
                        <a:pt x="370" y="149"/>
                      </a:cubicBezTo>
                      <a:cubicBezTo>
                        <a:pt x="367" y="140"/>
                        <a:pt x="363" y="132"/>
                        <a:pt x="359" y="123"/>
                      </a:cubicBezTo>
                      <a:cubicBezTo>
                        <a:pt x="376" y="89"/>
                        <a:pt x="376" y="89"/>
                        <a:pt x="376" y="89"/>
                      </a:cubicBezTo>
                      <a:cubicBezTo>
                        <a:pt x="317" y="30"/>
                        <a:pt x="317" y="30"/>
                        <a:pt x="317" y="30"/>
                      </a:cubicBezTo>
                      <a:cubicBezTo>
                        <a:pt x="283" y="47"/>
                        <a:pt x="283" y="47"/>
                        <a:pt x="283" y="47"/>
                      </a:cubicBezTo>
                      <a:cubicBezTo>
                        <a:pt x="274" y="43"/>
                        <a:pt x="266" y="39"/>
                        <a:pt x="257" y="36"/>
                      </a:cubicBezTo>
                      <a:cubicBezTo>
                        <a:pt x="245" y="0"/>
                        <a:pt x="245" y="0"/>
                        <a:pt x="245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49" y="36"/>
                        <a:pt x="149" y="36"/>
                        <a:pt x="149" y="36"/>
                      </a:cubicBezTo>
                      <a:cubicBezTo>
                        <a:pt x="140" y="39"/>
                        <a:pt x="132" y="43"/>
                        <a:pt x="123" y="47"/>
                      </a:cubicBezTo>
                      <a:cubicBezTo>
                        <a:pt x="89" y="30"/>
                        <a:pt x="89" y="30"/>
                        <a:pt x="89" y="30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47" y="123"/>
                        <a:pt x="47" y="123"/>
                        <a:pt x="47" y="123"/>
                      </a:cubicBezTo>
                      <a:cubicBezTo>
                        <a:pt x="43" y="132"/>
                        <a:pt x="39" y="140"/>
                        <a:pt x="37" y="149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37" y="257"/>
                        <a:pt x="37" y="257"/>
                        <a:pt x="37" y="257"/>
                      </a:cubicBezTo>
                      <a:cubicBezTo>
                        <a:pt x="39" y="266"/>
                        <a:pt x="43" y="274"/>
                        <a:pt x="47" y="283"/>
                      </a:cubicBezTo>
                      <a:cubicBezTo>
                        <a:pt x="30" y="317"/>
                        <a:pt x="30" y="317"/>
                        <a:pt x="30" y="317"/>
                      </a:cubicBezTo>
                      <a:cubicBezTo>
                        <a:pt x="89" y="376"/>
                        <a:pt x="89" y="376"/>
                        <a:pt x="89" y="376"/>
                      </a:cubicBezTo>
                      <a:cubicBezTo>
                        <a:pt x="123" y="359"/>
                        <a:pt x="123" y="359"/>
                        <a:pt x="123" y="359"/>
                      </a:cubicBezTo>
                      <a:cubicBezTo>
                        <a:pt x="132" y="363"/>
                        <a:pt x="140" y="366"/>
                        <a:pt x="149" y="369"/>
                      </a:cubicBezTo>
                      <a:cubicBezTo>
                        <a:pt x="161" y="406"/>
                        <a:pt x="161" y="406"/>
                        <a:pt x="161" y="406"/>
                      </a:cubicBezTo>
                      <a:cubicBezTo>
                        <a:pt x="245" y="406"/>
                        <a:pt x="245" y="406"/>
                        <a:pt x="245" y="406"/>
                      </a:cubicBezTo>
                      <a:cubicBezTo>
                        <a:pt x="257" y="369"/>
                        <a:pt x="257" y="369"/>
                        <a:pt x="257" y="369"/>
                      </a:cubicBezTo>
                      <a:cubicBezTo>
                        <a:pt x="266" y="366"/>
                        <a:pt x="274" y="363"/>
                        <a:pt x="283" y="359"/>
                      </a:cubicBezTo>
                      <a:cubicBezTo>
                        <a:pt x="317" y="376"/>
                        <a:pt x="317" y="376"/>
                        <a:pt x="317" y="376"/>
                      </a:cubicBezTo>
                      <a:cubicBezTo>
                        <a:pt x="376" y="317"/>
                        <a:pt x="376" y="317"/>
                        <a:pt x="376" y="317"/>
                      </a:cubicBezTo>
                      <a:cubicBezTo>
                        <a:pt x="359" y="283"/>
                        <a:pt x="359" y="283"/>
                        <a:pt x="359" y="283"/>
                      </a:cubicBezTo>
                      <a:cubicBezTo>
                        <a:pt x="363" y="274"/>
                        <a:pt x="367" y="266"/>
                        <a:pt x="370" y="257"/>
                      </a:cubicBezTo>
                      <a:lnTo>
                        <a:pt x="406" y="244"/>
                      </a:lnTo>
                      <a:close/>
                      <a:moveTo>
                        <a:pt x="347" y="235"/>
                      </a:moveTo>
                      <a:cubicBezTo>
                        <a:pt x="345" y="242"/>
                        <a:pt x="345" y="242"/>
                        <a:pt x="345" y="242"/>
                      </a:cubicBezTo>
                      <a:cubicBezTo>
                        <a:pt x="341" y="254"/>
                        <a:pt x="337" y="265"/>
                        <a:pt x="331" y="275"/>
                      </a:cubicBezTo>
                      <a:cubicBezTo>
                        <a:pt x="327" y="282"/>
                        <a:pt x="327" y="282"/>
                        <a:pt x="327" y="282"/>
                      </a:cubicBezTo>
                      <a:cubicBezTo>
                        <a:pt x="342" y="312"/>
                        <a:pt x="342" y="312"/>
                        <a:pt x="342" y="312"/>
                      </a:cubicBezTo>
                      <a:cubicBezTo>
                        <a:pt x="312" y="342"/>
                        <a:pt x="312" y="342"/>
                        <a:pt x="312" y="342"/>
                      </a:cubicBezTo>
                      <a:cubicBezTo>
                        <a:pt x="282" y="327"/>
                        <a:pt x="282" y="327"/>
                        <a:pt x="282" y="327"/>
                      </a:cubicBezTo>
                      <a:cubicBezTo>
                        <a:pt x="276" y="331"/>
                        <a:pt x="276" y="331"/>
                        <a:pt x="276" y="331"/>
                      </a:cubicBezTo>
                      <a:cubicBezTo>
                        <a:pt x="265" y="337"/>
                        <a:pt x="254" y="341"/>
                        <a:pt x="242" y="345"/>
                      </a:cubicBezTo>
                      <a:cubicBezTo>
                        <a:pt x="235" y="347"/>
                        <a:pt x="235" y="347"/>
                        <a:pt x="235" y="347"/>
                      </a:cubicBezTo>
                      <a:cubicBezTo>
                        <a:pt x="224" y="378"/>
                        <a:pt x="224" y="378"/>
                        <a:pt x="224" y="378"/>
                      </a:cubicBezTo>
                      <a:cubicBezTo>
                        <a:pt x="182" y="378"/>
                        <a:pt x="182" y="378"/>
                        <a:pt x="182" y="378"/>
                      </a:cubicBezTo>
                      <a:cubicBezTo>
                        <a:pt x="171" y="347"/>
                        <a:pt x="171" y="347"/>
                        <a:pt x="171" y="347"/>
                      </a:cubicBezTo>
                      <a:cubicBezTo>
                        <a:pt x="164" y="345"/>
                        <a:pt x="164" y="345"/>
                        <a:pt x="164" y="345"/>
                      </a:cubicBezTo>
                      <a:cubicBezTo>
                        <a:pt x="152" y="341"/>
                        <a:pt x="141" y="337"/>
                        <a:pt x="130" y="331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94" y="342"/>
                        <a:pt x="94" y="342"/>
                        <a:pt x="94" y="342"/>
                      </a:cubicBezTo>
                      <a:cubicBezTo>
                        <a:pt x="64" y="311"/>
                        <a:pt x="64" y="311"/>
                        <a:pt x="64" y="311"/>
                      </a:cubicBezTo>
                      <a:cubicBezTo>
                        <a:pt x="79" y="282"/>
                        <a:pt x="79" y="282"/>
                        <a:pt x="79" y="282"/>
                      </a:cubicBezTo>
                      <a:cubicBezTo>
                        <a:pt x="75" y="275"/>
                        <a:pt x="75" y="275"/>
                        <a:pt x="75" y="275"/>
                      </a:cubicBezTo>
                      <a:cubicBezTo>
                        <a:pt x="69" y="265"/>
                        <a:pt x="65" y="254"/>
                        <a:pt x="61" y="242"/>
                      </a:cubicBezTo>
                      <a:cubicBezTo>
                        <a:pt x="59" y="235"/>
                        <a:pt x="59" y="235"/>
                        <a:pt x="59" y="235"/>
                      </a:cubicBezTo>
                      <a:cubicBezTo>
                        <a:pt x="28" y="224"/>
                        <a:pt x="28" y="224"/>
                        <a:pt x="28" y="224"/>
                      </a:cubicBezTo>
                      <a:cubicBezTo>
                        <a:pt x="28" y="181"/>
                        <a:pt x="28" y="181"/>
                        <a:pt x="28" y="181"/>
                      </a:cubicBezTo>
                      <a:cubicBezTo>
                        <a:pt x="59" y="171"/>
                        <a:pt x="59" y="171"/>
                        <a:pt x="59" y="171"/>
                      </a:cubicBezTo>
                      <a:cubicBezTo>
                        <a:pt x="61" y="164"/>
                        <a:pt x="61" y="164"/>
                        <a:pt x="61" y="164"/>
                      </a:cubicBezTo>
                      <a:cubicBezTo>
                        <a:pt x="65" y="152"/>
                        <a:pt x="69" y="141"/>
                        <a:pt x="75" y="130"/>
                      </a:cubicBezTo>
                      <a:cubicBezTo>
                        <a:pt x="79" y="124"/>
                        <a:pt x="79" y="124"/>
                        <a:pt x="79" y="12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94" y="64"/>
                        <a:pt x="94" y="64"/>
                        <a:pt x="94" y="64"/>
                      </a:cubicBezTo>
                      <a:cubicBezTo>
                        <a:pt x="124" y="79"/>
                        <a:pt x="124" y="79"/>
                        <a:pt x="124" y="79"/>
                      </a:cubicBezTo>
                      <a:cubicBezTo>
                        <a:pt x="130" y="75"/>
                        <a:pt x="130" y="75"/>
                        <a:pt x="130" y="75"/>
                      </a:cubicBezTo>
                      <a:cubicBezTo>
                        <a:pt x="141" y="69"/>
                        <a:pt x="152" y="64"/>
                        <a:pt x="164" y="61"/>
                      </a:cubicBezTo>
                      <a:cubicBezTo>
                        <a:pt x="171" y="59"/>
                        <a:pt x="171" y="59"/>
                        <a:pt x="171" y="59"/>
                      </a:cubicBezTo>
                      <a:cubicBezTo>
                        <a:pt x="182" y="28"/>
                        <a:pt x="182" y="28"/>
                        <a:pt x="182" y="28"/>
                      </a:cubicBezTo>
                      <a:cubicBezTo>
                        <a:pt x="224" y="28"/>
                        <a:pt x="224" y="28"/>
                        <a:pt x="224" y="28"/>
                      </a:cubicBezTo>
                      <a:cubicBezTo>
                        <a:pt x="235" y="59"/>
                        <a:pt x="235" y="59"/>
                        <a:pt x="235" y="59"/>
                      </a:cubicBezTo>
                      <a:cubicBezTo>
                        <a:pt x="242" y="61"/>
                        <a:pt x="242" y="61"/>
                        <a:pt x="242" y="61"/>
                      </a:cubicBezTo>
                      <a:cubicBezTo>
                        <a:pt x="254" y="64"/>
                        <a:pt x="265" y="69"/>
                        <a:pt x="276" y="75"/>
                      </a:cubicBezTo>
                      <a:cubicBezTo>
                        <a:pt x="282" y="79"/>
                        <a:pt x="282" y="79"/>
                        <a:pt x="282" y="79"/>
                      </a:cubicBezTo>
                      <a:cubicBezTo>
                        <a:pt x="312" y="64"/>
                        <a:pt x="312" y="64"/>
                        <a:pt x="312" y="64"/>
                      </a:cubicBezTo>
                      <a:cubicBezTo>
                        <a:pt x="342" y="94"/>
                        <a:pt x="342" y="94"/>
                        <a:pt x="342" y="94"/>
                      </a:cubicBezTo>
                      <a:cubicBezTo>
                        <a:pt x="327" y="124"/>
                        <a:pt x="327" y="124"/>
                        <a:pt x="327" y="124"/>
                      </a:cubicBezTo>
                      <a:cubicBezTo>
                        <a:pt x="331" y="130"/>
                        <a:pt x="331" y="130"/>
                        <a:pt x="331" y="130"/>
                      </a:cubicBezTo>
                      <a:cubicBezTo>
                        <a:pt x="337" y="141"/>
                        <a:pt x="341" y="152"/>
                        <a:pt x="345" y="164"/>
                      </a:cubicBezTo>
                      <a:cubicBezTo>
                        <a:pt x="347" y="171"/>
                        <a:pt x="347" y="171"/>
                        <a:pt x="347" y="171"/>
                      </a:cubicBezTo>
                      <a:cubicBezTo>
                        <a:pt x="378" y="181"/>
                        <a:pt x="378" y="181"/>
                        <a:pt x="378" y="181"/>
                      </a:cubicBezTo>
                      <a:cubicBezTo>
                        <a:pt x="378" y="224"/>
                        <a:pt x="378" y="224"/>
                        <a:pt x="378" y="224"/>
                      </a:cubicBezTo>
                      <a:lnTo>
                        <a:pt x="347" y="235"/>
                      </a:lnTo>
                      <a:close/>
                      <a:moveTo>
                        <a:pt x="203" y="99"/>
                      </a:moveTo>
                      <a:cubicBezTo>
                        <a:pt x="146" y="99"/>
                        <a:pt x="99" y="146"/>
                        <a:pt x="99" y="203"/>
                      </a:cubicBezTo>
                      <a:cubicBezTo>
                        <a:pt x="99" y="260"/>
                        <a:pt x="146" y="307"/>
                        <a:pt x="203" y="307"/>
                      </a:cubicBezTo>
                      <a:cubicBezTo>
                        <a:pt x="260" y="307"/>
                        <a:pt x="307" y="260"/>
                        <a:pt x="307" y="203"/>
                      </a:cubicBezTo>
                      <a:cubicBezTo>
                        <a:pt x="307" y="146"/>
                        <a:pt x="260" y="99"/>
                        <a:pt x="203" y="99"/>
                      </a:cubicBezTo>
                      <a:close/>
                      <a:moveTo>
                        <a:pt x="203" y="279"/>
                      </a:moveTo>
                      <a:cubicBezTo>
                        <a:pt x="161" y="279"/>
                        <a:pt x="127" y="245"/>
                        <a:pt x="127" y="203"/>
                      </a:cubicBezTo>
                      <a:cubicBezTo>
                        <a:pt x="127" y="161"/>
                        <a:pt x="161" y="127"/>
                        <a:pt x="203" y="127"/>
                      </a:cubicBezTo>
                      <a:cubicBezTo>
                        <a:pt x="245" y="127"/>
                        <a:pt x="279" y="161"/>
                        <a:pt x="279" y="203"/>
                      </a:cubicBezTo>
                      <a:cubicBezTo>
                        <a:pt x="279" y="245"/>
                        <a:pt x="245" y="279"/>
                        <a:pt x="203" y="279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00" name="그룹 299"/>
          <p:cNvGrpSpPr/>
          <p:nvPr/>
        </p:nvGrpSpPr>
        <p:grpSpPr>
          <a:xfrm>
            <a:off x="6161293" y="2430389"/>
            <a:ext cx="981729" cy="761121"/>
            <a:chOff x="6161293" y="2430389"/>
            <a:chExt cx="981729" cy="761121"/>
          </a:xfrm>
        </p:grpSpPr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64003AC5-D4AF-48CE-9C3F-5B65DC38A73A}"/>
                </a:ext>
              </a:extLst>
            </p:cNvPr>
            <p:cNvGrpSpPr/>
            <p:nvPr/>
          </p:nvGrpSpPr>
          <p:grpSpPr>
            <a:xfrm>
              <a:off x="6423221" y="2430389"/>
              <a:ext cx="620352" cy="726709"/>
              <a:chOff x="6570567" y="1243989"/>
              <a:chExt cx="620352" cy="726709"/>
            </a:xfrm>
          </p:grpSpPr>
          <p:grpSp>
            <p:nvGrpSpPr>
              <p:cNvPr id="278" name="그룹 277">
                <a:extLst>
                  <a:ext uri="{FF2B5EF4-FFF2-40B4-BE49-F238E27FC236}">
                    <a16:creationId xmlns="" xmlns:a16="http://schemas.microsoft.com/office/drawing/2014/main" id="{892EEBA2-B26E-43C0-AEDE-C76A0AA80EC7}"/>
                  </a:ext>
                </a:extLst>
              </p:cNvPr>
              <p:cNvGrpSpPr/>
              <p:nvPr/>
            </p:nvGrpSpPr>
            <p:grpSpPr>
              <a:xfrm>
                <a:off x="6733718" y="1243989"/>
                <a:ext cx="457201" cy="612775"/>
                <a:chOff x="6615113" y="1601788"/>
                <a:chExt cx="457201" cy="612775"/>
              </a:xfrm>
            </p:grpSpPr>
            <p:sp>
              <p:nvSpPr>
                <p:cNvPr id="293" name="AutoShape 17">
                  <a:extLst>
                    <a:ext uri="{FF2B5EF4-FFF2-40B4-BE49-F238E27FC236}">
                      <a16:creationId xmlns="" xmlns:a16="http://schemas.microsoft.com/office/drawing/2014/main" id="{BE168CDC-42D5-41C5-96DA-95FC497D4E2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615113" y="1603375"/>
                  <a:ext cx="4572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4" name="Freeform 19">
                  <a:extLst>
                    <a:ext uri="{FF2B5EF4-FFF2-40B4-BE49-F238E27FC236}">
                      <a16:creationId xmlns="" xmlns:a16="http://schemas.microsoft.com/office/drawing/2014/main" id="{5CD08957-A8E8-49E3-8586-3479F4BF11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0988" y="1617663"/>
                  <a:ext cx="427038" cy="581025"/>
                </a:xfrm>
                <a:custGeom>
                  <a:avLst/>
                  <a:gdLst>
                    <a:gd name="T0" fmla="*/ 175 w 269"/>
                    <a:gd name="T1" fmla="*/ 0 h 366"/>
                    <a:gd name="T2" fmla="*/ 269 w 269"/>
                    <a:gd name="T3" fmla="*/ 95 h 366"/>
                    <a:gd name="T4" fmla="*/ 269 w 269"/>
                    <a:gd name="T5" fmla="*/ 366 h 366"/>
                    <a:gd name="T6" fmla="*/ 0 w 269"/>
                    <a:gd name="T7" fmla="*/ 366 h 366"/>
                    <a:gd name="T8" fmla="*/ 0 w 269"/>
                    <a:gd name="T9" fmla="*/ 0 h 366"/>
                    <a:gd name="T10" fmla="*/ 175 w 269"/>
                    <a:gd name="T11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366">
                      <a:moveTo>
                        <a:pt x="175" y="0"/>
                      </a:moveTo>
                      <a:lnTo>
                        <a:pt x="269" y="95"/>
                      </a:lnTo>
                      <a:lnTo>
                        <a:pt x="269" y="366"/>
                      </a:lnTo>
                      <a:lnTo>
                        <a:pt x="0" y="366"/>
                      </a:lnTo>
                      <a:lnTo>
                        <a:pt x="0" y="0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5" name="Freeform 20">
                  <a:extLst>
                    <a:ext uri="{FF2B5EF4-FFF2-40B4-BE49-F238E27FC236}">
                      <a16:creationId xmlns="" xmlns:a16="http://schemas.microsoft.com/office/drawing/2014/main" id="{73635FC5-A04D-467A-B17E-64FC34BB8E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16701" y="1601788"/>
                  <a:ext cx="455613" cy="612775"/>
                </a:xfrm>
                <a:custGeom>
                  <a:avLst/>
                  <a:gdLst>
                    <a:gd name="T0" fmla="*/ 188 w 287"/>
                    <a:gd name="T1" fmla="*/ 0 h 386"/>
                    <a:gd name="T2" fmla="*/ 0 w 287"/>
                    <a:gd name="T3" fmla="*/ 0 h 386"/>
                    <a:gd name="T4" fmla="*/ 0 w 287"/>
                    <a:gd name="T5" fmla="*/ 386 h 386"/>
                    <a:gd name="T6" fmla="*/ 287 w 287"/>
                    <a:gd name="T7" fmla="*/ 386 h 386"/>
                    <a:gd name="T8" fmla="*/ 287 w 287"/>
                    <a:gd name="T9" fmla="*/ 101 h 386"/>
                    <a:gd name="T10" fmla="*/ 188 w 287"/>
                    <a:gd name="T11" fmla="*/ 0 h 386"/>
                    <a:gd name="T12" fmla="*/ 193 w 287"/>
                    <a:gd name="T13" fmla="*/ 32 h 386"/>
                    <a:gd name="T14" fmla="*/ 256 w 287"/>
                    <a:gd name="T15" fmla="*/ 95 h 386"/>
                    <a:gd name="T16" fmla="*/ 193 w 287"/>
                    <a:gd name="T17" fmla="*/ 95 h 386"/>
                    <a:gd name="T18" fmla="*/ 193 w 287"/>
                    <a:gd name="T19" fmla="*/ 32 h 386"/>
                    <a:gd name="T20" fmla="*/ 18 w 287"/>
                    <a:gd name="T21" fmla="*/ 367 h 386"/>
                    <a:gd name="T22" fmla="*/ 18 w 287"/>
                    <a:gd name="T23" fmla="*/ 19 h 386"/>
                    <a:gd name="T24" fmla="*/ 175 w 287"/>
                    <a:gd name="T25" fmla="*/ 19 h 386"/>
                    <a:gd name="T26" fmla="*/ 175 w 287"/>
                    <a:gd name="T27" fmla="*/ 114 h 386"/>
                    <a:gd name="T28" fmla="*/ 269 w 287"/>
                    <a:gd name="T29" fmla="*/ 114 h 386"/>
                    <a:gd name="T30" fmla="*/ 269 w 287"/>
                    <a:gd name="T31" fmla="*/ 367 h 386"/>
                    <a:gd name="T32" fmla="*/ 18 w 287"/>
                    <a:gd name="T33" fmla="*/ 367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7" h="386">
                      <a:moveTo>
                        <a:pt x="188" y="0"/>
                      </a:moveTo>
                      <a:lnTo>
                        <a:pt x="0" y="0"/>
                      </a:lnTo>
                      <a:lnTo>
                        <a:pt x="0" y="386"/>
                      </a:lnTo>
                      <a:lnTo>
                        <a:pt x="287" y="386"/>
                      </a:lnTo>
                      <a:lnTo>
                        <a:pt x="287" y="101"/>
                      </a:lnTo>
                      <a:lnTo>
                        <a:pt x="188" y="0"/>
                      </a:lnTo>
                      <a:close/>
                      <a:moveTo>
                        <a:pt x="193" y="32"/>
                      </a:moveTo>
                      <a:lnTo>
                        <a:pt x="256" y="95"/>
                      </a:lnTo>
                      <a:lnTo>
                        <a:pt x="193" y="95"/>
                      </a:lnTo>
                      <a:lnTo>
                        <a:pt x="193" y="32"/>
                      </a:lnTo>
                      <a:close/>
                      <a:moveTo>
                        <a:pt x="18" y="367"/>
                      </a:moveTo>
                      <a:lnTo>
                        <a:pt x="18" y="19"/>
                      </a:lnTo>
                      <a:lnTo>
                        <a:pt x="175" y="19"/>
                      </a:lnTo>
                      <a:lnTo>
                        <a:pt x="175" y="114"/>
                      </a:lnTo>
                      <a:lnTo>
                        <a:pt x="269" y="114"/>
                      </a:lnTo>
                      <a:lnTo>
                        <a:pt x="269" y="367"/>
                      </a:lnTo>
                      <a:lnTo>
                        <a:pt x="18" y="367"/>
                      </a:lnTo>
                      <a:close/>
                    </a:path>
                  </a:pathLst>
                </a:custGeom>
                <a:solidFill>
                  <a:srgbClr val="7E56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0" name="그룹 279">
                <a:extLst>
                  <a:ext uri="{FF2B5EF4-FFF2-40B4-BE49-F238E27FC236}">
                    <a16:creationId xmlns="" xmlns:a16="http://schemas.microsoft.com/office/drawing/2014/main" id="{F1B6E4AA-4595-4B7B-B09B-B2FC15924C8B}"/>
                  </a:ext>
                </a:extLst>
              </p:cNvPr>
              <p:cNvGrpSpPr/>
              <p:nvPr/>
            </p:nvGrpSpPr>
            <p:grpSpPr>
              <a:xfrm>
                <a:off x="6652143" y="1300956"/>
                <a:ext cx="457201" cy="612775"/>
                <a:chOff x="6615113" y="1601788"/>
                <a:chExt cx="457201" cy="612775"/>
              </a:xfrm>
            </p:grpSpPr>
            <p:sp>
              <p:nvSpPr>
                <p:cNvPr id="290" name="AutoShape 17">
                  <a:extLst>
                    <a:ext uri="{FF2B5EF4-FFF2-40B4-BE49-F238E27FC236}">
                      <a16:creationId xmlns="" xmlns:a16="http://schemas.microsoft.com/office/drawing/2014/main" id="{941FADF2-C2FC-4EF1-8D93-F1DD8B1E98D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615113" y="1603375"/>
                  <a:ext cx="4572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1" name="Freeform 19">
                  <a:extLst>
                    <a:ext uri="{FF2B5EF4-FFF2-40B4-BE49-F238E27FC236}">
                      <a16:creationId xmlns="" xmlns:a16="http://schemas.microsoft.com/office/drawing/2014/main" id="{35047F00-2B07-41CF-9660-454AD89D9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0988" y="1617663"/>
                  <a:ext cx="427038" cy="581025"/>
                </a:xfrm>
                <a:custGeom>
                  <a:avLst/>
                  <a:gdLst>
                    <a:gd name="T0" fmla="*/ 175 w 269"/>
                    <a:gd name="T1" fmla="*/ 0 h 366"/>
                    <a:gd name="T2" fmla="*/ 269 w 269"/>
                    <a:gd name="T3" fmla="*/ 95 h 366"/>
                    <a:gd name="T4" fmla="*/ 269 w 269"/>
                    <a:gd name="T5" fmla="*/ 366 h 366"/>
                    <a:gd name="T6" fmla="*/ 0 w 269"/>
                    <a:gd name="T7" fmla="*/ 366 h 366"/>
                    <a:gd name="T8" fmla="*/ 0 w 269"/>
                    <a:gd name="T9" fmla="*/ 0 h 366"/>
                    <a:gd name="T10" fmla="*/ 175 w 269"/>
                    <a:gd name="T11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366">
                      <a:moveTo>
                        <a:pt x="175" y="0"/>
                      </a:moveTo>
                      <a:lnTo>
                        <a:pt x="269" y="95"/>
                      </a:lnTo>
                      <a:lnTo>
                        <a:pt x="269" y="366"/>
                      </a:lnTo>
                      <a:lnTo>
                        <a:pt x="0" y="366"/>
                      </a:lnTo>
                      <a:lnTo>
                        <a:pt x="0" y="0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2" name="Freeform 20">
                  <a:extLst>
                    <a:ext uri="{FF2B5EF4-FFF2-40B4-BE49-F238E27FC236}">
                      <a16:creationId xmlns="" xmlns:a16="http://schemas.microsoft.com/office/drawing/2014/main" id="{F1090CBA-5505-4D2E-9EC8-0BE62DB25A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16701" y="1601788"/>
                  <a:ext cx="455613" cy="612775"/>
                </a:xfrm>
                <a:custGeom>
                  <a:avLst/>
                  <a:gdLst>
                    <a:gd name="T0" fmla="*/ 188 w 287"/>
                    <a:gd name="T1" fmla="*/ 0 h 386"/>
                    <a:gd name="T2" fmla="*/ 0 w 287"/>
                    <a:gd name="T3" fmla="*/ 0 h 386"/>
                    <a:gd name="T4" fmla="*/ 0 w 287"/>
                    <a:gd name="T5" fmla="*/ 386 h 386"/>
                    <a:gd name="T6" fmla="*/ 287 w 287"/>
                    <a:gd name="T7" fmla="*/ 386 h 386"/>
                    <a:gd name="T8" fmla="*/ 287 w 287"/>
                    <a:gd name="T9" fmla="*/ 101 h 386"/>
                    <a:gd name="T10" fmla="*/ 188 w 287"/>
                    <a:gd name="T11" fmla="*/ 0 h 386"/>
                    <a:gd name="T12" fmla="*/ 193 w 287"/>
                    <a:gd name="T13" fmla="*/ 32 h 386"/>
                    <a:gd name="T14" fmla="*/ 256 w 287"/>
                    <a:gd name="T15" fmla="*/ 95 h 386"/>
                    <a:gd name="T16" fmla="*/ 193 w 287"/>
                    <a:gd name="T17" fmla="*/ 95 h 386"/>
                    <a:gd name="T18" fmla="*/ 193 w 287"/>
                    <a:gd name="T19" fmla="*/ 32 h 386"/>
                    <a:gd name="T20" fmla="*/ 18 w 287"/>
                    <a:gd name="T21" fmla="*/ 367 h 386"/>
                    <a:gd name="T22" fmla="*/ 18 w 287"/>
                    <a:gd name="T23" fmla="*/ 19 h 386"/>
                    <a:gd name="T24" fmla="*/ 175 w 287"/>
                    <a:gd name="T25" fmla="*/ 19 h 386"/>
                    <a:gd name="T26" fmla="*/ 175 w 287"/>
                    <a:gd name="T27" fmla="*/ 114 h 386"/>
                    <a:gd name="T28" fmla="*/ 269 w 287"/>
                    <a:gd name="T29" fmla="*/ 114 h 386"/>
                    <a:gd name="T30" fmla="*/ 269 w 287"/>
                    <a:gd name="T31" fmla="*/ 367 h 386"/>
                    <a:gd name="T32" fmla="*/ 18 w 287"/>
                    <a:gd name="T33" fmla="*/ 367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7" h="386">
                      <a:moveTo>
                        <a:pt x="188" y="0"/>
                      </a:moveTo>
                      <a:lnTo>
                        <a:pt x="0" y="0"/>
                      </a:lnTo>
                      <a:lnTo>
                        <a:pt x="0" y="386"/>
                      </a:lnTo>
                      <a:lnTo>
                        <a:pt x="287" y="386"/>
                      </a:lnTo>
                      <a:lnTo>
                        <a:pt x="287" y="101"/>
                      </a:lnTo>
                      <a:lnTo>
                        <a:pt x="188" y="0"/>
                      </a:lnTo>
                      <a:close/>
                      <a:moveTo>
                        <a:pt x="193" y="32"/>
                      </a:moveTo>
                      <a:lnTo>
                        <a:pt x="256" y="95"/>
                      </a:lnTo>
                      <a:lnTo>
                        <a:pt x="193" y="95"/>
                      </a:lnTo>
                      <a:lnTo>
                        <a:pt x="193" y="32"/>
                      </a:lnTo>
                      <a:close/>
                      <a:moveTo>
                        <a:pt x="18" y="367"/>
                      </a:moveTo>
                      <a:lnTo>
                        <a:pt x="18" y="19"/>
                      </a:lnTo>
                      <a:lnTo>
                        <a:pt x="175" y="19"/>
                      </a:lnTo>
                      <a:lnTo>
                        <a:pt x="175" y="114"/>
                      </a:lnTo>
                      <a:lnTo>
                        <a:pt x="269" y="114"/>
                      </a:lnTo>
                      <a:lnTo>
                        <a:pt x="269" y="367"/>
                      </a:lnTo>
                      <a:lnTo>
                        <a:pt x="18" y="367"/>
                      </a:lnTo>
                      <a:close/>
                    </a:path>
                  </a:pathLst>
                </a:custGeom>
                <a:solidFill>
                  <a:srgbClr val="7E56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1" name="그룹 280">
                <a:extLst>
                  <a:ext uri="{FF2B5EF4-FFF2-40B4-BE49-F238E27FC236}">
                    <a16:creationId xmlns="" xmlns:a16="http://schemas.microsoft.com/office/drawing/2014/main" id="{95638856-3F17-4048-983B-05F9C65BA770}"/>
                  </a:ext>
                </a:extLst>
              </p:cNvPr>
              <p:cNvGrpSpPr/>
              <p:nvPr/>
            </p:nvGrpSpPr>
            <p:grpSpPr>
              <a:xfrm>
                <a:off x="6570567" y="1357923"/>
                <a:ext cx="457201" cy="612775"/>
                <a:chOff x="6615113" y="1601788"/>
                <a:chExt cx="457201" cy="612775"/>
              </a:xfrm>
            </p:grpSpPr>
            <p:sp>
              <p:nvSpPr>
                <p:cNvPr id="282" name="AutoShape 17">
                  <a:extLst>
                    <a:ext uri="{FF2B5EF4-FFF2-40B4-BE49-F238E27FC236}">
                      <a16:creationId xmlns="" xmlns:a16="http://schemas.microsoft.com/office/drawing/2014/main" id="{5AA27D46-0EAF-4BEA-AEBD-BEC3C660558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615113" y="1603375"/>
                  <a:ext cx="4572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3" name="Freeform 19">
                  <a:extLst>
                    <a:ext uri="{FF2B5EF4-FFF2-40B4-BE49-F238E27FC236}">
                      <a16:creationId xmlns="" xmlns:a16="http://schemas.microsoft.com/office/drawing/2014/main" id="{7CF5B943-2E47-4241-A66E-2328EB81B5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0988" y="1617663"/>
                  <a:ext cx="427038" cy="581025"/>
                </a:xfrm>
                <a:custGeom>
                  <a:avLst/>
                  <a:gdLst>
                    <a:gd name="T0" fmla="*/ 175 w 269"/>
                    <a:gd name="T1" fmla="*/ 0 h 366"/>
                    <a:gd name="T2" fmla="*/ 269 w 269"/>
                    <a:gd name="T3" fmla="*/ 95 h 366"/>
                    <a:gd name="T4" fmla="*/ 269 w 269"/>
                    <a:gd name="T5" fmla="*/ 366 h 366"/>
                    <a:gd name="T6" fmla="*/ 0 w 269"/>
                    <a:gd name="T7" fmla="*/ 366 h 366"/>
                    <a:gd name="T8" fmla="*/ 0 w 269"/>
                    <a:gd name="T9" fmla="*/ 0 h 366"/>
                    <a:gd name="T10" fmla="*/ 175 w 269"/>
                    <a:gd name="T11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366">
                      <a:moveTo>
                        <a:pt x="175" y="0"/>
                      </a:moveTo>
                      <a:lnTo>
                        <a:pt x="269" y="95"/>
                      </a:lnTo>
                      <a:lnTo>
                        <a:pt x="269" y="366"/>
                      </a:lnTo>
                      <a:lnTo>
                        <a:pt x="0" y="366"/>
                      </a:lnTo>
                      <a:lnTo>
                        <a:pt x="0" y="0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4" name="Freeform 20">
                  <a:extLst>
                    <a:ext uri="{FF2B5EF4-FFF2-40B4-BE49-F238E27FC236}">
                      <a16:creationId xmlns="" xmlns:a16="http://schemas.microsoft.com/office/drawing/2014/main" id="{A0BF3293-CEC7-420A-8109-5BDC9DB9B1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16701" y="1601788"/>
                  <a:ext cx="455613" cy="612775"/>
                </a:xfrm>
                <a:custGeom>
                  <a:avLst/>
                  <a:gdLst>
                    <a:gd name="T0" fmla="*/ 188 w 287"/>
                    <a:gd name="T1" fmla="*/ 0 h 386"/>
                    <a:gd name="T2" fmla="*/ 0 w 287"/>
                    <a:gd name="T3" fmla="*/ 0 h 386"/>
                    <a:gd name="T4" fmla="*/ 0 w 287"/>
                    <a:gd name="T5" fmla="*/ 386 h 386"/>
                    <a:gd name="T6" fmla="*/ 287 w 287"/>
                    <a:gd name="T7" fmla="*/ 386 h 386"/>
                    <a:gd name="T8" fmla="*/ 287 w 287"/>
                    <a:gd name="T9" fmla="*/ 101 h 386"/>
                    <a:gd name="T10" fmla="*/ 188 w 287"/>
                    <a:gd name="T11" fmla="*/ 0 h 386"/>
                    <a:gd name="T12" fmla="*/ 193 w 287"/>
                    <a:gd name="T13" fmla="*/ 32 h 386"/>
                    <a:gd name="T14" fmla="*/ 256 w 287"/>
                    <a:gd name="T15" fmla="*/ 95 h 386"/>
                    <a:gd name="T16" fmla="*/ 193 w 287"/>
                    <a:gd name="T17" fmla="*/ 95 h 386"/>
                    <a:gd name="T18" fmla="*/ 193 w 287"/>
                    <a:gd name="T19" fmla="*/ 32 h 386"/>
                    <a:gd name="T20" fmla="*/ 18 w 287"/>
                    <a:gd name="T21" fmla="*/ 367 h 386"/>
                    <a:gd name="T22" fmla="*/ 18 w 287"/>
                    <a:gd name="T23" fmla="*/ 19 h 386"/>
                    <a:gd name="T24" fmla="*/ 175 w 287"/>
                    <a:gd name="T25" fmla="*/ 19 h 386"/>
                    <a:gd name="T26" fmla="*/ 175 w 287"/>
                    <a:gd name="T27" fmla="*/ 114 h 386"/>
                    <a:gd name="T28" fmla="*/ 269 w 287"/>
                    <a:gd name="T29" fmla="*/ 114 h 386"/>
                    <a:gd name="T30" fmla="*/ 269 w 287"/>
                    <a:gd name="T31" fmla="*/ 367 h 386"/>
                    <a:gd name="T32" fmla="*/ 18 w 287"/>
                    <a:gd name="T33" fmla="*/ 367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7" h="386">
                      <a:moveTo>
                        <a:pt x="188" y="0"/>
                      </a:moveTo>
                      <a:lnTo>
                        <a:pt x="0" y="0"/>
                      </a:lnTo>
                      <a:lnTo>
                        <a:pt x="0" y="386"/>
                      </a:lnTo>
                      <a:lnTo>
                        <a:pt x="287" y="386"/>
                      </a:lnTo>
                      <a:lnTo>
                        <a:pt x="287" y="101"/>
                      </a:lnTo>
                      <a:lnTo>
                        <a:pt x="188" y="0"/>
                      </a:lnTo>
                      <a:close/>
                      <a:moveTo>
                        <a:pt x="193" y="32"/>
                      </a:moveTo>
                      <a:lnTo>
                        <a:pt x="256" y="95"/>
                      </a:lnTo>
                      <a:lnTo>
                        <a:pt x="193" y="95"/>
                      </a:lnTo>
                      <a:lnTo>
                        <a:pt x="193" y="32"/>
                      </a:lnTo>
                      <a:close/>
                      <a:moveTo>
                        <a:pt x="18" y="367"/>
                      </a:moveTo>
                      <a:lnTo>
                        <a:pt x="18" y="19"/>
                      </a:lnTo>
                      <a:lnTo>
                        <a:pt x="175" y="19"/>
                      </a:lnTo>
                      <a:lnTo>
                        <a:pt x="175" y="114"/>
                      </a:lnTo>
                      <a:lnTo>
                        <a:pt x="269" y="114"/>
                      </a:lnTo>
                      <a:lnTo>
                        <a:pt x="269" y="367"/>
                      </a:lnTo>
                      <a:lnTo>
                        <a:pt x="18" y="367"/>
                      </a:lnTo>
                      <a:close/>
                    </a:path>
                  </a:pathLst>
                </a:custGeom>
                <a:solidFill>
                  <a:srgbClr val="7E56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80" name="그룹 179">
              <a:extLst>
                <a:ext uri="{FF2B5EF4-FFF2-40B4-BE49-F238E27FC236}">
                  <a16:creationId xmlns="" xmlns:a16="http://schemas.microsoft.com/office/drawing/2014/main" id="{CBE6BBCF-B645-4869-BBD4-C3590DB3A331}"/>
                </a:ext>
              </a:extLst>
            </p:cNvPr>
            <p:cNvGrpSpPr/>
            <p:nvPr/>
          </p:nvGrpSpPr>
          <p:grpSpPr>
            <a:xfrm>
              <a:off x="6744559" y="2769235"/>
              <a:ext cx="398463" cy="422275"/>
              <a:chOff x="927100" y="287338"/>
              <a:chExt cx="398463" cy="422275"/>
            </a:xfrm>
          </p:grpSpPr>
          <p:sp>
            <p:nvSpPr>
              <p:cNvPr id="181" name="AutoShape 10">
                <a:extLst>
                  <a:ext uri="{FF2B5EF4-FFF2-40B4-BE49-F238E27FC236}">
                    <a16:creationId xmlns="" xmlns:a16="http://schemas.microsoft.com/office/drawing/2014/main" id="{E9CEABCF-2EA7-40E0-BA60-9768AA35BF8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27100" y="287338"/>
                <a:ext cx="398463" cy="422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14">
                <a:extLst>
                  <a:ext uri="{FF2B5EF4-FFF2-40B4-BE49-F238E27FC236}">
                    <a16:creationId xmlns="" xmlns:a16="http://schemas.microsoft.com/office/drawing/2014/main" id="{9E38CC10-BF3D-45E3-AC2B-6E3082DAD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688" y="288926"/>
                <a:ext cx="395288" cy="419100"/>
              </a:xfrm>
              <a:custGeom>
                <a:avLst/>
                <a:gdLst>
                  <a:gd name="T0" fmla="*/ 231 w 249"/>
                  <a:gd name="T1" fmla="*/ 62 h 264"/>
                  <a:gd name="T2" fmla="*/ 219 w 249"/>
                  <a:gd name="T3" fmla="*/ 90 h 264"/>
                  <a:gd name="T4" fmla="*/ 206 w 249"/>
                  <a:gd name="T5" fmla="*/ 116 h 264"/>
                  <a:gd name="T6" fmla="*/ 231 w 249"/>
                  <a:gd name="T7" fmla="*/ 201 h 264"/>
                  <a:gd name="T8" fmla="*/ 18 w 249"/>
                  <a:gd name="T9" fmla="*/ 246 h 264"/>
                  <a:gd name="T10" fmla="*/ 44 w 249"/>
                  <a:gd name="T11" fmla="*/ 201 h 264"/>
                  <a:gd name="T12" fmla="*/ 30 w 249"/>
                  <a:gd name="T13" fmla="*/ 116 h 264"/>
                  <a:gd name="T14" fmla="*/ 18 w 249"/>
                  <a:gd name="T15" fmla="*/ 90 h 264"/>
                  <a:gd name="T16" fmla="*/ 125 w 249"/>
                  <a:gd name="T17" fmla="*/ 20 h 264"/>
                  <a:gd name="T18" fmla="*/ 161 w 249"/>
                  <a:gd name="T19" fmla="*/ 201 h 264"/>
                  <a:gd name="T20" fmla="*/ 147 w 249"/>
                  <a:gd name="T21" fmla="*/ 116 h 264"/>
                  <a:gd name="T22" fmla="*/ 89 w 249"/>
                  <a:gd name="T23" fmla="*/ 201 h 264"/>
                  <a:gd name="T24" fmla="*/ 102 w 249"/>
                  <a:gd name="T25" fmla="*/ 116 h 264"/>
                  <a:gd name="T26" fmla="*/ 89 w 249"/>
                  <a:gd name="T27" fmla="*/ 201 h 264"/>
                  <a:gd name="T28" fmla="*/ 118 w 249"/>
                  <a:gd name="T29" fmla="*/ 2 h 264"/>
                  <a:gd name="T30" fmla="*/ 0 w 249"/>
                  <a:gd name="T31" fmla="*/ 49 h 264"/>
                  <a:gd name="T32" fmla="*/ 0 w 249"/>
                  <a:gd name="T33" fmla="*/ 90 h 264"/>
                  <a:gd name="T34" fmla="*/ 12 w 249"/>
                  <a:gd name="T35" fmla="*/ 109 h 264"/>
                  <a:gd name="T36" fmla="*/ 12 w 249"/>
                  <a:gd name="T37" fmla="*/ 135 h 264"/>
                  <a:gd name="T38" fmla="*/ 26 w 249"/>
                  <a:gd name="T39" fmla="*/ 183 h 264"/>
                  <a:gd name="T40" fmla="*/ 0 w 249"/>
                  <a:gd name="T41" fmla="*/ 183 h 264"/>
                  <a:gd name="T42" fmla="*/ 0 w 249"/>
                  <a:gd name="T43" fmla="*/ 246 h 264"/>
                  <a:gd name="T44" fmla="*/ 18 w 249"/>
                  <a:gd name="T45" fmla="*/ 264 h 264"/>
                  <a:gd name="T46" fmla="*/ 249 w 249"/>
                  <a:gd name="T47" fmla="*/ 264 h 264"/>
                  <a:gd name="T48" fmla="*/ 249 w 249"/>
                  <a:gd name="T49" fmla="*/ 201 h 264"/>
                  <a:gd name="T50" fmla="*/ 231 w 249"/>
                  <a:gd name="T51" fmla="*/ 183 h 264"/>
                  <a:gd name="T52" fmla="*/ 224 w 249"/>
                  <a:gd name="T53" fmla="*/ 135 h 264"/>
                  <a:gd name="T54" fmla="*/ 238 w 249"/>
                  <a:gd name="T55" fmla="*/ 116 h 264"/>
                  <a:gd name="T56" fmla="*/ 249 w 249"/>
                  <a:gd name="T57" fmla="*/ 109 h 264"/>
                  <a:gd name="T58" fmla="*/ 249 w 249"/>
                  <a:gd name="T59" fmla="*/ 62 h 264"/>
                  <a:gd name="T60" fmla="*/ 238 w 249"/>
                  <a:gd name="T61" fmla="*/ 45 h 264"/>
                  <a:gd name="T62" fmla="*/ 125 w 249"/>
                  <a:gd name="T6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9" h="264">
                    <a:moveTo>
                      <a:pt x="125" y="20"/>
                    </a:moveTo>
                    <a:lnTo>
                      <a:pt x="231" y="62"/>
                    </a:lnTo>
                    <a:lnTo>
                      <a:pt x="231" y="90"/>
                    </a:lnTo>
                    <a:lnTo>
                      <a:pt x="219" y="90"/>
                    </a:lnTo>
                    <a:lnTo>
                      <a:pt x="219" y="116"/>
                    </a:lnTo>
                    <a:lnTo>
                      <a:pt x="206" y="116"/>
                    </a:lnTo>
                    <a:lnTo>
                      <a:pt x="206" y="201"/>
                    </a:lnTo>
                    <a:lnTo>
                      <a:pt x="231" y="201"/>
                    </a:lnTo>
                    <a:lnTo>
                      <a:pt x="231" y="246"/>
                    </a:lnTo>
                    <a:lnTo>
                      <a:pt x="18" y="246"/>
                    </a:lnTo>
                    <a:lnTo>
                      <a:pt x="18" y="201"/>
                    </a:lnTo>
                    <a:lnTo>
                      <a:pt x="44" y="201"/>
                    </a:lnTo>
                    <a:lnTo>
                      <a:pt x="44" y="116"/>
                    </a:lnTo>
                    <a:lnTo>
                      <a:pt x="30" y="116"/>
                    </a:lnTo>
                    <a:lnTo>
                      <a:pt x="30" y="90"/>
                    </a:lnTo>
                    <a:lnTo>
                      <a:pt x="18" y="90"/>
                    </a:lnTo>
                    <a:lnTo>
                      <a:pt x="18" y="62"/>
                    </a:lnTo>
                    <a:lnTo>
                      <a:pt x="125" y="20"/>
                    </a:lnTo>
                    <a:moveTo>
                      <a:pt x="147" y="201"/>
                    </a:moveTo>
                    <a:lnTo>
                      <a:pt x="161" y="201"/>
                    </a:lnTo>
                    <a:lnTo>
                      <a:pt x="161" y="116"/>
                    </a:lnTo>
                    <a:lnTo>
                      <a:pt x="147" y="116"/>
                    </a:lnTo>
                    <a:lnTo>
                      <a:pt x="147" y="201"/>
                    </a:lnTo>
                    <a:moveTo>
                      <a:pt x="89" y="201"/>
                    </a:moveTo>
                    <a:lnTo>
                      <a:pt x="102" y="201"/>
                    </a:lnTo>
                    <a:lnTo>
                      <a:pt x="102" y="116"/>
                    </a:lnTo>
                    <a:lnTo>
                      <a:pt x="89" y="116"/>
                    </a:lnTo>
                    <a:lnTo>
                      <a:pt x="89" y="201"/>
                    </a:lnTo>
                    <a:moveTo>
                      <a:pt x="125" y="0"/>
                    </a:moveTo>
                    <a:lnTo>
                      <a:pt x="118" y="2"/>
                    </a:lnTo>
                    <a:lnTo>
                      <a:pt x="11" y="45"/>
                    </a:lnTo>
                    <a:lnTo>
                      <a:pt x="0" y="49"/>
                    </a:lnTo>
                    <a:lnTo>
                      <a:pt x="0" y="62"/>
                    </a:lnTo>
                    <a:lnTo>
                      <a:pt x="0" y="90"/>
                    </a:lnTo>
                    <a:lnTo>
                      <a:pt x="0" y="109"/>
                    </a:lnTo>
                    <a:lnTo>
                      <a:pt x="12" y="109"/>
                    </a:lnTo>
                    <a:lnTo>
                      <a:pt x="12" y="116"/>
                    </a:lnTo>
                    <a:lnTo>
                      <a:pt x="12" y="135"/>
                    </a:lnTo>
                    <a:lnTo>
                      <a:pt x="26" y="135"/>
                    </a:lnTo>
                    <a:lnTo>
                      <a:pt x="26" y="183"/>
                    </a:lnTo>
                    <a:lnTo>
                      <a:pt x="18" y="183"/>
                    </a:lnTo>
                    <a:lnTo>
                      <a:pt x="0" y="183"/>
                    </a:lnTo>
                    <a:lnTo>
                      <a:pt x="0" y="201"/>
                    </a:lnTo>
                    <a:lnTo>
                      <a:pt x="0" y="246"/>
                    </a:lnTo>
                    <a:lnTo>
                      <a:pt x="0" y="264"/>
                    </a:lnTo>
                    <a:lnTo>
                      <a:pt x="18" y="264"/>
                    </a:lnTo>
                    <a:lnTo>
                      <a:pt x="231" y="264"/>
                    </a:lnTo>
                    <a:lnTo>
                      <a:pt x="249" y="264"/>
                    </a:lnTo>
                    <a:lnTo>
                      <a:pt x="249" y="246"/>
                    </a:lnTo>
                    <a:lnTo>
                      <a:pt x="249" y="201"/>
                    </a:lnTo>
                    <a:lnTo>
                      <a:pt x="249" y="183"/>
                    </a:lnTo>
                    <a:lnTo>
                      <a:pt x="231" y="183"/>
                    </a:lnTo>
                    <a:lnTo>
                      <a:pt x="224" y="183"/>
                    </a:lnTo>
                    <a:lnTo>
                      <a:pt x="224" y="135"/>
                    </a:lnTo>
                    <a:lnTo>
                      <a:pt x="238" y="135"/>
                    </a:lnTo>
                    <a:lnTo>
                      <a:pt x="238" y="116"/>
                    </a:lnTo>
                    <a:lnTo>
                      <a:pt x="238" y="109"/>
                    </a:lnTo>
                    <a:lnTo>
                      <a:pt x="249" y="109"/>
                    </a:lnTo>
                    <a:lnTo>
                      <a:pt x="249" y="90"/>
                    </a:lnTo>
                    <a:lnTo>
                      <a:pt x="249" y="62"/>
                    </a:lnTo>
                    <a:lnTo>
                      <a:pt x="249" y="49"/>
                    </a:lnTo>
                    <a:lnTo>
                      <a:pt x="238" y="45"/>
                    </a:lnTo>
                    <a:lnTo>
                      <a:pt x="132" y="2"/>
                    </a:lnTo>
                    <a:lnTo>
                      <a:pt x="125" y="0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6" name="Rectangle 5"/>
            <p:cNvSpPr>
              <a:spLocks noChangeArrowheads="1"/>
            </p:cNvSpPr>
            <p:nvPr/>
          </p:nvSpPr>
          <p:spPr bwMode="auto">
            <a:xfrm>
              <a:off x="6161293" y="2722529"/>
              <a:ext cx="98105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en-US" altLang="ko-KR" sz="1000" b="1" dirty="0" smtClean="0">
                  <a:solidFill>
                    <a:srgbClr val="7030A0"/>
                  </a:solidFill>
                  <a:latin typeface="+mj-lt"/>
                  <a:ea typeface="HY견고딕" panose="02030600000101010101" pitchFamily="18" charset="-127"/>
                  <a:cs typeface="Nanum Gothic" charset="-127"/>
                </a:rPr>
                <a:t>Policy</a:t>
              </a:r>
              <a:endParaRPr kumimoji="0" lang="ko-KR" altLang="ko-KR" sz="1000" b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  <a:ea typeface="HY견고딕" panose="02030600000101010101" pitchFamily="18" charset="-127"/>
                <a:cs typeface="Nanum Gothic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788927" y="2805439"/>
              <a:ext cx="329668" cy="372926"/>
              <a:chOff x="10842162" y="2479092"/>
              <a:chExt cx="329668" cy="37292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0842162" y="2602598"/>
                <a:ext cx="329668" cy="2494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모서리가 둥근 직사각형 296"/>
              <p:cNvSpPr/>
              <p:nvPr/>
            </p:nvSpPr>
            <p:spPr>
              <a:xfrm>
                <a:off x="10895787" y="2479092"/>
                <a:ext cx="225977" cy="1723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="" xmlns:a16="http://schemas.microsoft.com/office/drawing/2014/main" id="{69E14BF8-023F-4D61-A77D-7885E12C2265}"/>
                  </a:ext>
                </a:extLst>
              </p:cNvPr>
              <p:cNvGrpSpPr/>
              <p:nvPr/>
            </p:nvGrpSpPr>
            <p:grpSpPr>
              <a:xfrm>
                <a:off x="10858655" y="2488549"/>
                <a:ext cx="293688" cy="341612"/>
                <a:chOff x="3815757" y="3305360"/>
                <a:chExt cx="293688" cy="341612"/>
              </a:xfrm>
            </p:grpSpPr>
            <p:sp>
              <p:nvSpPr>
                <p:cNvPr id="186" name="양쪽 모서리가 둥근 사각형 275">
                  <a:extLst>
                    <a:ext uri="{FF2B5EF4-FFF2-40B4-BE49-F238E27FC236}">
                      <a16:creationId xmlns="" xmlns:a16="http://schemas.microsoft.com/office/drawing/2014/main" id="{CF0E6595-CD42-4418-A78A-2CA005464656}"/>
                    </a:ext>
                  </a:extLst>
                </p:cNvPr>
                <p:cNvSpPr/>
                <p:nvPr/>
              </p:nvSpPr>
              <p:spPr>
                <a:xfrm>
                  <a:off x="3889375" y="3317875"/>
                  <a:ext cx="146050" cy="111125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267" name="그룹 266">
                  <a:extLst>
                    <a:ext uri="{FF2B5EF4-FFF2-40B4-BE49-F238E27FC236}">
                      <a16:creationId xmlns="" xmlns:a16="http://schemas.microsoft.com/office/drawing/2014/main" id="{CFE04349-A89D-432F-866C-1EFBC4AF06BC}"/>
                    </a:ext>
                  </a:extLst>
                </p:cNvPr>
                <p:cNvGrpSpPr/>
                <p:nvPr/>
              </p:nvGrpSpPr>
              <p:grpSpPr>
                <a:xfrm>
                  <a:off x="3815757" y="3305360"/>
                  <a:ext cx="293688" cy="341612"/>
                  <a:chOff x="6538913" y="4354513"/>
                  <a:chExt cx="293688" cy="341612"/>
                </a:xfrm>
              </p:grpSpPr>
              <p:sp>
                <p:nvSpPr>
                  <p:cNvPr id="270" name="AutoShape 9">
                    <a:extLst>
                      <a:ext uri="{FF2B5EF4-FFF2-40B4-BE49-F238E27FC236}">
                        <a16:creationId xmlns="" xmlns:a16="http://schemas.microsoft.com/office/drawing/2014/main" id="{1E9E1FCA-F988-4BF1-A0F7-5CA7FC9304B0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6540500" y="4354513"/>
                    <a:ext cx="292100" cy="3349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71" name="Rectangle 11">
                    <a:extLst>
                      <a:ext uri="{FF2B5EF4-FFF2-40B4-BE49-F238E27FC236}">
                        <a16:creationId xmlns="" xmlns:a16="http://schemas.microsoft.com/office/drawing/2014/main" id="{0A66993F-E47F-4A65-8486-5F6B0CEFD3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54788" y="4484688"/>
                    <a:ext cx="263525" cy="18891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74" name="Rectangle 12">
                    <a:extLst>
                      <a:ext uri="{FF2B5EF4-FFF2-40B4-BE49-F238E27FC236}">
                        <a16:creationId xmlns="" xmlns:a16="http://schemas.microsoft.com/office/drawing/2014/main" id="{CE5D678B-9C39-4FDD-976F-B0B1B64D8C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70675" y="4540250"/>
                    <a:ext cx="30163" cy="76200"/>
                  </a:xfrm>
                  <a:prstGeom prst="rect">
                    <a:avLst/>
                  </a:prstGeom>
                  <a:solidFill>
                    <a:srgbClr val="7E56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76" name="Freeform 13">
                    <a:extLst>
                      <a:ext uri="{FF2B5EF4-FFF2-40B4-BE49-F238E27FC236}">
                        <a16:creationId xmlns="" xmlns:a16="http://schemas.microsoft.com/office/drawing/2014/main" id="{16835920-AC61-4E57-8FFE-F8D9505DFEE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538913" y="4364338"/>
                    <a:ext cx="293688" cy="331787"/>
                  </a:xfrm>
                  <a:custGeom>
                    <a:avLst/>
                    <a:gdLst>
                      <a:gd name="T0" fmla="*/ 226 w 280"/>
                      <a:gd name="T1" fmla="*/ 108 h 316"/>
                      <a:gd name="T2" fmla="*/ 226 w 280"/>
                      <a:gd name="T3" fmla="*/ 50 h 316"/>
                      <a:gd name="T4" fmla="*/ 176 w 280"/>
                      <a:gd name="T5" fmla="*/ 0 h 316"/>
                      <a:gd name="T6" fmla="*/ 104 w 280"/>
                      <a:gd name="T7" fmla="*/ 0 h 316"/>
                      <a:gd name="T8" fmla="*/ 54 w 280"/>
                      <a:gd name="T9" fmla="*/ 50 h 316"/>
                      <a:gd name="T10" fmla="*/ 54 w 280"/>
                      <a:gd name="T11" fmla="*/ 108 h 316"/>
                      <a:gd name="T12" fmla="*/ 0 w 280"/>
                      <a:gd name="T13" fmla="*/ 108 h 316"/>
                      <a:gd name="T14" fmla="*/ 0 w 280"/>
                      <a:gd name="T15" fmla="*/ 316 h 316"/>
                      <a:gd name="T16" fmla="*/ 280 w 280"/>
                      <a:gd name="T17" fmla="*/ 316 h 316"/>
                      <a:gd name="T18" fmla="*/ 280 w 280"/>
                      <a:gd name="T19" fmla="*/ 108 h 316"/>
                      <a:gd name="T20" fmla="*/ 226 w 280"/>
                      <a:gd name="T21" fmla="*/ 108 h 316"/>
                      <a:gd name="T22" fmla="*/ 82 w 280"/>
                      <a:gd name="T23" fmla="*/ 50 h 316"/>
                      <a:gd name="T24" fmla="*/ 104 w 280"/>
                      <a:gd name="T25" fmla="*/ 28 h 316"/>
                      <a:gd name="T26" fmla="*/ 176 w 280"/>
                      <a:gd name="T27" fmla="*/ 28 h 316"/>
                      <a:gd name="T28" fmla="*/ 198 w 280"/>
                      <a:gd name="T29" fmla="*/ 50 h 316"/>
                      <a:gd name="T30" fmla="*/ 198 w 280"/>
                      <a:gd name="T31" fmla="*/ 108 h 316"/>
                      <a:gd name="T32" fmla="*/ 82 w 280"/>
                      <a:gd name="T33" fmla="*/ 108 h 316"/>
                      <a:gd name="T34" fmla="*/ 82 w 280"/>
                      <a:gd name="T35" fmla="*/ 50 h 316"/>
                      <a:gd name="T36" fmla="*/ 252 w 280"/>
                      <a:gd name="T37" fmla="*/ 288 h 316"/>
                      <a:gd name="T38" fmla="*/ 28 w 280"/>
                      <a:gd name="T39" fmla="*/ 288 h 316"/>
                      <a:gd name="T40" fmla="*/ 28 w 280"/>
                      <a:gd name="T41" fmla="*/ 136 h 316"/>
                      <a:gd name="T42" fmla="*/ 252 w 280"/>
                      <a:gd name="T43" fmla="*/ 136 h 316"/>
                      <a:gd name="T44" fmla="*/ 252 w 280"/>
                      <a:gd name="T45" fmla="*/ 288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80" h="316">
                        <a:moveTo>
                          <a:pt x="226" y="108"/>
                        </a:moveTo>
                        <a:cubicBezTo>
                          <a:pt x="226" y="50"/>
                          <a:pt x="226" y="50"/>
                          <a:pt x="226" y="50"/>
                        </a:cubicBezTo>
                        <a:cubicBezTo>
                          <a:pt x="226" y="14"/>
                          <a:pt x="196" y="0"/>
                          <a:pt x="176" y="0"/>
                        </a:cubicBezTo>
                        <a:cubicBezTo>
                          <a:pt x="104" y="0"/>
                          <a:pt x="104" y="0"/>
                          <a:pt x="104" y="0"/>
                        </a:cubicBezTo>
                        <a:cubicBezTo>
                          <a:pt x="67" y="0"/>
                          <a:pt x="54" y="30"/>
                          <a:pt x="54" y="50"/>
                        </a:cubicBezTo>
                        <a:cubicBezTo>
                          <a:pt x="54" y="108"/>
                          <a:pt x="54" y="108"/>
                          <a:pt x="54" y="108"/>
                        </a:cubicBezTo>
                        <a:cubicBezTo>
                          <a:pt x="0" y="108"/>
                          <a:pt x="0" y="108"/>
                          <a:pt x="0" y="108"/>
                        </a:cubicBezTo>
                        <a:cubicBezTo>
                          <a:pt x="0" y="316"/>
                          <a:pt x="0" y="316"/>
                          <a:pt x="0" y="316"/>
                        </a:cubicBezTo>
                        <a:cubicBezTo>
                          <a:pt x="280" y="316"/>
                          <a:pt x="280" y="316"/>
                          <a:pt x="280" y="316"/>
                        </a:cubicBezTo>
                        <a:cubicBezTo>
                          <a:pt x="280" y="108"/>
                          <a:pt x="280" y="108"/>
                          <a:pt x="280" y="108"/>
                        </a:cubicBezTo>
                        <a:lnTo>
                          <a:pt x="226" y="108"/>
                        </a:lnTo>
                        <a:close/>
                        <a:moveTo>
                          <a:pt x="82" y="50"/>
                        </a:moveTo>
                        <a:cubicBezTo>
                          <a:pt x="82" y="47"/>
                          <a:pt x="83" y="28"/>
                          <a:pt x="104" y="28"/>
                        </a:cubicBezTo>
                        <a:cubicBezTo>
                          <a:pt x="176" y="28"/>
                          <a:pt x="176" y="28"/>
                          <a:pt x="176" y="28"/>
                        </a:cubicBezTo>
                        <a:cubicBezTo>
                          <a:pt x="180" y="28"/>
                          <a:pt x="198" y="29"/>
                          <a:pt x="198" y="50"/>
                        </a:cubicBezTo>
                        <a:cubicBezTo>
                          <a:pt x="198" y="108"/>
                          <a:pt x="198" y="108"/>
                          <a:pt x="198" y="108"/>
                        </a:cubicBezTo>
                        <a:cubicBezTo>
                          <a:pt x="82" y="108"/>
                          <a:pt x="82" y="108"/>
                          <a:pt x="82" y="108"/>
                        </a:cubicBezTo>
                        <a:lnTo>
                          <a:pt x="82" y="50"/>
                        </a:lnTo>
                        <a:close/>
                        <a:moveTo>
                          <a:pt x="252" y="288"/>
                        </a:moveTo>
                        <a:cubicBezTo>
                          <a:pt x="28" y="288"/>
                          <a:pt x="28" y="288"/>
                          <a:pt x="28" y="288"/>
                        </a:cubicBezTo>
                        <a:cubicBezTo>
                          <a:pt x="28" y="136"/>
                          <a:pt x="28" y="136"/>
                          <a:pt x="28" y="136"/>
                        </a:cubicBezTo>
                        <a:cubicBezTo>
                          <a:pt x="252" y="136"/>
                          <a:pt x="252" y="136"/>
                          <a:pt x="252" y="136"/>
                        </a:cubicBezTo>
                        <a:lnTo>
                          <a:pt x="252" y="288"/>
                        </a:lnTo>
                        <a:close/>
                      </a:path>
                    </a:pathLst>
                  </a:custGeom>
                  <a:solidFill>
                    <a:srgbClr val="7E56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sp>
        <p:nvSpPr>
          <p:cNvPr id="306" name="제목 2"/>
          <p:cNvSpPr txBox="1">
            <a:spLocks/>
          </p:cNvSpPr>
          <p:nvPr/>
        </p:nvSpPr>
        <p:spPr>
          <a:xfrm>
            <a:off x="422163" y="158345"/>
            <a:ext cx="11160000" cy="28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BA-UND </a:t>
            </a:r>
            <a:r>
              <a:rPr lang="ko-KR" altLang="en-US" smtClean="0"/>
              <a:t>구조도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그룹 485"/>
          <p:cNvGrpSpPr/>
          <p:nvPr/>
        </p:nvGrpSpPr>
        <p:grpSpPr>
          <a:xfrm>
            <a:off x="3339107" y="2467785"/>
            <a:ext cx="2123211" cy="597675"/>
            <a:chOff x="3339107" y="2467785"/>
            <a:chExt cx="2123211" cy="597675"/>
          </a:xfrm>
        </p:grpSpPr>
        <p:sp>
          <p:nvSpPr>
            <p:cNvPr id="487" name="모서리가 둥근 직사각형 486"/>
            <p:cNvSpPr/>
            <p:nvPr/>
          </p:nvSpPr>
          <p:spPr>
            <a:xfrm>
              <a:off x="3339107" y="2742780"/>
              <a:ext cx="1944000" cy="322680"/>
            </a:xfrm>
            <a:prstGeom prst="roundRect">
              <a:avLst>
                <a:gd name="adj" fmla="val 7141"/>
              </a:avLst>
            </a:prstGeom>
            <a:solidFill>
              <a:srgbClr val="7E56B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 anchorCtr="0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BA-UND API (</a:t>
              </a:r>
              <a:r>
                <a:rPr lang="ko-KR" altLang="en-US" sz="1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암복호화 수행</a:t>
              </a:r>
              <a:r>
                <a:rPr lang="en-US" altLang="ko-KR" sz="1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)</a:t>
              </a:r>
              <a:endParaRPr kumimoji="1" lang="ko-KR" altLang="en-US" sz="1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grpSp>
          <p:nvGrpSpPr>
            <p:cNvPr id="488" name="그룹 487">
              <a:extLst>
                <a:ext uri="{FF2B5EF4-FFF2-40B4-BE49-F238E27FC236}">
                  <a16:creationId xmlns="" xmlns:a16="http://schemas.microsoft.com/office/drawing/2014/main" id="{2DC64B6D-EA81-4036-9688-0299FF426DCD}"/>
                </a:ext>
              </a:extLst>
            </p:cNvPr>
            <p:cNvGrpSpPr/>
            <p:nvPr/>
          </p:nvGrpSpPr>
          <p:grpSpPr>
            <a:xfrm>
              <a:off x="5066318" y="2467785"/>
              <a:ext cx="396000" cy="396000"/>
              <a:chOff x="5316416" y="1127731"/>
              <a:chExt cx="396000" cy="396000"/>
            </a:xfrm>
          </p:grpSpPr>
          <p:sp>
            <p:nvSpPr>
              <p:cNvPr id="489" name="타원 488">
                <a:extLst>
                  <a:ext uri="{FF2B5EF4-FFF2-40B4-BE49-F238E27FC236}">
                    <a16:creationId xmlns="" xmlns:a16="http://schemas.microsoft.com/office/drawing/2014/main" id="{E2A6BD9C-E1DA-4043-8C60-5C883C21F9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6416" y="1127731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0" name="그룹 489">
                <a:extLst>
                  <a:ext uri="{FF2B5EF4-FFF2-40B4-BE49-F238E27FC236}">
                    <a16:creationId xmlns="" xmlns:a16="http://schemas.microsoft.com/office/drawing/2014/main" id="{9F52320A-F7E2-4DDF-BA8E-4DBB5F6685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52416" y="1163731"/>
                <a:ext cx="324000" cy="324000"/>
                <a:chOff x="4738688" y="1928813"/>
                <a:chExt cx="422274" cy="425449"/>
              </a:xfrm>
            </p:grpSpPr>
            <p:sp>
              <p:nvSpPr>
                <p:cNvPr id="491" name="AutoShape 3">
                  <a:extLst>
                    <a:ext uri="{FF2B5EF4-FFF2-40B4-BE49-F238E27FC236}">
                      <a16:creationId xmlns="" xmlns:a16="http://schemas.microsoft.com/office/drawing/2014/main" id="{05C4FCF7-9CAA-468D-AF04-55E97313860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738688" y="1928813"/>
                  <a:ext cx="420687" cy="423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2" name="Freeform 5">
                  <a:extLst>
                    <a:ext uri="{FF2B5EF4-FFF2-40B4-BE49-F238E27FC236}">
                      <a16:creationId xmlns="" xmlns:a16="http://schemas.microsoft.com/office/drawing/2014/main" id="{7DB7C4CD-5FE1-4670-AFC1-B9CE2EBCF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1943101"/>
                  <a:ext cx="393700" cy="395287"/>
                </a:xfrm>
                <a:custGeom>
                  <a:avLst/>
                  <a:gdLst>
                    <a:gd name="T0" fmla="*/ 378 w 378"/>
                    <a:gd name="T1" fmla="*/ 220 h 378"/>
                    <a:gd name="T2" fmla="*/ 378 w 378"/>
                    <a:gd name="T3" fmla="*/ 157 h 378"/>
                    <a:gd name="T4" fmla="*/ 344 w 378"/>
                    <a:gd name="T5" fmla="*/ 146 h 378"/>
                    <a:gd name="T6" fmla="*/ 329 w 378"/>
                    <a:gd name="T7" fmla="*/ 109 h 378"/>
                    <a:gd name="T8" fmla="*/ 345 w 378"/>
                    <a:gd name="T9" fmla="*/ 78 h 378"/>
                    <a:gd name="T10" fmla="*/ 300 w 378"/>
                    <a:gd name="T11" fmla="*/ 33 h 378"/>
                    <a:gd name="T12" fmla="*/ 269 w 378"/>
                    <a:gd name="T13" fmla="*/ 49 h 378"/>
                    <a:gd name="T14" fmla="*/ 232 w 378"/>
                    <a:gd name="T15" fmla="*/ 34 h 378"/>
                    <a:gd name="T16" fmla="*/ 221 w 378"/>
                    <a:gd name="T17" fmla="*/ 0 h 378"/>
                    <a:gd name="T18" fmla="*/ 158 w 378"/>
                    <a:gd name="T19" fmla="*/ 0 h 378"/>
                    <a:gd name="T20" fmla="*/ 146 w 378"/>
                    <a:gd name="T21" fmla="*/ 34 h 378"/>
                    <a:gd name="T22" fmla="*/ 110 w 378"/>
                    <a:gd name="T23" fmla="*/ 49 h 378"/>
                    <a:gd name="T24" fmla="*/ 78 w 378"/>
                    <a:gd name="T25" fmla="*/ 33 h 378"/>
                    <a:gd name="T26" fmla="*/ 33 w 378"/>
                    <a:gd name="T27" fmla="*/ 78 h 378"/>
                    <a:gd name="T28" fmla="*/ 49 w 378"/>
                    <a:gd name="T29" fmla="*/ 109 h 378"/>
                    <a:gd name="T30" fmla="*/ 34 w 378"/>
                    <a:gd name="T31" fmla="*/ 146 h 378"/>
                    <a:gd name="T32" fmla="*/ 0 w 378"/>
                    <a:gd name="T33" fmla="*/ 157 h 378"/>
                    <a:gd name="T34" fmla="*/ 0 w 378"/>
                    <a:gd name="T35" fmla="*/ 220 h 378"/>
                    <a:gd name="T36" fmla="*/ 34 w 378"/>
                    <a:gd name="T37" fmla="*/ 232 h 378"/>
                    <a:gd name="T38" fmla="*/ 49 w 378"/>
                    <a:gd name="T39" fmla="*/ 268 h 378"/>
                    <a:gd name="T40" fmla="*/ 33 w 378"/>
                    <a:gd name="T41" fmla="*/ 300 h 378"/>
                    <a:gd name="T42" fmla="*/ 78 w 378"/>
                    <a:gd name="T43" fmla="*/ 345 h 378"/>
                    <a:gd name="T44" fmla="*/ 110 w 378"/>
                    <a:gd name="T45" fmla="*/ 329 h 378"/>
                    <a:gd name="T46" fmla="*/ 146 w 378"/>
                    <a:gd name="T47" fmla="*/ 344 h 378"/>
                    <a:gd name="T48" fmla="*/ 158 w 378"/>
                    <a:gd name="T49" fmla="*/ 378 h 378"/>
                    <a:gd name="T50" fmla="*/ 221 w 378"/>
                    <a:gd name="T51" fmla="*/ 378 h 378"/>
                    <a:gd name="T52" fmla="*/ 232 w 378"/>
                    <a:gd name="T53" fmla="*/ 344 h 378"/>
                    <a:gd name="T54" fmla="*/ 269 w 378"/>
                    <a:gd name="T55" fmla="*/ 329 h 378"/>
                    <a:gd name="T56" fmla="*/ 300 w 378"/>
                    <a:gd name="T57" fmla="*/ 345 h 378"/>
                    <a:gd name="T58" fmla="*/ 345 w 378"/>
                    <a:gd name="T59" fmla="*/ 300 h 378"/>
                    <a:gd name="T60" fmla="*/ 329 w 378"/>
                    <a:gd name="T61" fmla="*/ 268 h 378"/>
                    <a:gd name="T62" fmla="*/ 344 w 378"/>
                    <a:gd name="T63" fmla="*/ 232 h 378"/>
                    <a:gd name="T64" fmla="*/ 378 w 378"/>
                    <a:gd name="T65" fmla="*/ 22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78" h="378">
                      <a:moveTo>
                        <a:pt x="378" y="220"/>
                      </a:moveTo>
                      <a:cubicBezTo>
                        <a:pt x="378" y="157"/>
                        <a:pt x="378" y="157"/>
                        <a:pt x="378" y="157"/>
                      </a:cubicBezTo>
                      <a:cubicBezTo>
                        <a:pt x="344" y="146"/>
                        <a:pt x="344" y="146"/>
                        <a:pt x="344" y="146"/>
                      </a:cubicBezTo>
                      <a:cubicBezTo>
                        <a:pt x="341" y="133"/>
                        <a:pt x="336" y="121"/>
                        <a:pt x="329" y="109"/>
                      </a:cubicBezTo>
                      <a:cubicBezTo>
                        <a:pt x="345" y="78"/>
                        <a:pt x="345" y="78"/>
                        <a:pt x="345" y="78"/>
                      </a:cubicBezTo>
                      <a:cubicBezTo>
                        <a:pt x="300" y="33"/>
                        <a:pt x="300" y="33"/>
                        <a:pt x="300" y="33"/>
                      </a:cubicBezTo>
                      <a:cubicBezTo>
                        <a:pt x="269" y="49"/>
                        <a:pt x="269" y="49"/>
                        <a:pt x="269" y="49"/>
                      </a:cubicBezTo>
                      <a:cubicBezTo>
                        <a:pt x="257" y="42"/>
                        <a:pt x="245" y="37"/>
                        <a:pt x="232" y="34"/>
                      </a:cubicBezTo>
                      <a:cubicBezTo>
                        <a:pt x="221" y="0"/>
                        <a:pt x="221" y="0"/>
                        <a:pt x="221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6" y="34"/>
                        <a:pt x="146" y="34"/>
                        <a:pt x="146" y="34"/>
                      </a:cubicBezTo>
                      <a:cubicBezTo>
                        <a:pt x="134" y="37"/>
                        <a:pt x="121" y="42"/>
                        <a:pt x="110" y="49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33" y="78"/>
                        <a:pt x="33" y="78"/>
                        <a:pt x="33" y="78"/>
                      </a:cubicBezTo>
                      <a:cubicBezTo>
                        <a:pt x="49" y="109"/>
                        <a:pt x="49" y="109"/>
                        <a:pt x="49" y="109"/>
                      </a:cubicBezTo>
                      <a:cubicBezTo>
                        <a:pt x="42" y="121"/>
                        <a:pt x="37" y="133"/>
                        <a:pt x="34" y="146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34" y="232"/>
                        <a:pt x="34" y="232"/>
                        <a:pt x="34" y="232"/>
                      </a:cubicBezTo>
                      <a:cubicBezTo>
                        <a:pt x="37" y="244"/>
                        <a:pt x="42" y="257"/>
                        <a:pt x="49" y="268"/>
                      </a:cubicBezTo>
                      <a:cubicBezTo>
                        <a:pt x="33" y="300"/>
                        <a:pt x="33" y="300"/>
                        <a:pt x="33" y="300"/>
                      </a:cubicBezTo>
                      <a:cubicBezTo>
                        <a:pt x="78" y="345"/>
                        <a:pt x="78" y="345"/>
                        <a:pt x="78" y="345"/>
                      </a:cubicBezTo>
                      <a:cubicBezTo>
                        <a:pt x="110" y="329"/>
                        <a:pt x="110" y="329"/>
                        <a:pt x="110" y="329"/>
                      </a:cubicBezTo>
                      <a:cubicBezTo>
                        <a:pt x="121" y="336"/>
                        <a:pt x="134" y="341"/>
                        <a:pt x="146" y="344"/>
                      </a:cubicBezTo>
                      <a:cubicBezTo>
                        <a:pt x="158" y="378"/>
                        <a:pt x="158" y="378"/>
                        <a:pt x="158" y="378"/>
                      </a:cubicBezTo>
                      <a:cubicBezTo>
                        <a:pt x="221" y="378"/>
                        <a:pt x="221" y="378"/>
                        <a:pt x="221" y="378"/>
                      </a:cubicBezTo>
                      <a:cubicBezTo>
                        <a:pt x="232" y="344"/>
                        <a:pt x="232" y="344"/>
                        <a:pt x="232" y="344"/>
                      </a:cubicBezTo>
                      <a:cubicBezTo>
                        <a:pt x="245" y="341"/>
                        <a:pt x="257" y="336"/>
                        <a:pt x="269" y="329"/>
                      </a:cubicBezTo>
                      <a:cubicBezTo>
                        <a:pt x="300" y="345"/>
                        <a:pt x="300" y="345"/>
                        <a:pt x="300" y="345"/>
                      </a:cubicBezTo>
                      <a:cubicBezTo>
                        <a:pt x="345" y="300"/>
                        <a:pt x="345" y="300"/>
                        <a:pt x="345" y="300"/>
                      </a:cubicBezTo>
                      <a:cubicBezTo>
                        <a:pt x="329" y="268"/>
                        <a:pt x="329" y="268"/>
                        <a:pt x="329" y="268"/>
                      </a:cubicBezTo>
                      <a:cubicBezTo>
                        <a:pt x="336" y="257"/>
                        <a:pt x="341" y="244"/>
                        <a:pt x="344" y="232"/>
                      </a:cubicBezTo>
                      <a:lnTo>
                        <a:pt x="378" y="2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3" name="Freeform 6">
                  <a:extLst>
                    <a:ext uri="{FF2B5EF4-FFF2-40B4-BE49-F238E27FC236}">
                      <a16:creationId xmlns="" xmlns:a16="http://schemas.microsoft.com/office/drawing/2014/main" id="{5FDC5D63-45FF-448D-94AB-0E20293D9A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8688" y="1928813"/>
                  <a:ext cx="422274" cy="425449"/>
                </a:xfrm>
                <a:custGeom>
                  <a:avLst/>
                  <a:gdLst>
                    <a:gd name="T0" fmla="*/ 406 w 406"/>
                    <a:gd name="T1" fmla="*/ 161 h 406"/>
                    <a:gd name="T2" fmla="*/ 359 w 406"/>
                    <a:gd name="T3" fmla="*/ 123 h 406"/>
                    <a:gd name="T4" fmla="*/ 317 w 406"/>
                    <a:gd name="T5" fmla="*/ 30 h 406"/>
                    <a:gd name="T6" fmla="*/ 257 w 406"/>
                    <a:gd name="T7" fmla="*/ 36 h 406"/>
                    <a:gd name="T8" fmla="*/ 161 w 406"/>
                    <a:gd name="T9" fmla="*/ 0 h 406"/>
                    <a:gd name="T10" fmla="*/ 123 w 406"/>
                    <a:gd name="T11" fmla="*/ 47 h 406"/>
                    <a:gd name="T12" fmla="*/ 30 w 406"/>
                    <a:gd name="T13" fmla="*/ 89 h 406"/>
                    <a:gd name="T14" fmla="*/ 37 w 406"/>
                    <a:gd name="T15" fmla="*/ 149 h 406"/>
                    <a:gd name="T16" fmla="*/ 0 w 406"/>
                    <a:gd name="T17" fmla="*/ 244 h 406"/>
                    <a:gd name="T18" fmla="*/ 47 w 406"/>
                    <a:gd name="T19" fmla="*/ 283 h 406"/>
                    <a:gd name="T20" fmla="*/ 89 w 406"/>
                    <a:gd name="T21" fmla="*/ 376 h 406"/>
                    <a:gd name="T22" fmla="*/ 149 w 406"/>
                    <a:gd name="T23" fmla="*/ 369 h 406"/>
                    <a:gd name="T24" fmla="*/ 245 w 406"/>
                    <a:gd name="T25" fmla="*/ 406 h 406"/>
                    <a:gd name="T26" fmla="*/ 283 w 406"/>
                    <a:gd name="T27" fmla="*/ 359 h 406"/>
                    <a:gd name="T28" fmla="*/ 376 w 406"/>
                    <a:gd name="T29" fmla="*/ 317 h 406"/>
                    <a:gd name="T30" fmla="*/ 370 w 406"/>
                    <a:gd name="T31" fmla="*/ 257 h 406"/>
                    <a:gd name="T32" fmla="*/ 347 w 406"/>
                    <a:gd name="T33" fmla="*/ 235 h 406"/>
                    <a:gd name="T34" fmla="*/ 331 w 406"/>
                    <a:gd name="T35" fmla="*/ 275 h 406"/>
                    <a:gd name="T36" fmla="*/ 342 w 406"/>
                    <a:gd name="T37" fmla="*/ 312 h 406"/>
                    <a:gd name="T38" fmla="*/ 282 w 406"/>
                    <a:gd name="T39" fmla="*/ 327 h 406"/>
                    <a:gd name="T40" fmla="*/ 242 w 406"/>
                    <a:gd name="T41" fmla="*/ 345 h 406"/>
                    <a:gd name="T42" fmla="*/ 224 w 406"/>
                    <a:gd name="T43" fmla="*/ 378 h 406"/>
                    <a:gd name="T44" fmla="*/ 171 w 406"/>
                    <a:gd name="T45" fmla="*/ 347 h 406"/>
                    <a:gd name="T46" fmla="*/ 130 w 406"/>
                    <a:gd name="T47" fmla="*/ 331 h 406"/>
                    <a:gd name="T48" fmla="*/ 94 w 406"/>
                    <a:gd name="T49" fmla="*/ 342 h 406"/>
                    <a:gd name="T50" fmla="*/ 79 w 406"/>
                    <a:gd name="T51" fmla="*/ 282 h 406"/>
                    <a:gd name="T52" fmla="*/ 61 w 406"/>
                    <a:gd name="T53" fmla="*/ 242 h 406"/>
                    <a:gd name="T54" fmla="*/ 28 w 406"/>
                    <a:gd name="T55" fmla="*/ 224 h 406"/>
                    <a:gd name="T56" fmla="*/ 59 w 406"/>
                    <a:gd name="T57" fmla="*/ 171 h 406"/>
                    <a:gd name="T58" fmla="*/ 75 w 406"/>
                    <a:gd name="T59" fmla="*/ 130 h 406"/>
                    <a:gd name="T60" fmla="*/ 64 w 406"/>
                    <a:gd name="T61" fmla="*/ 94 h 406"/>
                    <a:gd name="T62" fmla="*/ 124 w 406"/>
                    <a:gd name="T63" fmla="*/ 79 h 406"/>
                    <a:gd name="T64" fmla="*/ 164 w 406"/>
                    <a:gd name="T65" fmla="*/ 61 h 406"/>
                    <a:gd name="T66" fmla="*/ 182 w 406"/>
                    <a:gd name="T67" fmla="*/ 28 h 406"/>
                    <a:gd name="T68" fmla="*/ 235 w 406"/>
                    <a:gd name="T69" fmla="*/ 59 h 406"/>
                    <a:gd name="T70" fmla="*/ 276 w 406"/>
                    <a:gd name="T71" fmla="*/ 75 h 406"/>
                    <a:gd name="T72" fmla="*/ 312 w 406"/>
                    <a:gd name="T73" fmla="*/ 64 h 406"/>
                    <a:gd name="T74" fmla="*/ 327 w 406"/>
                    <a:gd name="T75" fmla="*/ 124 h 406"/>
                    <a:gd name="T76" fmla="*/ 345 w 406"/>
                    <a:gd name="T77" fmla="*/ 164 h 406"/>
                    <a:gd name="T78" fmla="*/ 378 w 406"/>
                    <a:gd name="T79" fmla="*/ 181 h 406"/>
                    <a:gd name="T80" fmla="*/ 347 w 406"/>
                    <a:gd name="T81" fmla="*/ 235 h 406"/>
                    <a:gd name="T82" fmla="*/ 99 w 406"/>
                    <a:gd name="T83" fmla="*/ 203 h 406"/>
                    <a:gd name="T84" fmla="*/ 307 w 406"/>
                    <a:gd name="T85" fmla="*/ 203 h 406"/>
                    <a:gd name="T86" fmla="*/ 203 w 406"/>
                    <a:gd name="T87" fmla="*/ 279 h 406"/>
                    <a:gd name="T88" fmla="*/ 203 w 406"/>
                    <a:gd name="T89" fmla="*/ 127 h 406"/>
                    <a:gd name="T90" fmla="*/ 203 w 406"/>
                    <a:gd name="T91" fmla="*/ 279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06" h="406">
                      <a:moveTo>
                        <a:pt x="406" y="244"/>
                      </a:moveTo>
                      <a:cubicBezTo>
                        <a:pt x="406" y="161"/>
                        <a:pt x="406" y="161"/>
                        <a:pt x="406" y="161"/>
                      </a:cubicBezTo>
                      <a:cubicBezTo>
                        <a:pt x="370" y="149"/>
                        <a:pt x="370" y="149"/>
                        <a:pt x="370" y="149"/>
                      </a:cubicBezTo>
                      <a:cubicBezTo>
                        <a:pt x="367" y="140"/>
                        <a:pt x="363" y="132"/>
                        <a:pt x="359" y="123"/>
                      </a:cubicBezTo>
                      <a:cubicBezTo>
                        <a:pt x="376" y="89"/>
                        <a:pt x="376" y="89"/>
                        <a:pt x="376" y="89"/>
                      </a:cubicBezTo>
                      <a:cubicBezTo>
                        <a:pt x="317" y="30"/>
                        <a:pt x="317" y="30"/>
                        <a:pt x="317" y="30"/>
                      </a:cubicBezTo>
                      <a:cubicBezTo>
                        <a:pt x="283" y="47"/>
                        <a:pt x="283" y="47"/>
                        <a:pt x="283" y="47"/>
                      </a:cubicBezTo>
                      <a:cubicBezTo>
                        <a:pt x="274" y="43"/>
                        <a:pt x="266" y="39"/>
                        <a:pt x="257" y="36"/>
                      </a:cubicBezTo>
                      <a:cubicBezTo>
                        <a:pt x="245" y="0"/>
                        <a:pt x="245" y="0"/>
                        <a:pt x="245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49" y="36"/>
                        <a:pt x="149" y="36"/>
                        <a:pt x="149" y="36"/>
                      </a:cubicBezTo>
                      <a:cubicBezTo>
                        <a:pt x="140" y="39"/>
                        <a:pt x="132" y="43"/>
                        <a:pt x="123" y="47"/>
                      </a:cubicBezTo>
                      <a:cubicBezTo>
                        <a:pt x="89" y="30"/>
                        <a:pt x="89" y="30"/>
                        <a:pt x="89" y="30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47" y="123"/>
                        <a:pt x="47" y="123"/>
                        <a:pt x="47" y="123"/>
                      </a:cubicBezTo>
                      <a:cubicBezTo>
                        <a:pt x="43" y="132"/>
                        <a:pt x="39" y="140"/>
                        <a:pt x="37" y="149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37" y="257"/>
                        <a:pt x="37" y="257"/>
                        <a:pt x="37" y="257"/>
                      </a:cubicBezTo>
                      <a:cubicBezTo>
                        <a:pt x="39" y="266"/>
                        <a:pt x="43" y="274"/>
                        <a:pt x="47" y="283"/>
                      </a:cubicBezTo>
                      <a:cubicBezTo>
                        <a:pt x="30" y="317"/>
                        <a:pt x="30" y="317"/>
                        <a:pt x="30" y="317"/>
                      </a:cubicBezTo>
                      <a:cubicBezTo>
                        <a:pt x="89" y="376"/>
                        <a:pt x="89" y="376"/>
                        <a:pt x="89" y="376"/>
                      </a:cubicBezTo>
                      <a:cubicBezTo>
                        <a:pt x="123" y="359"/>
                        <a:pt x="123" y="359"/>
                        <a:pt x="123" y="359"/>
                      </a:cubicBezTo>
                      <a:cubicBezTo>
                        <a:pt x="132" y="363"/>
                        <a:pt x="140" y="366"/>
                        <a:pt x="149" y="369"/>
                      </a:cubicBezTo>
                      <a:cubicBezTo>
                        <a:pt x="161" y="406"/>
                        <a:pt x="161" y="406"/>
                        <a:pt x="161" y="406"/>
                      </a:cubicBezTo>
                      <a:cubicBezTo>
                        <a:pt x="245" y="406"/>
                        <a:pt x="245" y="406"/>
                        <a:pt x="245" y="406"/>
                      </a:cubicBezTo>
                      <a:cubicBezTo>
                        <a:pt x="257" y="369"/>
                        <a:pt x="257" y="369"/>
                        <a:pt x="257" y="369"/>
                      </a:cubicBezTo>
                      <a:cubicBezTo>
                        <a:pt x="266" y="366"/>
                        <a:pt x="274" y="363"/>
                        <a:pt x="283" y="359"/>
                      </a:cubicBezTo>
                      <a:cubicBezTo>
                        <a:pt x="317" y="376"/>
                        <a:pt x="317" y="376"/>
                        <a:pt x="317" y="376"/>
                      </a:cubicBezTo>
                      <a:cubicBezTo>
                        <a:pt x="376" y="317"/>
                        <a:pt x="376" y="317"/>
                        <a:pt x="376" y="317"/>
                      </a:cubicBezTo>
                      <a:cubicBezTo>
                        <a:pt x="359" y="283"/>
                        <a:pt x="359" y="283"/>
                        <a:pt x="359" y="283"/>
                      </a:cubicBezTo>
                      <a:cubicBezTo>
                        <a:pt x="363" y="274"/>
                        <a:pt x="367" y="266"/>
                        <a:pt x="370" y="257"/>
                      </a:cubicBezTo>
                      <a:lnTo>
                        <a:pt x="406" y="244"/>
                      </a:lnTo>
                      <a:close/>
                      <a:moveTo>
                        <a:pt x="347" y="235"/>
                      </a:moveTo>
                      <a:cubicBezTo>
                        <a:pt x="345" y="242"/>
                        <a:pt x="345" y="242"/>
                        <a:pt x="345" y="242"/>
                      </a:cubicBezTo>
                      <a:cubicBezTo>
                        <a:pt x="341" y="254"/>
                        <a:pt x="337" y="265"/>
                        <a:pt x="331" y="275"/>
                      </a:cubicBezTo>
                      <a:cubicBezTo>
                        <a:pt x="327" y="282"/>
                        <a:pt x="327" y="282"/>
                        <a:pt x="327" y="282"/>
                      </a:cubicBezTo>
                      <a:cubicBezTo>
                        <a:pt x="342" y="312"/>
                        <a:pt x="342" y="312"/>
                        <a:pt x="342" y="312"/>
                      </a:cubicBezTo>
                      <a:cubicBezTo>
                        <a:pt x="312" y="342"/>
                        <a:pt x="312" y="342"/>
                        <a:pt x="312" y="342"/>
                      </a:cubicBezTo>
                      <a:cubicBezTo>
                        <a:pt x="282" y="327"/>
                        <a:pt x="282" y="327"/>
                        <a:pt x="282" y="327"/>
                      </a:cubicBezTo>
                      <a:cubicBezTo>
                        <a:pt x="276" y="331"/>
                        <a:pt x="276" y="331"/>
                        <a:pt x="276" y="331"/>
                      </a:cubicBezTo>
                      <a:cubicBezTo>
                        <a:pt x="265" y="337"/>
                        <a:pt x="254" y="341"/>
                        <a:pt x="242" y="345"/>
                      </a:cubicBezTo>
                      <a:cubicBezTo>
                        <a:pt x="235" y="347"/>
                        <a:pt x="235" y="347"/>
                        <a:pt x="235" y="347"/>
                      </a:cubicBezTo>
                      <a:cubicBezTo>
                        <a:pt x="224" y="378"/>
                        <a:pt x="224" y="378"/>
                        <a:pt x="224" y="378"/>
                      </a:cubicBezTo>
                      <a:cubicBezTo>
                        <a:pt x="182" y="378"/>
                        <a:pt x="182" y="378"/>
                        <a:pt x="182" y="378"/>
                      </a:cubicBezTo>
                      <a:cubicBezTo>
                        <a:pt x="171" y="347"/>
                        <a:pt x="171" y="347"/>
                        <a:pt x="171" y="347"/>
                      </a:cubicBezTo>
                      <a:cubicBezTo>
                        <a:pt x="164" y="345"/>
                        <a:pt x="164" y="345"/>
                        <a:pt x="164" y="345"/>
                      </a:cubicBezTo>
                      <a:cubicBezTo>
                        <a:pt x="152" y="341"/>
                        <a:pt x="141" y="337"/>
                        <a:pt x="130" y="331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94" y="342"/>
                        <a:pt x="94" y="342"/>
                        <a:pt x="94" y="342"/>
                      </a:cubicBezTo>
                      <a:cubicBezTo>
                        <a:pt x="64" y="311"/>
                        <a:pt x="64" y="311"/>
                        <a:pt x="64" y="311"/>
                      </a:cubicBezTo>
                      <a:cubicBezTo>
                        <a:pt x="79" y="282"/>
                        <a:pt x="79" y="282"/>
                        <a:pt x="79" y="282"/>
                      </a:cubicBezTo>
                      <a:cubicBezTo>
                        <a:pt x="75" y="275"/>
                        <a:pt x="75" y="275"/>
                        <a:pt x="75" y="275"/>
                      </a:cubicBezTo>
                      <a:cubicBezTo>
                        <a:pt x="69" y="265"/>
                        <a:pt x="65" y="254"/>
                        <a:pt x="61" y="242"/>
                      </a:cubicBezTo>
                      <a:cubicBezTo>
                        <a:pt x="59" y="235"/>
                        <a:pt x="59" y="235"/>
                        <a:pt x="59" y="235"/>
                      </a:cubicBezTo>
                      <a:cubicBezTo>
                        <a:pt x="28" y="224"/>
                        <a:pt x="28" y="224"/>
                        <a:pt x="28" y="224"/>
                      </a:cubicBezTo>
                      <a:cubicBezTo>
                        <a:pt x="28" y="181"/>
                        <a:pt x="28" y="181"/>
                        <a:pt x="28" y="181"/>
                      </a:cubicBezTo>
                      <a:cubicBezTo>
                        <a:pt x="59" y="171"/>
                        <a:pt x="59" y="171"/>
                        <a:pt x="59" y="171"/>
                      </a:cubicBezTo>
                      <a:cubicBezTo>
                        <a:pt x="61" y="164"/>
                        <a:pt x="61" y="164"/>
                        <a:pt x="61" y="164"/>
                      </a:cubicBezTo>
                      <a:cubicBezTo>
                        <a:pt x="65" y="152"/>
                        <a:pt x="69" y="141"/>
                        <a:pt x="75" y="130"/>
                      </a:cubicBezTo>
                      <a:cubicBezTo>
                        <a:pt x="79" y="124"/>
                        <a:pt x="79" y="124"/>
                        <a:pt x="79" y="12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94" y="64"/>
                        <a:pt x="94" y="64"/>
                        <a:pt x="94" y="64"/>
                      </a:cubicBezTo>
                      <a:cubicBezTo>
                        <a:pt x="124" y="79"/>
                        <a:pt x="124" y="79"/>
                        <a:pt x="124" y="79"/>
                      </a:cubicBezTo>
                      <a:cubicBezTo>
                        <a:pt x="130" y="75"/>
                        <a:pt x="130" y="75"/>
                        <a:pt x="130" y="75"/>
                      </a:cubicBezTo>
                      <a:cubicBezTo>
                        <a:pt x="141" y="69"/>
                        <a:pt x="152" y="64"/>
                        <a:pt x="164" y="61"/>
                      </a:cubicBezTo>
                      <a:cubicBezTo>
                        <a:pt x="171" y="59"/>
                        <a:pt x="171" y="59"/>
                        <a:pt x="171" y="59"/>
                      </a:cubicBezTo>
                      <a:cubicBezTo>
                        <a:pt x="182" y="28"/>
                        <a:pt x="182" y="28"/>
                        <a:pt x="182" y="28"/>
                      </a:cubicBezTo>
                      <a:cubicBezTo>
                        <a:pt x="224" y="28"/>
                        <a:pt x="224" y="28"/>
                        <a:pt x="224" y="28"/>
                      </a:cubicBezTo>
                      <a:cubicBezTo>
                        <a:pt x="235" y="59"/>
                        <a:pt x="235" y="59"/>
                        <a:pt x="235" y="59"/>
                      </a:cubicBezTo>
                      <a:cubicBezTo>
                        <a:pt x="242" y="61"/>
                        <a:pt x="242" y="61"/>
                        <a:pt x="242" y="61"/>
                      </a:cubicBezTo>
                      <a:cubicBezTo>
                        <a:pt x="254" y="64"/>
                        <a:pt x="265" y="69"/>
                        <a:pt x="276" y="75"/>
                      </a:cubicBezTo>
                      <a:cubicBezTo>
                        <a:pt x="282" y="79"/>
                        <a:pt x="282" y="79"/>
                        <a:pt x="282" y="79"/>
                      </a:cubicBezTo>
                      <a:cubicBezTo>
                        <a:pt x="312" y="64"/>
                        <a:pt x="312" y="64"/>
                        <a:pt x="312" y="64"/>
                      </a:cubicBezTo>
                      <a:cubicBezTo>
                        <a:pt x="342" y="94"/>
                        <a:pt x="342" y="94"/>
                        <a:pt x="342" y="94"/>
                      </a:cubicBezTo>
                      <a:cubicBezTo>
                        <a:pt x="327" y="124"/>
                        <a:pt x="327" y="124"/>
                        <a:pt x="327" y="124"/>
                      </a:cubicBezTo>
                      <a:cubicBezTo>
                        <a:pt x="331" y="130"/>
                        <a:pt x="331" y="130"/>
                        <a:pt x="331" y="130"/>
                      </a:cubicBezTo>
                      <a:cubicBezTo>
                        <a:pt x="337" y="141"/>
                        <a:pt x="341" y="152"/>
                        <a:pt x="345" y="164"/>
                      </a:cubicBezTo>
                      <a:cubicBezTo>
                        <a:pt x="347" y="171"/>
                        <a:pt x="347" y="171"/>
                        <a:pt x="347" y="171"/>
                      </a:cubicBezTo>
                      <a:cubicBezTo>
                        <a:pt x="378" y="181"/>
                        <a:pt x="378" y="181"/>
                        <a:pt x="378" y="181"/>
                      </a:cubicBezTo>
                      <a:cubicBezTo>
                        <a:pt x="378" y="224"/>
                        <a:pt x="378" y="224"/>
                        <a:pt x="378" y="224"/>
                      </a:cubicBezTo>
                      <a:lnTo>
                        <a:pt x="347" y="235"/>
                      </a:lnTo>
                      <a:close/>
                      <a:moveTo>
                        <a:pt x="203" y="99"/>
                      </a:moveTo>
                      <a:cubicBezTo>
                        <a:pt x="146" y="99"/>
                        <a:pt x="99" y="146"/>
                        <a:pt x="99" y="203"/>
                      </a:cubicBezTo>
                      <a:cubicBezTo>
                        <a:pt x="99" y="260"/>
                        <a:pt x="146" y="307"/>
                        <a:pt x="203" y="307"/>
                      </a:cubicBezTo>
                      <a:cubicBezTo>
                        <a:pt x="260" y="307"/>
                        <a:pt x="307" y="260"/>
                        <a:pt x="307" y="203"/>
                      </a:cubicBezTo>
                      <a:cubicBezTo>
                        <a:pt x="307" y="146"/>
                        <a:pt x="260" y="99"/>
                        <a:pt x="203" y="99"/>
                      </a:cubicBezTo>
                      <a:close/>
                      <a:moveTo>
                        <a:pt x="203" y="279"/>
                      </a:moveTo>
                      <a:cubicBezTo>
                        <a:pt x="161" y="279"/>
                        <a:pt x="127" y="245"/>
                        <a:pt x="127" y="203"/>
                      </a:cubicBezTo>
                      <a:cubicBezTo>
                        <a:pt x="127" y="161"/>
                        <a:pt x="161" y="127"/>
                        <a:pt x="203" y="127"/>
                      </a:cubicBezTo>
                      <a:cubicBezTo>
                        <a:pt x="245" y="127"/>
                        <a:pt x="279" y="161"/>
                        <a:pt x="279" y="203"/>
                      </a:cubicBezTo>
                      <a:cubicBezTo>
                        <a:pt x="279" y="245"/>
                        <a:pt x="245" y="279"/>
                        <a:pt x="203" y="279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10411535" y="886090"/>
            <a:ext cx="952709" cy="252000"/>
            <a:chOff x="8937516" y="564743"/>
            <a:chExt cx="952709" cy="252000"/>
          </a:xfrm>
        </p:grpSpPr>
        <p:grpSp>
          <p:nvGrpSpPr>
            <p:cNvPr id="346" name="그룹 345">
              <a:extLst>
                <a:ext uri="{FF2B5EF4-FFF2-40B4-BE49-F238E27FC236}">
                  <a16:creationId xmlns="" xmlns:a16="http://schemas.microsoft.com/office/drawing/2014/main" id="{9F52320A-F7E2-4DDF-BA8E-4DBB5F6685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37516" y="564743"/>
              <a:ext cx="252000" cy="252000"/>
              <a:chOff x="4738688" y="1928813"/>
              <a:chExt cx="422274" cy="425449"/>
            </a:xfrm>
          </p:grpSpPr>
          <p:sp>
            <p:nvSpPr>
              <p:cNvPr id="379" name="AutoShape 3">
                <a:extLst>
                  <a:ext uri="{FF2B5EF4-FFF2-40B4-BE49-F238E27FC236}">
                    <a16:creationId xmlns="" xmlns:a16="http://schemas.microsoft.com/office/drawing/2014/main" id="{05C4FCF7-9CAA-468D-AF04-55E97313860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738688" y="1928813"/>
                <a:ext cx="420687" cy="4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5">
                <a:extLst>
                  <a:ext uri="{FF2B5EF4-FFF2-40B4-BE49-F238E27FC236}">
                    <a16:creationId xmlns="" xmlns:a16="http://schemas.microsoft.com/office/drawing/2014/main" id="{7DB7C4CD-5FE1-4670-AFC1-B9CE2EBCF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1943100"/>
                <a:ext cx="393700" cy="395287"/>
              </a:xfrm>
              <a:custGeom>
                <a:avLst/>
                <a:gdLst>
                  <a:gd name="T0" fmla="*/ 378 w 378"/>
                  <a:gd name="T1" fmla="*/ 220 h 378"/>
                  <a:gd name="T2" fmla="*/ 378 w 378"/>
                  <a:gd name="T3" fmla="*/ 157 h 378"/>
                  <a:gd name="T4" fmla="*/ 344 w 378"/>
                  <a:gd name="T5" fmla="*/ 146 h 378"/>
                  <a:gd name="T6" fmla="*/ 329 w 378"/>
                  <a:gd name="T7" fmla="*/ 109 h 378"/>
                  <a:gd name="T8" fmla="*/ 345 w 378"/>
                  <a:gd name="T9" fmla="*/ 78 h 378"/>
                  <a:gd name="T10" fmla="*/ 300 w 378"/>
                  <a:gd name="T11" fmla="*/ 33 h 378"/>
                  <a:gd name="T12" fmla="*/ 269 w 378"/>
                  <a:gd name="T13" fmla="*/ 49 h 378"/>
                  <a:gd name="T14" fmla="*/ 232 w 378"/>
                  <a:gd name="T15" fmla="*/ 34 h 378"/>
                  <a:gd name="T16" fmla="*/ 221 w 378"/>
                  <a:gd name="T17" fmla="*/ 0 h 378"/>
                  <a:gd name="T18" fmla="*/ 158 w 378"/>
                  <a:gd name="T19" fmla="*/ 0 h 378"/>
                  <a:gd name="T20" fmla="*/ 146 w 378"/>
                  <a:gd name="T21" fmla="*/ 34 h 378"/>
                  <a:gd name="T22" fmla="*/ 110 w 378"/>
                  <a:gd name="T23" fmla="*/ 49 h 378"/>
                  <a:gd name="T24" fmla="*/ 78 w 378"/>
                  <a:gd name="T25" fmla="*/ 33 h 378"/>
                  <a:gd name="T26" fmla="*/ 33 w 378"/>
                  <a:gd name="T27" fmla="*/ 78 h 378"/>
                  <a:gd name="T28" fmla="*/ 49 w 378"/>
                  <a:gd name="T29" fmla="*/ 109 h 378"/>
                  <a:gd name="T30" fmla="*/ 34 w 378"/>
                  <a:gd name="T31" fmla="*/ 146 h 378"/>
                  <a:gd name="T32" fmla="*/ 0 w 378"/>
                  <a:gd name="T33" fmla="*/ 157 h 378"/>
                  <a:gd name="T34" fmla="*/ 0 w 378"/>
                  <a:gd name="T35" fmla="*/ 220 h 378"/>
                  <a:gd name="T36" fmla="*/ 34 w 378"/>
                  <a:gd name="T37" fmla="*/ 232 h 378"/>
                  <a:gd name="T38" fmla="*/ 49 w 378"/>
                  <a:gd name="T39" fmla="*/ 268 h 378"/>
                  <a:gd name="T40" fmla="*/ 33 w 378"/>
                  <a:gd name="T41" fmla="*/ 300 h 378"/>
                  <a:gd name="T42" fmla="*/ 78 w 378"/>
                  <a:gd name="T43" fmla="*/ 345 h 378"/>
                  <a:gd name="T44" fmla="*/ 110 w 378"/>
                  <a:gd name="T45" fmla="*/ 329 h 378"/>
                  <a:gd name="T46" fmla="*/ 146 w 378"/>
                  <a:gd name="T47" fmla="*/ 344 h 378"/>
                  <a:gd name="T48" fmla="*/ 158 w 378"/>
                  <a:gd name="T49" fmla="*/ 378 h 378"/>
                  <a:gd name="T50" fmla="*/ 221 w 378"/>
                  <a:gd name="T51" fmla="*/ 378 h 378"/>
                  <a:gd name="T52" fmla="*/ 232 w 378"/>
                  <a:gd name="T53" fmla="*/ 344 h 378"/>
                  <a:gd name="T54" fmla="*/ 269 w 378"/>
                  <a:gd name="T55" fmla="*/ 329 h 378"/>
                  <a:gd name="T56" fmla="*/ 300 w 378"/>
                  <a:gd name="T57" fmla="*/ 345 h 378"/>
                  <a:gd name="T58" fmla="*/ 345 w 378"/>
                  <a:gd name="T59" fmla="*/ 300 h 378"/>
                  <a:gd name="T60" fmla="*/ 329 w 378"/>
                  <a:gd name="T61" fmla="*/ 268 h 378"/>
                  <a:gd name="T62" fmla="*/ 344 w 378"/>
                  <a:gd name="T63" fmla="*/ 232 h 378"/>
                  <a:gd name="T64" fmla="*/ 378 w 378"/>
                  <a:gd name="T65" fmla="*/ 22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8" h="378">
                    <a:moveTo>
                      <a:pt x="378" y="220"/>
                    </a:moveTo>
                    <a:cubicBezTo>
                      <a:pt x="378" y="157"/>
                      <a:pt x="378" y="157"/>
                      <a:pt x="378" y="157"/>
                    </a:cubicBezTo>
                    <a:cubicBezTo>
                      <a:pt x="344" y="146"/>
                      <a:pt x="344" y="146"/>
                      <a:pt x="344" y="146"/>
                    </a:cubicBezTo>
                    <a:cubicBezTo>
                      <a:pt x="341" y="133"/>
                      <a:pt x="336" y="121"/>
                      <a:pt x="329" y="109"/>
                    </a:cubicBezTo>
                    <a:cubicBezTo>
                      <a:pt x="345" y="78"/>
                      <a:pt x="345" y="78"/>
                      <a:pt x="345" y="78"/>
                    </a:cubicBezTo>
                    <a:cubicBezTo>
                      <a:pt x="300" y="33"/>
                      <a:pt x="300" y="33"/>
                      <a:pt x="300" y="33"/>
                    </a:cubicBezTo>
                    <a:cubicBezTo>
                      <a:pt x="269" y="49"/>
                      <a:pt x="269" y="49"/>
                      <a:pt x="269" y="49"/>
                    </a:cubicBezTo>
                    <a:cubicBezTo>
                      <a:pt x="257" y="42"/>
                      <a:pt x="245" y="37"/>
                      <a:pt x="232" y="34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6" y="34"/>
                      <a:pt x="146" y="34"/>
                      <a:pt x="146" y="34"/>
                    </a:cubicBezTo>
                    <a:cubicBezTo>
                      <a:pt x="134" y="37"/>
                      <a:pt x="121" y="42"/>
                      <a:pt x="110" y="49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49" y="109"/>
                      <a:pt x="49" y="109"/>
                      <a:pt x="49" y="109"/>
                    </a:cubicBezTo>
                    <a:cubicBezTo>
                      <a:pt x="42" y="121"/>
                      <a:pt x="37" y="133"/>
                      <a:pt x="34" y="146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34" y="232"/>
                      <a:pt x="34" y="232"/>
                      <a:pt x="34" y="232"/>
                    </a:cubicBezTo>
                    <a:cubicBezTo>
                      <a:pt x="37" y="244"/>
                      <a:pt x="42" y="257"/>
                      <a:pt x="49" y="268"/>
                    </a:cubicBezTo>
                    <a:cubicBezTo>
                      <a:pt x="33" y="300"/>
                      <a:pt x="33" y="300"/>
                      <a:pt x="33" y="300"/>
                    </a:cubicBezTo>
                    <a:cubicBezTo>
                      <a:pt x="78" y="345"/>
                      <a:pt x="78" y="345"/>
                      <a:pt x="78" y="345"/>
                    </a:cubicBezTo>
                    <a:cubicBezTo>
                      <a:pt x="110" y="329"/>
                      <a:pt x="110" y="329"/>
                      <a:pt x="110" y="329"/>
                    </a:cubicBezTo>
                    <a:cubicBezTo>
                      <a:pt x="121" y="336"/>
                      <a:pt x="134" y="341"/>
                      <a:pt x="146" y="344"/>
                    </a:cubicBezTo>
                    <a:cubicBezTo>
                      <a:pt x="158" y="378"/>
                      <a:pt x="158" y="378"/>
                      <a:pt x="158" y="378"/>
                    </a:cubicBezTo>
                    <a:cubicBezTo>
                      <a:pt x="221" y="378"/>
                      <a:pt x="221" y="378"/>
                      <a:pt x="221" y="378"/>
                    </a:cubicBezTo>
                    <a:cubicBezTo>
                      <a:pt x="232" y="344"/>
                      <a:pt x="232" y="344"/>
                      <a:pt x="232" y="344"/>
                    </a:cubicBezTo>
                    <a:cubicBezTo>
                      <a:pt x="245" y="341"/>
                      <a:pt x="257" y="336"/>
                      <a:pt x="269" y="329"/>
                    </a:cubicBezTo>
                    <a:cubicBezTo>
                      <a:pt x="300" y="345"/>
                      <a:pt x="300" y="345"/>
                      <a:pt x="300" y="345"/>
                    </a:cubicBezTo>
                    <a:cubicBezTo>
                      <a:pt x="345" y="300"/>
                      <a:pt x="345" y="300"/>
                      <a:pt x="345" y="300"/>
                    </a:cubicBezTo>
                    <a:cubicBezTo>
                      <a:pt x="329" y="268"/>
                      <a:pt x="329" y="268"/>
                      <a:pt x="329" y="268"/>
                    </a:cubicBezTo>
                    <a:cubicBezTo>
                      <a:pt x="336" y="257"/>
                      <a:pt x="341" y="244"/>
                      <a:pt x="344" y="232"/>
                    </a:cubicBezTo>
                    <a:lnTo>
                      <a:pt x="378" y="2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6">
                <a:extLst>
                  <a:ext uri="{FF2B5EF4-FFF2-40B4-BE49-F238E27FC236}">
                    <a16:creationId xmlns="" xmlns:a16="http://schemas.microsoft.com/office/drawing/2014/main" id="{5FDC5D63-45FF-448D-94AB-0E20293D9A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8688" y="1928813"/>
                <a:ext cx="422274" cy="425449"/>
              </a:xfrm>
              <a:custGeom>
                <a:avLst/>
                <a:gdLst>
                  <a:gd name="T0" fmla="*/ 406 w 406"/>
                  <a:gd name="T1" fmla="*/ 161 h 406"/>
                  <a:gd name="T2" fmla="*/ 359 w 406"/>
                  <a:gd name="T3" fmla="*/ 123 h 406"/>
                  <a:gd name="T4" fmla="*/ 317 w 406"/>
                  <a:gd name="T5" fmla="*/ 30 h 406"/>
                  <a:gd name="T6" fmla="*/ 257 w 406"/>
                  <a:gd name="T7" fmla="*/ 36 h 406"/>
                  <a:gd name="T8" fmla="*/ 161 w 406"/>
                  <a:gd name="T9" fmla="*/ 0 h 406"/>
                  <a:gd name="T10" fmla="*/ 123 w 406"/>
                  <a:gd name="T11" fmla="*/ 47 h 406"/>
                  <a:gd name="T12" fmla="*/ 30 w 406"/>
                  <a:gd name="T13" fmla="*/ 89 h 406"/>
                  <a:gd name="T14" fmla="*/ 37 w 406"/>
                  <a:gd name="T15" fmla="*/ 149 h 406"/>
                  <a:gd name="T16" fmla="*/ 0 w 406"/>
                  <a:gd name="T17" fmla="*/ 244 h 406"/>
                  <a:gd name="T18" fmla="*/ 47 w 406"/>
                  <a:gd name="T19" fmla="*/ 283 h 406"/>
                  <a:gd name="T20" fmla="*/ 89 w 406"/>
                  <a:gd name="T21" fmla="*/ 376 h 406"/>
                  <a:gd name="T22" fmla="*/ 149 w 406"/>
                  <a:gd name="T23" fmla="*/ 369 h 406"/>
                  <a:gd name="T24" fmla="*/ 245 w 406"/>
                  <a:gd name="T25" fmla="*/ 406 h 406"/>
                  <a:gd name="T26" fmla="*/ 283 w 406"/>
                  <a:gd name="T27" fmla="*/ 359 h 406"/>
                  <a:gd name="T28" fmla="*/ 376 w 406"/>
                  <a:gd name="T29" fmla="*/ 317 h 406"/>
                  <a:gd name="T30" fmla="*/ 370 w 406"/>
                  <a:gd name="T31" fmla="*/ 257 h 406"/>
                  <a:gd name="T32" fmla="*/ 347 w 406"/>
                  <a:gd name="T33" fmla="*/ 235 h 406"/>
                  <a:gd name="T34" fmla="*/ 331 w 406"/>
                  <a:gd name="T35" fmla="*/ 275 h 406"/>
                  <a:gd name="T36" fmla="*/ 342 w 406"/>
                  <a:gd name="T37" fmla="*/ 312 h 406"/>
                  <a:gd name="T38" fmla="*/ 282 w 406"/>
                  <a:gd name="T39" fmla="*/ 327 h 406"/>
                  <a:gd name="T40" fmla="*/ 242 w 406"/>
                  <a:gd name="T41" fmla="*/ 345 h 406"/>
                  <a:gd name="T42" fmla="*/ 224 w 406"/>
                  <a:gd name="T43" fmla="*/ 378 h 406"/>
                  <a:gd name="T44" fmla="*/ 171 w 406"/>
                  <a:gd name="T45" fmla="*/ 347 h 406"/>
                  <a:gd name="T46" fmla="*/ 130 w 406"/>
                  <a:gd name="T47" fmla="*/ 331 h 406"/>
                  <a:gd name="T48" fmla="*/ 94 w 406"/>
                  <a:gd name="T49" fmla="*/ 342 h 406"/>
                  <a:gd name="T50" fmla="*/ 79 w 406"/>
                  <a:gd name="T51" fmla="*/ 282 h 406"/>
                  <a:gd name="T52" fmla="*/ 61 w 406"/>
                  <a:gd name="T53" fmla="*/ 242 h 406"/>
                  <a:gd name="T54" fmla="*/ 28 w 406"/>
                  <a:gd name="T55" fmla="*/ 224 h 406"/>
                  <a:gd name="T56" fmla="*/ 59 w 406"/>
                  <a:gd name="T57" fmla="*/ 171 h 406"/>
                  <a:gd name="T58" fmla="*/ 75 w 406"/>
                  <a:gd name="T59" fmla="*/ 130 h 406"/>
                  <a:gd name="T60" fmla="*/ 64 w 406"/>
                  <a:gd name="T61" fmla="*/ 94 h 406"/>
                  <a:gd name="T62" fmla="*/ 124 w 406"/>
                  <a:gd name="T63" fmla="*/ 79 h 406"/>
                  <a:gd name="T64" fmla="*/ 164 w 406"/>
                  <a:gd name="T65" fmla="*/ 61 h 406"/>
                  <a:gd name="T66" fmla="*/ 182 w 406"/>
                  <a:gd name="T67" fmla="*/ 28 h 406"/>
                  <a:gd name="T68" fmla="*/ 235 w 406"/>
                  <a:gd name="T69" fmla="*/ 59 h 406"/>
                  <a:gd name="T70" fmla="*/ 276 w 406"/>
                  <a:gd name="T71" fmla="*/ 75 h 406"/>
                  <a:gd name="T72" fmla="*/ 312 w 406"/>
                  <a:gd name="T73" fmla="*/ 64 h 406"/>
                  <a:gd name="T74" fmla="*/ 327 w 406"/>
                  <a:gd name="T75" fmla="*/ 124 h 406"/>
                  <a:gd name="T76" fmla="*/ 345 w 406"/>
                  <a:gd name="T77" fmla="*/ 164 h 406"/>
                  <a:gd name="T78" fmla="*/ 378 w 406"/>
                  <a:gd name="T79" fmla="*/ 181 h 406"/>
                  <a:gd name="T80" fmla="*/ 347 w 406"/>
                  <a:gd name="T81" fmla="*/ 235 h 406"/>
                  <a:gd name="T82" fmla="*/ 99 w 406"/>
                  <a:gd name="T83" fmla="*/ 203 h 406"/>
                  <a:gd name="T84" fmla="*/ 307 w 406"/>
                  <a:gd name="T85" fmla="*/ 203 h 406"/>
                  <a:gd name="T86" fmla="*/ 203 w 406"/>
                  <a:gd name="T87" fmla="*/ 279 h 406"/>
                  <a:gd name="T88" fmla="*/ 203 w 406"/>
                  <a:gd name="T89" fmla="*/ 127 h 406"/>
                  <a:gd name="T90" fmla="*/ 203 w 406"/>
                  <a:gd name="T91" fmla="*/ 27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6" h="406">
                    <a:moveTo>
                      <a:pt x="406" y="244"/>
                    </a:moveTo>
                    <a:cubicBezTo>
                      <a:pt x="406" y="161"/>
                      <a:pt x="406" y="161"/>
                      <a:pt x="406" y="161"/>
                    </a:cubicBezTo>
                    <a:cubicBezTo>
                      <a:pt x="370" y="149"/>
                      <a:pt x="370" y="149"/>
                      <a:pt x="370" y="149"/>
                    </a:cubicBezTo>
                    <a:cubicBezTo>
                      <a:pt x="367" y="140"/>
                      <a:pt x="363" y="132"/>
                      <a:pt x="359" y="123"/>
                    </a:cubicBezTo>
                    <a:cubicBezTo>
                      <a:pt x="376" y="89"/>
                      <a:pt x="376" y="89"/>
                      <a:pt x="376" y="89"/>
                    </a:cubicBezTo>
                    <a:cubicBezTo>
                      <a:pt x="317" y="30"/>
                      <a:pt x="317" y="30"/>
                      <a:pt x="317" y="30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74" y="43"/>
                      <a:pt x="266" y="39"/>
                      <a:pt x="257" y="36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49" y="36"/>
                      <a:pt x="149" y="36"/>
                      <a:pt x="149" y="36"/>
                    </a:cubicBezTo>
                    <a:cubicBezTo>
                      <a:pt x="140" y="39"/>
                      <a:pt x="132" y="43"/>
                      <a:pt x="123" y="47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47" y="123"/>
                      <a:pt x="47" y="123"/>
                      <a:pt x="47" y="123"/>
                    </a:cubicBezTo>
                    <a:cubicBezTo>
                      <a:pt x="43" y="132"/>
                      <a:pt x="39" y="140"/>
                      <a:pt x="37" y="149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37" y="257"/>
                      <a:pt x="37" y="257"/>
                      <a:pt x="37" y="257"/>
                    </a:cubicBezTo>
                    <a:cubicBezTo>
                      <a:pt x="39" y="266"/>
                      <a:pt x="43" y="274"/>
                      <a:pt x="47" y="283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89" y="376"/>
                      <a:pt x="89" y="376"/>
                      <a:pt x="89" y="376"/>
                    </a:cubicBezTo>
                    <a:cubicBezTo>
                      <a:pt x="123" y="359"/>
                      <a:pt x="123" y="359"/>
                      <a:pt x="123" y="359"/>
                    </a:cubicBezTo>
                    <a:cubicBezTo>
                      <a:pt x="132" y="363"/>
                      <a:pt x="140" y="366"/>
                      <a:pt x="149" y="369"/>
                    </a:cubicBezTo>
                    <a:cubicBezTo>
                      <a:pt x="161" y="406"/>
                      <a:pt x="161" y="406"/>
                      <a:pt x="161" y="406"/>
                    </a:cubicBezTo>
                    <a:cubicBezTo>
                      <a:pt x="245" y="406"/>
                      <a:pt x="245" y="406"/>
                      <a:pt x="245" y="406"/>
                    </a:cubicBezTo>
                    <a:cubicBezTo>
                      <a:pt x="257" y="369"/>
                      <a:pt x="257" y="369"/>
                      <a:pt x="257" y="369"/>
                    </a:cubicBezTo>
                    <a:cubicBezTo>
                      <a:pt x="266" y="366"/>
                      <a:pt x="274" y="363"/>
                      <a:pt x="283" y="359"/>
                    </a:cubicBezTo>
                    <a:cubicBezTo>
                      <a:pt x="317" y="376"/>
                      <a:pt x="317" y="376"/>
                      <a:pt x="317" y="376"/>
                    </a:cubicBezTo>
                    <a:cubicBezTo>
                      <a:pt x="376" y="317"/>
                      <a:pt x="376" y="317"/>
                      <a:pt x="376" y="317"/>
                    </a:cubicBezTo>
                    <a:cubicBezTo>
                      <a:pt x="359" y="283"/>
                      <a:pt x="359" y="283"/>
                      <a:pt x="359" y="283"/>
                    </a:cubicBezTo>
                    <a:cubicBezTo>
                      <a:pt x="363" y="274"/>
                      <a:pt x="367" y="266"/>
                      <a:pt x="370" y="257"/>
                    </a:cubicBezTo>
                    <a:lnTo>
                      <a:pt x="406" y="244"/>
                    </a:lnTo>
                    <a:close/>
                    <a:moveTo>
                      <a:pt x="347" y="235"/>
                    </a:moveTo>
                    <a:cubicBezTo>
                      <a:pt x="345" y="242"/>
                      <a:pt x="345" y="242"/>
                      <a:pt x="345" y="242"/>
                    </a:cubicBezTo>
                    <a:cubicBezTo>
                      <a:pt x="341" y="254"/>
                      <a:pt x="337" y="265"/>
                      <a:pt x="331" y="275"/>
                    </a:cubicBezTo>
                    <a:cubicBezTo>
                      <a:pt x="327" y="282"/>
                      <a:pt x="327" y="282"/>
                      <a:pt x="327" y="282"/>
                    </a:cubicBezTo>
                    <a:cubicBezTo>
                      <a:pt x="342" y="312"/>
                      <a:pt x="342" y="312"/>
                      <a:pt x="342" y="312"/>
                    </a:cubicBezTo>
                    <a:cubicBezTo>
                      <a:pt x="312" y="342"/>
                      <a:pt x="312" y="342"/>
                      <a:pt x="312" y="342"/>
                    </a:cubicBezTo>
                    <a:cubicBezTo>
                      <a:pt x="282" y="327"/>
                      <a:pt x="282" y="327"/>
                      <a:pt x="282" y="327"/>
                    </a:cubicBezTo>
                    <a:cubicBezTo>
                      <a:pt x="276" y="331"/>
                      <a:pt x="276" y="331"/>
                      <a:pt x="276" y="331"/>
                    </a:cubicBezTo>
                    <a:cubicBezTo>
                      <a:pt x="265" y="337"/>
                      <a:pt x="254" y="341"/>
                      <a:pt x="242" y="345"/>
                    </a:cubicBezTo>
                    <a:cubicBezTo>
                      <a:pt x="235" y="347"/>
                      <a:pt x="235" y="347"/>
                      <a:pt x="235" y="347"/>
                    </a:cubicBezTo>
                    <a:cubicBezTo>
                      <a:pt x="224" y="378"/>
                      <a:pt x="224" y="378"/>
                      <a:pt x="224" y="378"/>
                    </a:cubicBezTo>
                    <a:cubicBezTo>
                      <a:pt x="182" y="378"/>
                      <a:pt x="182" y="378"/>
                      <a:pt x="182" y="378"/>
                    </a:cubicBezTo>
                    <a:cubicBezTo>
                      <a:pt x="171" y="347"/>
                      <a:pt x="171" y="347"/>
                      <a:pt x="171" y="347"/>
                    </a:cubicBezTo>
                    <a:cubicBezTo>
                      <a:pt x="164" y="345"/>
                      <a:pt x="164" y="345"/>
                      <a:pt x="164" y="345"/>
                    </a:cubicBezTo>
                    <a:cubicBezTo>
                      <a:pt x="152" y="341"/>
                      <a:pt x="141" y="337"/>
                      <a:pt x="130" y="331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94" y="342"/>
                      <a:pt x="94" y="342"/>
                      <a:pt x="94" y="342"/>
                    </a:cubicBezTo>
                    <a:cubicBezTo>
                      <a:pt x="64" y="311"/>
                      <a:pt x="64" y="311"/>
                      <a:pt x="64" y="311"/>
                    </a:cubicBezTo>
                    <a:cubicBezTo>
                      <a:pt x="79" y="282"/>
                      <a:pt x="79" y="282"/>
                      <a:pt x="79" y="282"/>
                    </a:cubicBezTo>
                    <a:cubicBezTo>
                      <a:pt x="75" y="275"/>
                      <a:pt x="75" y="275"/>
                      <a:pt x="75" y="275"/>
                    </a:cubicBezTo>
                    <a:cubicBezTo>
                      <a:pt x="69" y="265"/>
                      <a:pt x="65" y="254"/>
                      <a:pt x="61" y="242"/>
                    </a:cubicBezTo>
                    <a:cubicBezTo>
                      <a:pt x="59" y="235"/>
                      <a:pt x="59" y="235"/>
                      <a:pt x="59" y="235"/>
                    </a:cubicBezTo>
                    <a:cubicBezTo>
                      <a:pt x="28" y="224"/>
                      <a:pt x="28" y="224"/>
                      <a:pt x="28" y="224"/>
                    </a:cubicBezTo>
                    <a:cubicBezTo>
                      <a:pt x="28" y="181"/>
                      <a:pt x="28" y="181"/>
                      <a:pt x="28" y="181"/>
                    </a:cubicBezTo>
                    <a:cubicBezTo>
                      <a:pt x="59" y="171"/>
                      <a:pt x="59" y="171"/>
                      <a:pt x="59" y="171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65" y="152"/>
                      <a:pt x="69" y="141"/>
                      <a:pt x="75" y="130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124" y="79"/>
                      <a:pt x="124" y="79"/>
                      <a:pt x="124" y="79"/>
                    </a:cubicBezTo>
                    <a:cubicBezTo>
                      <a:pt x="130" y="75"/>
                      <a:pt x="130" y="75"/>
                      <a:pt x="130" y="75"/>
                    </a:cubicBezTo>
                    <a:cubicBezTo>
                      <a:pt x="141" y="69"/>
                      <a:pt x="152" y="64"/>
                      <a:pt x="164" y="61"/>
                    </a:cubicBezTo>
                    <a:cubicBezTo>
                      <a:pt x="171" y="59"/>
                      <a:pt x="171" y="59"/>
                      <a:pt x="171" y="59"/>
                    </a:cubicBezTo>
                    <a:cubicBezTo>
                      <a:pt x="182" y="28"/>
                      <a:pt x="182" y="28"/>
                      <a:pt x="182" y="28"/>
                    </a:cubicBezTo>
                    <a:cubicBezTo>
                      <a:pt x="224" y="28"/>
                      <a:pt x="224" y="28"/>
                      <a:pt x="224" y="28"/>
                    </a:cubicBezTo>
                    <a:cubicBezTo>
                      <a:pt x="235" y="59"/>
                      <a:pt x="235" y="59"/>
                      <a:pt x="235" y="59"/>
                    </a:cubicBezTo>
                    <a:cubicBezTo>
                      <a:pt x="242" y="61"/>
                      <a:pt x="242" y="61"/>
                      <a:pt x="242" y="61"/>
                    </a:cubicBezTo>
                    <a:cubicBezTo>
                      <a:pt x="254" y="64"/>
                      <a:pt x="265" y="69"/>
                      <a:pt x="276" y="75"/>
                    </a:cubicBezTo>
                    <a:cubicBezTo>
                      <a:pt x="282" y="79"/>
                      <a:pt x="282" y="79"/>
                      <a:pt x="282" y="79"/>
                    </a:cubicBezTo>
                    <a:cubicBezTo>
                      <a:pt x="312" y="64"/>
                      <a:pt x="312" y="64"/>
                      <a:pt x="312" y="64"/>
                    </a:cubicBezTo>
                    <a:cubicBezTo>
                      <a:pt x="342" y="94"/>
                      <a:pt x="342" y="94"/>
                      <a:pt x="342" y="94"/>
                    </a:cubicBezTo>
                    <a:cubicBezTo>
                      <a:pt x="327" y="124"/>
                      <a:pt x="327" y="124"/>
                      <a:pt x="327" y="124"/>
                    </a:cubicBezTo>
                    <a:cubicBezTo>
                      <a:pt x="331" y="130"/>
                      <a:pt x="331" y="130"/>
                      <a:pt x="331" y="130"/>
                    </a:cubicBezTo>
                    <a:cubicBezTo>
                      <a:pt x="337" y="141"/>
                      <a:pt x="341" y="152"/>
                      <a:pt x="345" y="164"/>
                    </a:cubicBezTo>
                    <a:cubicBezTo>
                      <a:pt x="347" y="171"/>
                      <a:pt x="347" y="171"/>
                      <a:pt x="347" y="171"/>
                    </a:cubicBezTo>
                    <a:cubicBezTo>
                      <a:pt x="378" y="181"/>
                      <a:pt x="378" y="181"/>
                      <a:pt x="378" y="181"/>
                    </a:cubicBezTo>
                    <a:cubicBezTo>
                      <a:pt x="378" y="224"/>
                      <a:pt x="378" y="224"/>
                      <a:pt x="378" y="224"/>
                    </a:cubicBezTo>
                    <a:lnTo>
                      <a:pt x="347" y="235"/>
                    </a:lnTo>
                    <a:close/>
                    <a:moveTo>
                      <a:pt x="203" y="99"/>
                    </a:moveTo>
                    <a:cubicBezTo>
                      <a:pt x="146" y="99"/>
                      <a:pt x="99" y="146"/>
                      <a:pt x="99" y="203"/>
                    </a:cubicBezTo>
                    <a:cubicBezTo>
                      <a:pt x="99" y="260"/>
                      <a:pt x="146" y="307"/>
                      <a:pt x="203" y="307"/>
                    </a:cubicBezTo>
                    <a:cubicBezTo>
                      <a:pt x="260" y="307"/>
                      <a:pt x="307" y="260"/>
                      <a:pt x="307" y="203"/>
                    </a:cubicBezTo>
                    <a:cubicBezTo>
                      <a:pt x="307" y="146"/>
                      <a:pt x="260" y="99"/>
                      <a:pt x="203" y="99"/>
                    </a:cubicBezTo>
                    <a:close/>
                    <a:moveTo>
                      <a:pt x="203" y="279"/>
                    </a:moveTo>
                    <a:cubicBezTo>
                      <a:pt x="161" y="279"/>
                      <a:pt x="127" y="245"/>
                      <a:pt x="127" y="203"/>
                    </a:cubicBezTo>
                    <a:cubicBezTo>
                      <a:pt x="127" y="161"/>
                      <a:pt x="161" y="127"/>
                      <a:pt x="203" y="127"/>
                    </a:cubicBezTo>
                    <a:cubicBezTo>
                      <a:pt x="245" y="127"/>
                      <a:pt x="279" y="161"/>
                      <a:pt x="279" y="203"/>
                    </a:cubicBezTo>
                    <a:cubicBezTo>
                      <a:pt x="279" y="245"/>
                      <a:pt x="245" y="279"/>
                      <a:pt x="203" y="279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5" name="Rectangle 5"/>
            <p:cNvSpPr>
              <a:spLocks noChangeArrowheads="1"/>
            </p:cNvSpPr>
            <p:nvPr/>
          </p:nvSpPr>
          <p:spPr bwMode="auto">
            <a:xfrm>
              <a:off x="9238748" y="613799"/>
              <a:ext cx="65147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latinLnBrk="0"/>
              <a:r>
                <a:rPr lang="ko-KR" altLang="en-US" sz="1000" smtClean="0">
                  <a:latin typeface="Nanum Gothic" charset="-127"/>
                  <a:ea typeface="Nanum Gothic" charset="-127"/>
                  <a:cs typeface="Nanum Gothic" charset="-127"/>
                </a:rPr>
                <a:t>라이브러리</a:t>
              </a:r>
              <a:endParaRPr kumimoji="0" lang="ko-KR" altLang="ko-KR" sz="1000" u="none" strike="noStrike" cap="none" normalizeH="0" baseline="0" dirty="0">
                <a:ln>
                  <a:noFill/>
                </a:ln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34457" y="1028580"/>
            <a:ext cx="2627946" cy="2257207"/>
            <a:chOff x="3034457" y="1028580"/>
            <a:chExt cx="2627946" cy="2257207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3034457" y="1443082"/>
              <a:ext cx="2559600" cy="1842705"/>
            </a:xfrm>
            <a:prstGeom prst="roundRect">
              <a:avLst>
                <a:gd name="adj" fmla="val 3607"/>
              </a:avLst>
            </a:prstGeom>
            <a:noFill/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3034457" y="1243092"/>
              <a:ext cx="2559600" cy="371096"/>
            </a:xfrm>
            <a:prstGeom prst="roundRect">
              <a:avLst>
                <a:gd name="adj" fmla="val 7141"/>
              </a:avLst>
            </a:prstGeom>
            <a:solidFill>
              <a:schemeClr val="bg1">
                <a:lumMod val="75000"/>
              </a:schemeClr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기존 </a:t>
              </a:r>
              <a:r>
                <a:rPr kumimoji="1" lang="en-US" altLang="ko-KR" sz="11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Application</a:t>
              </a:r>
              <a:endParaRPr kumimoji="1" lang="ko-KR" altLang="en-US" sz="11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="" xmlns:a16="http://schemas.microsoft.com/office/drawing/2014/main" id="{2DC64B6D-EA81-4036-9688-0299FF426DCD}"/>
                </a:ext>
              </a:extLst>
            </p:cNvPr>
            <p:cNvGrpSpPr/>
            <p:nvPr/>
          </p:nvGrpSpPr>
          <p:grpSpPr>
            <a:xfrm>
              <a:off x="5266403" y="1028580"/>
              <a:ext cx="396000" cy="396000"/>
              <a:chOff x="5316416" y="1127731"/>
              <a:chExt cx="396000" cy="396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E2A6BD9C-E1DA-4043-8C60-5C883C21F9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6416" y="1127731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0" name="그룹 339">
                <a:extLst>
                  <a:ext uri="{FF2B5EF4-FFF2-40B4-BE49-F238E27FC236}">
                    <a16:creationId xmlns="" xmlns:a16="http://schemas.microsoft.com/office/drawing/2014/main" id="{9F52320A-F7E2-4DDF-BA8E-4DBB5F6685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52416" y="1163731"/>
                <a:ext cx="324000" cy="324000"/>
                <a:chOff x="4738688" y="1928813"/>
                <a:chExt cx="422274" cy="425449"/>
              </a:xfrm>
            </p:grpSpPr>
            <p:sp>
              <p:nvSpPr>
                <p:cNvPr id="342" name="AutoShape 3">
                  <a:extLst>
                    <a:ext uri="{FF2B5EF4-FFF2-40B4-BE49-F238E27FC236}">
                      <a16:creationId xmlns="" xmlns:a16="http://schemas.microsoft.com/office/drawing/2014/main" id="{05C4FCF7-9CAA-468D-AF04-55E97313860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738688" y="1928813"/>
                  <a:ext cx="420687" cy="423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3" name="Freeform 5">
                  <a:extLst>
                    <a:ext uri="{FF2B5EF4-FFF2-40B4-BE49-F238E27FC236}">
                      <a16:creationId xmlns="" xmlns:a16="http://schemas.microsoft.com/office/drawing/2014/main" id="{7DB7C4CD-5FE1-4670-AFC1-B9CE2EBCF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1943100"/>
                  <a:ext cx="393700" cy="395287"/>
                </a:xfrm>
                <a:custGeom>
                  <a:avLst/>
                  <a:gdLst>
                    <a:gd name="T0" fmla="*/ 378 w 378"/>
                    <a:gd name="T1" fmla="*/ 220 h 378"/>
                    <a:gd name="T2" fmla="*/ 378 w 378"/>
                    <a:gd name="T3" fmla="*/ 157 h 378"/>
                    <a:gd name="T4" fmla="*/ 344 w 378"/>
                    <a:gd name="T5" fmla="*/ 146 h 378"/>
                    <a:gd name="T6" fmla="*/ 329 w 378"/>
                    <a:gd name="T7" fmla="*/ 109 h 378"/>
                    <a:gd name="T8" fmla="*/ 345 w 378"/>
                    <a:gd name="T9" fmla="*/ 78 h 378"/>
                    <a:gd name="T10" fmla="*/ 300 w 378"/>
                    <a:gd name="T11" fmla="*/ 33 h 378"/>
                    <a:gd name="T12" fmla="*/ 269 w 378"/>
                    <a:gd name="T13" fmla="*/ 49 h 378"/>
                    <a:gd name="T14" fmla="*/ 232 w 378"/>
                    <a:gd name="T15" fmla="*/ 34 h 378"/>
                    <a:gd name="T16" fmla="*/ 221 w 378"/>
                    <a:gd name="T17" fmla="*/ 0 h 378"/>
                    <a:gd name="T18" fmla="*/ 158 w 378"/>
                    <a:gd name="T19" fmla="*/ 0 h 378"/>
                    <a:gd name="T20" fmla="*/ 146 w 378"/>
                    <a:gd name="T21" fmla="*/ 34 h 378"/>
                    <a:gd name="T22" fmla="*/ 110 w 378"/>
                    <a:gd name="T23" fmla="*/ 49 h 378"/>
                    <a:gd name="T24" fmla="*/ 78 w 378"/>
                    <a:gd name="T25" fmla="*/ 33 h 378"/>
                    <a:gd name="T26" fmla="*/ 33 w 378"/>
                    <a:gd name="T27" fmla="*/ 78 h 378"/>
                    <a:gd name="T28" fmla="*/ 49 w 378"/>
                    <a:gd name="T29" fmla="*/ 109 h 378"/>
                    <a:gd name="T30" fmla="*/ 34 w 378"/>
                    <a:gd name="T31" fmla="*/ 146 h 378"/>
                    <a:gd name="T32" fmla="*/ 0 w 378"/>
                    <a:gd name="T33" fmla="*/ 157 h 378"/>
                    <a:gd name="T34" fmla="*/ 0 w 378"/>
                    <a:gd name="T35" fmla="*/ 220 h 378"/>
                    <a:gd name="T36" fmla="*/ 34 w 378"/>
                    <a:gd name="T37" fmla="*/ 232 h 378"/>
                    <a:gd name="T38" fmla="*/ 49 w 378"/>
                    <a:gd name="T39" fmla="*/ 268 h 378"/>
                    <a:gd name="T40" fmla="*/ 33 w 378"/>
                    <a:gd name="T41" fmla="*/ 300 h 378"/>
                    <a:gd name="T42" fmla="*/ 78 w 378"/>
                    <a:gd name="T43" fmla="*/ 345 h 378"/>
                    <a:gd name="T44" fmla="*/ 110 w 378"/>
                    <a:gd name="T45" fmla="*/ 329 h 378"/>
                    <a:gd name="T46" fmla="*/ 146 w 378"/>
                    <a:gd name="T47" fmla="*/ 344 h 378"/>
                    <a:gd name="T48" fmla="*/ 158 w 378"/>
                    <a:gd name="T49" fmla="*/ 378 h 378"/>
                    <a:gd name="T50" fmla="*/ 221 w 378"/>
                    <a:gd name="T51" fmla="*/ 378 h 378"/>
                    <a:gd name="T52" fmla="*/ 232 w 378"/>
                    <a:gd name="T53" fmla="*/ 344 h 378"/>
                    <a:gd name="T54" fmla="*/ 269 w 378"/>
                    <a:gd name="T55" fmla="*/ 329 h 378"/>
                    <a:gd name="T56" fmla="*/ 300 w 378"/>
                    <a:gd name="T57" fmla="*/ 345 h 378"/>
                    <a:gd name="T58" fmla="*/ 345 w 378"/>
                    <a:gd name="T59" fmla="*/ 300 h 378"/>
                    <a:gd name="T60" fmla="*/ 329 w 378"/>
                    <a:gd name="T61" fmla="*/ 268 h 378"/>
                    <a:gd name="T62" fmla="*/ 344 w 378"/>
                    <a:gd name="T63" fmla="*/ 232 h 378"/>
                    <a:gd name="T64" fmla="*/ 378 w 378"/>
                    <a:gd name="T65" fmla="*/ 22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78" h="378">
                      <a:moveTo>
                        <a:pt x="378" y="220"/>
                      </a:moveTo>
                      <a:cubicBezTo>
                        <a:pt x="378" y="157"/>
                        <a:pt x="378" y="157"/>
                        <a:pt x="378" y="157"/>
                      </a:cubicBezTo>
                      <a:cubicBezTo>
                        <a:pt x="344" y="146"/>
                        <a:pt x="344" y="146"/>
                        <a:pt x="344" y="146"/>
                      </a:cubicBezTo>
                      <a:cubicBezTo>
                        <a:pt x="341" y="133"/>
                        <a:pt x="336" y="121"/>
                        <a:pt x="329" y="109"/>
                      </a:cubicBezTo>
                      <a:cubicBezTo>
                        <a:pt x="345" y="78"/>
                        <a:pt x="345" y="78"/>
                        <a:pt x="345" y="78"/>
                      </a:cubicBezTo>
                      <a:cubicBezTo>
                        <a:pt x="300" y="33"/>
                        <a:pt x="300" y="33"/>
                        <a:pt x="300" y="33"/>
                      </a:cubicBezTo>
                      <a:cubicBezTo>
                        <a:pt x="269" y="49"/>
                        <a:pt x="269" y="49"/>
                        <a:pt x="269" y="49"/>
                      </a:cubicBezTo>
                      <a:cubicBezTo>
                        <a:pt x="257" y="42"/>
                        <a:pt x="245" y="37"/>
                        <a:pt x="232" y="34"/>
                      </a:cubicBezTo>
                      <a:cubicBezTo>
                        <a:pt x="221" y="0"/>
                        <a:pt x="221" y="0"/>
                        <a:pt x="221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6" y="34"/>
                        <a:pt x="146" y="34"/>
                        <a:pt x="146" y="34"/>
                      </a:cubicBezTo>
                      <a:cubicBezTo>
                        <a:pt x="134" y="37"/>
                        <a:pt x="121" y="42"/>
                        <a:pt x="110" y="49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33" y="78"/>
                        <a:pt x="33" y="78"/>
                        <a:pt x="33" y="78"/>
                      </a:cubicBezTo>
                      <a:cubicBezTo>
                        <a:pt x="49" y="109"/>
                        <a:pt x="49" y="109"/>
                        <a:pt x="49" y="109"/>
                      </a:cubicBezTo>
                      <a:cubicBezTo>
                        <a:pt x="42" y="121"/>
                        <a:pt x="37" y="133"/>
                        <a:pt x="34" y="146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34" y="232"/>
                        <a:pt x="34" y="232"/>
                        <a:pt x="34" y="232"/>
                      </a:cubicBezTo>
                      <a:cubicBezTo>
                        <a:pt x="37" y="244"/>
                        <a:pt x="42" y="257"/>
                        <a:pt x="49" y="268"/>
                      </a:cubicBezTo>
                      <a:cubicBezTo>
                        <a:pt x="33" y="300"/>
                        <a:pt x="33" y="300"/>
                        <a:pt x="33" y="300"/>
                      </a:cubicBezTo>
                      <a:cubicBezTo>
                        <a:pt x="78" y="345"/>
                        <a:pt x="78" y="345"/>
                        <a:pt x="78" y="345"/>
                      </a:cubicBezTo>
                      <a:cubicBezTo>
                        <a:pt x="110" y="329"/>
                        <a:pt x="110" y="329"/>
                        <a:pt x="110" y="329"/>
                      </a:cubicBezTo>
                      <a:cubicBezTo>
                        <a:pt x="121" y="336"/>
                        <a:pt x="134" y="341"/>
                        <a:pt x="146" y="344"/>
                      </a:cubicBezTo>
                      <a:cubicBezTo>
                        <a:pt x="158" y="378"/>
                        <a:pt x="158" y="378"/>
                        <a:pt x="158" y="378"/>
                      </a:cubicBezTo>
                      <a:cubicBezTo>
                        <a:pt x="221" y="378"/>
                        <a:pt x="221" y="378"/>
                        <a:pt x="221" y="378"/>
                      </a:cubicBezTo>
                      <a:cubicBezTo>
                        <a:pt x="232" y="344"/>
                        <a:pt x="232" y="344"/>
                        <a:pt x="232" y="344"/>
                      </a:cubicBezTo>
                      <a:cubicBezTo>
                        <a:pt x="245" y="341"/>
                        <a:pt x="257" y="336"/>
                        <a:pt x="269" y="329"/>
                      </a:cubicBezTo>
                      <a:cubicBezTo>
                        <a:pt x="300" y="345"/>
                        <a:pt x="300" y="345"/>
                        <a:pt x="300" y="345"/>
                      </a:cubicBezTo>
                      <a:cubicBezTo>
                        <a:pt x="345" y="300"/>
                        <a:pt x="345" y="300"/>
                        <a:pt x="345" y="300"/>
                      </a:cubicBezTo>
                      <a:cubicBezTo>
                        <a:pt x="329" y="268"/>
                        <a:pt x="329" y="268"/>
                        <a:pt x="329" y="268"/>
                      </a:cubicBezTo>
                      <a:cubicBezTo>
                        <a:pt x="336" y="257"/>
                        <a:pt x="341" y="244"/>
                        <a:pt x="344" y="232"/>
                      </a:cubicBezTo>
                      <a:lnTo>
                        <a:pt x="378" y="2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Freeform 6">
                  <a:extLst>
                    <a:ext uri="{FF2B5EF4-FFF2-40B4-BE49-F238E27FC236}">
                      <a16:creationId xmlns="" xmlns:a16="http://schemas.microsoft.com/office/drawing/2014/main" id="{5FDC5D63-45FF-448D-94AB-0E20293D9A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8688" y="1928813"/>
                  <a:ext cx="422274" cy="425449"/>
                </a:xfrm>
                <a:custGeom>
                  <a:avLst/>
                  <a:gdLst>
                    <a:gd name="T0" fmla="*/ 406 w 406"/>
                    <a:gd name="T1" fmla="*/ 161 h 406"/>
                    <a:gd name="T2" fmla="*/ 359 w 406"/>
                    <a:gd name="T3" fmla="*/ 123 h 406"/>
                    <a:gd name="T4" fmla="*/ 317 w 406"/>
                    <a:gd name="T5" fmla="*/ 30 h 406"/>
                    <a:gd name="T6" fmla="*/ 257 w 406"/>
                    <a:gd name="T7" fmla="*/ 36 h 406"/>
                    <a:gd name="T8" fmla="*/ 161 w 406"/>
                    <a:gd name="T9" fmla="*/ 0 h 406"/>
                    <a:gd name="T10" fmla="*/ 123 w 406"/>
                    <a:gd name="T11" fmla="*/ 47 h 406"/>
                    <a:gd name="T12" fmla="*/ 30 w 406"/>
                    <a:gd name="T13" fmla="*/ 89 h 406"/>
                    <a:gd name="T14" fmla="*/ 37 w 406"/>
                    <a:gd name="T15" fmla="*/ 149 h 406"/>
                    <a:gd name="T16" fmla="*/ 0 w 406"/>
                    <a:gd name="T17" fmla="*/ 244 h 406"/>
                    <a:gd name="T18" fmla="*/ 47 w 406"/>
                    <a:gd name="T19" fmla="*/ 283 h 406"/>
                    <a:gd name="T20" fmla="*/ 89 w 406"/>
                    <a:gd name="T21" fmla="*/ 376 h 406"/>
                    <a:gd name="T22" fmla="*/ 149 w 406"/>
                    <a:gd name="T23" fmla="*/ 369 h 406"/>
                    <a:gd name="T24" fmla="*/ 245 w 406"/>
                    <a:gd name="T25" fmla="*/ 406 h 406"/>
                    <a:gd name="T26" fmla="*/ 283 w 406"/>
                    <a:gd name="T27" fmla="*/ 359 h 406"/>
                    <a:gd name="T28" fmla="*/ 376 w 406"/>
                    <a:gd name="T29" fmla="*/ 317 h 406"/>
                    <a:gd name="T30" fmla="*/ 370 w 406"/>
                    <a:gd name="T31" fmla="*/ 257 h 406"/>
                    <a:gd name="T32" fmla="*/ 347 w 406"/>
                    <a:gd name="T33" fmla="*/ 235 h 406"/>
                    <a:gd name="T34" fmla="*/ 331 w 406"/>
                    <a:gd name="T35" fmla="*/ 275 h 406"/>
                    <a:gd name="T36" fmla="*/ 342 w 406"/>
                    <a:gd name="T37" fmla="*/ 312 h 406"/>
                    <a:gd name="T38" fmla="*/ 282 w 406"/>
                    <a:gd name="T39" fmla="*/ 327 h 406"/>
                    <a:gd name="T40" fmla="*/ 242 w 406"/>
                    <a:gd name="T41" fmla="*/ 345 h 406"/>
                    <a:gd name="T42" fmla="*/ 224 w 406"/>
                    <a:gd name="T43" fmla="*/ 378 h 406"/>
                    <a:gd name="T44" fmla="*/ 171 w 406"/>
                    <a:gd name="T45" fmla="*/ 347 h 406"/>
                    <a:gd name="T46" fmla="*/ 130 w 406"/>
                    <a:gd name="T47" fmla="*/ 331 h 406"/>
                    <a:gd name="T48" fmla="*/ 94 w 406"/>
                    <a:gd name="T49" fmla="*/ 342 h 406"/>
                    <a:gd name="T50" fmla="*/ 79 w 406"/>
                    <a:gd name="T51" fmla="*/ 282 h 406"/>
                    <a:gd name="T52" fmla="*/ 61 w 406"/>
                    <a:gd name="T53" fmla="*/ 242 h 406"/>
                    <a:gd name="T54" fmla="*/ 28 w 406"/>
                    <a:gd name="T55" fmla="*/ 224 h 406"/>
                    <a:gd name="T56" fmla="*/ 59 w 406"/>
                    <a:gd name="T57" fmla="*/ 171 h 406"/>
                    <a:gd name="T58" fmla="*/ 75 w 406"/>
                    <a:gd name="T59" fmla="*/ 130 h 406"/>
                    <a:gd name="T60" fmla="*/ 64 w 406"/>
                    <a:gd name="T61" fmla="*/ 94 h 406"/>
                    <a:gd name="T62" fmla="*/ 124 w 406"/>
                    <a:gd name="T63" fmla="*/ 79 h 406"/>
                    <a:gd name="T64" fmla="*/ 164 w 406"/>
                    <a:gd name="T65" fmla="*/ 61 h 406"/>
                    <a:gd name="T66" fmla="*/ 182 w 406"/>
                    <a:gd name="T67" fmla="*/ 28 h 406"/>
                    <a:gd name="T68" fmla="*/ 235 w 406"/>
                    <a:gd name="T69" fmla="*/ 59 h 406"/>
                    <a:gd name="T70" fmla="*/ 276 w 406"/>
                    <a:gd name="T71" fmla="*/ 75 h 406"/>
                    <a:gd name="T72" fmla="*/ 312 w 406"/>
                    <a:gd name="T73" fmla="*/ 64 h 406"/>
                    <a:gd name="T74" fmla="*/ 327 w 406"/>
                    <a:gd name="T75" fmla="*/ 124 h 406"/>
                    <a:gd name="T76" fmla="*/ 345 w 406"/>
                    <a:gd name="T77" fmla="*/ 164 h 406"/>
                    <a:gd name="T78" fmla="*/ 378 w 406"/>
                    <a:gd name="T79" fmla="*/ 181 h 406"/>
                    <a:gd name="T80" fmla="*/ 347 w 406"/>
                    <a:gd name="T81" fmla="*/ 235 h 406"/>
                    <a:gd name="T82" fmla="*/ 99 w 406"/>
                    <a:gd name="T83" fmla="*/ 203 h 406"/>
                    <a:gd name="T84" fmla="*/ 307 w 406"/>
                    <a:gd name="T85" fmla="*/ 203 h 406"/>
                    <a:gd name="T86" fmla="*/ 203 w 406"/>
                    <a:gd name="T87" fmla="*/ 279 h 406"/>
                    <a:gd name="T88" fmla="*/ 203 w 406"/>
                    <a:gd name="T89" fmla="*/ 127 h 406"/>
                    <a:gd name="T90" fmla="*/ 203 w 406"/>
                    <a:gd name="T91" fmla="*/ 279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06" h="406">
                      <a:moveTo>
                        <a:pt x="406" y="244"/>
                      </a:moveTo>
                      <a:cubicBezTo>
                        <a:pt x="406" y="161"/>
                        <a:pt x="406" y="161"/>
                        <a:pt x="406" y="161"/>
                      </a:cubicBezTo>
                      <a:cubicBezTo>
                        <a:pt x="370" y="149"/>
                        <a:pt x="370" y="149"/>
                        <a:pt x="370" y="149"/>
                      </a:cubicBezTo>
                      <a:cubicBezTo>
                        <a:pt x="367" y="140"/>
                        <a:pt x="363" y="132"/>
                        <a:pt x="359" y="123"/>
                      </a:cubicBezTo>
                      <a:cubicBezTo>
                        <a:pt x="376" y="89"/>
                        <a:pt x="376" y="89"/>
                        <a:pt x="376" y="89"/>
                      </a:cubicBezTo>
                      <a:cubicBezTo>
                        <a:pt x="317" y="30"/>
                        <a:pt x="317" y="30"/>
                        <a:pt x="317" y="30"/>
                      </a:cubicBezTo>
                      <a:cubicBezTo>
                        <a:pt x="283" y="47"/>
                        <a:pt x="283" y="47"/>
                        <a:pt x="283" y="47"/>
                      </a:cubicBezTo>
                      <a:cubicBezTo>
                        <a:pt x="274" y="43"/>
                        <a:pt x="266" y="39"/>
                        <a:pt x="257" y="36"/>
                      </a:cubicBezTo>
                      <a:cubicBezTo>
                        <a:pt x="245" y="0"/>
                        <a:pt x="245" y="0"/>
                        <a:pt x="245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49" y="36"/>
                        <a:pt x="149" y="36"/>
                        <a:pt x="149" y="36"/>
                      </a:cubicBezTo>
                      <a:cubicBezTo>
                        <a:pt x="140" y="39"/>
                        <a:pt x="132" y="43"/>
                        <a:pt x="123" y="47"/>
                      </a:cubicBezTo>
                      <a:cubicBezTo>
                        <a:pt x="89" y="30"/>
                        <a:pt x="89" y="30"/>
                        <a:pt x="89" y="30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47" y="123"/>
                        <a:pt x="47" y="123"/>
                        <a:pt x="47" y="123"/>
                      </a:cubicBezTo>
                      <a:cubicBezTo>
                        <a:pt x="43" y="132"/>
                        <a:pt x="39" y="140"/>
                        <a:pt x="37" y="149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37" y="257"/>
                        <a:pt x="37" y="257"/>
                        <a:pt x="37" y="257"/>
                      </a:cubicBezTo>
                      <a:cubicBezTo>
                        <a:pt x="39" y="266"/>
                        <a:pt x="43" y="274"/>
                        <a:pt x="47" y="283"/>
                      </a:cubicBezTo>
                      <a:cubicBezTo>
                        <a:pt x="30" y="317"/>
                        <a:pt x="30" y="317"/>
                        <a:pt x="30" y="317"/>
                      </a:cubicBezTo>
                      <a:cubicBezTo>
                        <a:pt x="89" y="376"/>
                        <a:pt x="89" y="376"/>
                        <a:pt x="89" y="376"/>
                      </a:cubicBezTo>
                      <a:cubicBezTo>
                        <a:pt x="123" y="359"/>
                        <a:pt x="123" y="359"/>
                        <a:pt x="123" y="359"/>
                      </a:cubicBezTo>
                      <a:cubicBezTo>
                        <a:pt x="132" y="363"/>
                        <a:pt x="140" y="366"/>
                        <a:pt x="149" y="369"/>
                      </a:cubicBezTo>
                      <a:cubicBezTo>
                        <a:pt x="161" y="406"/>
                        <a:pt x="161" y="406"/>
                        <a:pt x="161" y="406"/>
                      </a:cubicBezTo>
                      <a:cubicBezTo>
                        <a:pt x="245" y="406"/>
                        <a:pt x="245" y="406"/>
                        <a:pt x="245" y="406"/>
                      </a:cubicBezTo>
                      <a:cubicBezTo>
                        <a:pt x="257" y="369"/>
                        <a:pt x="257" y="369"/>
                        <a:pt x="257" y="369"/>
                      </a:cubicBezTo>
                      <a:cubicBezTo>
                        <a:pt x="266" y="366"/>
                        <a:pt x="274" y="363"/>
                        <a:pt x="283" y="359"/>
                      </a:cubicBezTo>
                      <a:cubicBezTo>
                        <a:pt x="317" y="376"/>
                        <a:pt x="317" y="376"/>
                        <a:pt x="317" y="376"/>
                      </a:cubicBezTo>
                      <a:cubicBezTo>
                        <a:pt x="376" y="317"/>
                        <a:pt x="376" y="317"/>
                        <a:pt x="376" y="317"/>
                      </a:cubicBezTo>
                      <a:cubicBezTo>
                        <a:pt x="359" y="283"/>
                        <a:pt x="359" y="283"/>
                        <a:pt x="359" y="283"/>
                      </a:cubicBezTo>
                      <a:cubicBezTo>
                        <a:pt x="363" y="274"/>
                        <a:pt x="367" y="266"/>
                        <a:pt x="370" y="257"/>
                      </a:cubicBezTo>
                      <a:lnTo>
                        <a:pt x="406" y="244"/>
                      </a:lnTo>
                      <a:close/>
                      <a:moveTo>
                        <a:pt x="347" y="235"/>
                      </a:moveTo>
                      <a:cubicBezTo>
                        <a:pt x="345" y="242"/>
                        <a:pt x="345" y="242"/>
                        <a:pt x="345" y="242"/>
                      </a:cubicBezTo>
                      <a:cubicBezTo>
                        <a:pt x="341" y="254"/>
                        <a:pt x="337" y="265"/>
                        <a:pt x="331" y="275"/>
                      </a:cubicBezTo>
                      <a:cubicBezTo>
                        <a:pt x="327" y="282"/>
                        <a:pt x="327" y="282"/>
                        <a:pt x="327" y="282"/>
                      </a:cubicBezTo>
                      <a:cubicBezTo>
                        <a:pt x="342" y="312"/>
                        <a:pt x="342" y="312"/>
                        <a:pt x="342" y="312"/>
                      </a:cubicBezTo>
                      <a:cubicBezTo>
                        <a:pt x="312" y="342"/>
                        <a:pt x="312" y="342"/>
                        <a:pt x="312" y="342"/>
                      </a:cubicBezTo>
                      <a:cubicBezTo>
                        <a:pt x="282" y="327"/>
                        <a:pt x="282" y="327"/>
                        <a:pt x="282" y="327"/>
                      </a:cubicBezTo>
                      <a:cubicBezTo>
                        <a:pt x="276" y="331"/>
                        <a:pt x="276" y="331"/>
                        <a:pt x="276" y="331"/>
                      </a:cubicBezTo>
                      <a:cubicBezTo>
                        <a:pt x="265" y="337"/>
                        <a:pt x="254" y="341"/>
                        <a:pt x="242" y="345"/>
                      </a:cubicBezTo>
                      <a:cubicBezTo>
                        <a:pt x="235" y="347"/>
                        <a:pt x="235" y="347"/>
                        <a:pt x="235" y="347"/>
                      </a:cubicBezTo>
                      <a:cubicBezTo>
                        <a:pt x="224" y="378"/>
                        <a:pt x="224" y="378"/>
                        <a:pt x="224" y="378"/>
                      </a:cubicBezTo>
                      <a:cubicBezTo>
                        <a:pt x="182" y="378"/>
                        <a:pt x="182" y="378"/>
                        <a:pt x="182" y="378"/>
                      </a:cubicBezTo>
                      <a:cubicBezTo>
                        <a:pt x="171" y="347"/>
                        <a:pt x="171" y="347"/>
                        <a:pt x="171" y="347"/>
                      </a:cubicBezTo>
                      <a:cubicBezTo>
                        <a:pt x="164" y="345"/>
                        <a:pt x="164" y="345"/>
                        <a:pt x="164" y="345"/>
                      </a:cubicBezTo>
                      <a:cubicBezTo>
                        <a:pt x="152" y="341"/>
                        <a:pt x="141" y="337"/>
                        <a:pt x="130" y="331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94" y="342"/>
                        <a:pt x="94" y="342"/>
                        <a:pt x="94" y="342"/>
                      </a:cubicBezTo>
                      <a:cubicBezTo>
                        <a:pt x="64" y="311"/>
                        <a:pt x="64" y="311"/>
                        <a:pt x="64" y="311"/>
                      </a:cubicBezTo>
                      <a:cubicBezTo>
                        <a:pt x="79" y="282"/>
                        <a:pt x="79" y="282"/>
                        <a:pt x="79" y="282"/>
                      </a:cubicBezTo>
                      <a:cubicBezTo>
                        <a:pt x="75" y="275"/>
                        <a:pt x="75" y="275"/>
                        <a:pt x="75" y="275"/>
                      </a:cubicBezTo>
                      <a:cubicBezTo>
                        <a:pt x="69" y="265"/>
                        <a:pt x="65" y="254"/>
                        <a:pt x="61" y="242"/>
                      </a:cubicBezTo>
                      <a:cubicBezTo>
                        <a:pt x="59" y="235"/>
                        <a:pt x="59" y="235"/>
                        <a:pt x="59" y="235"/>
                      </a:cubicBezTo>
                      <a:cubicBezTo>
                        <a:pt x="28" y="224"/>
                        <a:pt x="28" y="224"/>
                        <a:pt x="28" y="224"/>
                      </a:cubicBezTo>
                      <a:cubicBezTo>
                        <a:pt x="28" y="181"/>
                        <a:pt x="28" y="181"/>
                        <a:pt x="28" y="181"/>
                      </a:cubicBezTo>
                      <a:cubicBezTo>
                        <a:pt x="59" y="171"/>
                        <a:pt x="59" y="171"/>
                        <a:pt x="59" y="171"/>
                      </a:cubicBezTo>
                      <a:cubicBezTo>
                        <a:pt x="61" y="164"/>
                        <a:pt x="61" y="164"/>
                        <a:pt x="61" y="164"/>
                      </a:cubicBezTo>
                      <a:cubicBezTo>
                        <a:pt x="65" y="152"/>
                        <a:pt x="69" y="141"/>
                        <a:pt x="75" y="130"/>
                      </a:cubicBezTo>
                      <a:cubicBezTo>
                        <a:pt x="79" y="124"/>
                        <a:pt x="79" y="124"/>
                        <a:pt x="79" y="12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94" y="64"/>
                        <a:pt x="94" y="64"/>
                        <a:pt x="94" y="64"/>
                      </a:cubicBezTo>
                      <a:cubicBezTo>
                        <a:pt x="124" y="79"/>
                        <a:pt x="124" y="79"/>
                        <a:pt x="124" y="79"/>
                      </a:cubicBezTo>
                      <a:cubicBezTo>
                        <a:pt x="130" y="75"/>
                        <a:pt x="130" y="75"/>
                        <a:pt x="130" y="75"/>
                      </a:cubicBezTo>
                      <a:cubicBezTo>
                        <a:pt x="141" y="69"/>
                        <a:pt x="152" y="64"/>
                        <a:pt x="164" y="61"/>
                      </a:cubicBezTo>
                      <a:cubicBezTo>
                        <a:pt x="171" y="59"/>
                        <a:pt x="171" y="59"/>
                        <a:pt x="171" y="59"/>
                      </a:cubicBezTo>
                      <a:cubicBezTo>
                        <a:pt x="182" y="28"/>
                        <a:pt x="182" y="28"/>
                        <a:pt x="182" y="28"/>
                      </a:cubicBezTo>
                      <a:cubicBezTo>
                        <a:pt x="224" y="28"/>
                        <a:pt x="224" y="28"/>
                        <a:pt x="224" y="28"/>
                      </a:cubicBezTo>
                      <a:cubicBezTo>
                        <a:pt x="235" y="59"/>
                        <a:pt x="235" y="59"/>
                        <a:pt x="235" y="59"/>
                      </a:cubicBezTo>
                      <a:cubicBezTo>
                        <a:pt x="242" y="61"/>
                        <a:pt x="242" y="61"/>
                        <a:pt x="242" y="61"/>
                      </a:cubicBezTo>
                      <a:cubicBezTo>
                        <a:pt x="254" y="64"/>
                        <a:pt x="265" y="69"/>
                        <a:pt x="276" y="75"/>
                      </a:cubicBezTo>
                      <a:cubicBezTo>
                        <a:pt x="282" y="79"/>
                        <a:pt x="282" y="79"/>
                        <a:pt x="282" y="79"/>
                      </a:cubicBezTo>
                      <a:cubicBezTo>
                        <a:pt x="312" y="64"/>
                        <a:pt x="312" y="64"/>
                        <a:pt x="312" y="64"/>
                      </a:cubicBezTo>
                      <a:cubicBezTo>
                        <a:pt x="342" y="94"/>
                        <a:pt x="342" y="94"/>
                        <a:pt x="342" y="94"/>
                      </a:cubicBezTo>
                      <a:cubicBezTo>
                        <a:pt x="327" y="124"/>
                        <a:pt x="327" y="124"/>
                        <a:pt x="327" y="124"/>
                      </a:cubicBezTo>
                      <a:cubicBezTo>
                        <a:pt x="331" y="130"/>
                        <a:pt x="331" y="130"/>
                        <a:pt x="331" y="130"/>
                      </a:cubicBezTo>
                      <a:cubicBezTo>
                        <a:pt x="337" y="141"/>
                        <a:pt x="341" y="152"/>
                        <a:pt x="345" y="164"/>
                      </a:cubicBezTo>
                      <a:cubicBezTo>
                        <a:pt x="347" y="171"/>
                        <a:pt x="347" y="171"/>
                        <a:pt x="347" y="171"/>
                      </a:cubicBezTo>
                      <a:cubicBezTo>
                        <a:pt x="378" y="181"/>
                        <a:pt x="378" y="181"/>
                        <a:pt x="378" y="181"/>
                      </a:cubicBezTo>
                      <a:cubicBezTo>
                        <a:pt x="378" y="224"/>
                        <a:pt x="378" y="224"/>
                        <a:pt x="378" y="224"/>
                      </a:cubicBezTo>
                      <a:lnTo>
                        <a:pt x="347" y="235"/>
                      </a:lnTo>
                      <a:close/>
                      <a:moveTo>
                        <a:pt x="203" y="99"/>
                      </a:moveTo>
                      <a:cubicBezTo>
                        <a:pt x="146" y="99"/>
                        <a:pt x="99" y="146"/>
                        <a:pt x="99" y="203"/>
                      </a:cubicBezTo>
                      <a:cubicBezTo>
                        <a:pt x="99" y="260"/>
                        <a:pt x="146" y="307"/>
                        <a:pt x="203" y="307"/>
                      </a:cubicBezTo>
                      <a:cubicBezTo>
                        <a:pt x="260" y="307"/>
                        <a:pt x="307" y="260"/>
                        <a:pt x="307" y="203"/>
                      </a:cubicBezTo>
                      <a:cubicBezTo>
                        <a:pt x="307" y="146"/>
                        <a:pt x="260" y="99"/>
                        <a:pt x="203" y="99"/>
                      </a:cubicBezTo>
                      <a:close/>
                      <a:moveTo>
                        <a:pt x="203" y="279"/>
                      </a:moveTo>
                      <a:cubicBezTo>
                        <a:pt x="161" y="279"/>
                        <a:pt x="127" y="245"/>
                        <a:pt x="127" y="203"/>
                      </a:cubicBezTo>
                      <a:cubicBezTo>
                        <a:pt x="127" y="161"/>
                        <a:pt x="161" y="127"/>
                        <a:pt x="203" y="127"/>
                      </a:cubicBezTo>
                      <a:cubicBezTo>
                        <a:pt x="245" y="127"/>
                        <a:pt x="279" y="161"/>
                        <a:pt x="279" y="203"/>
                      </a:cubicBezTo>
                      <a:cubicBezTo>
                        <a:pt x="279" y="245"/>
                        <a:pt x="245" y="279"/>
                        <a:pt x="203" y="279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357" name="양쪽 모서리가 둥근 사각형 356"/>
          <p:cNvSpPr/>
          <p:nvPr/>
        </p:nvSpPr>
        <p:spPr bwMode="auto">
          <a:xfrm flipV="1">
            <a:off x="5955901" y="4438228"/>
            <a:ext cx="1425600" cy="669888"/>
          </a:xfrm>
          <a:prstGeom prst="round2SameRect">
            <a:avLst>
              <a:gd name="adj1" fmla="val 8048"/>
              <a:gd name="adj2" fmla="val 0"/>
            </a:avLst>
          </a:prstGeom>
          <a:solidFill>
            <a:schemeClr val="bg1"/>
          </a:solidFill>
          <a:ln w="22225">
            <a:solidFill>
              <a:srgbClr val="7E5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955901" y="4043151"/>
            <a:ext cx="1425600" cy="421200"/>
          </a:xfrm>
          <a:prstGeom prst="roundRect">
            <a:avLst>
              <a:gd name="adj" fmla="val 7141"/>
            </a:avLst>
          </a:prstGeom>
          <a:solidFill>
            <a:srgbClr val="7E56BA"/>
          </a:solidFill>
          <a:ln w="22225">
            <a:solidFill>
              <a:srgbClr val="7E5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0"/>
            <a:r>
              <a:rPr lang="en-US" altLang="ko-KR" sz="1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BA-UND </a:t>
            </a:r>
            <a:r>
              <a:rPr lang="en-US" altLang="ko-KR" sz="1000" b="1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Util</a:t>
            </a:r>
            <a:endParaRPr lang="en-US" altLang="ko-KR" sz="1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lvl="0" algn="ctr" latinLnBrk="0"/>
            <a:r>
              <a:rPr lang="en-US" altLang="ko-K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DamoUtil</a:t>
            </a:r>
            <a:r>
              <a:rPr lang="en-US" altLang="ko-K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ko-KR" altLang="ko-KR" sz="1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65" name="모서리가 둥근 직사각형 364"/>
          <p:cNvSpPr/>
          <p:nvPr/>
        </p:nvSpPr>
        <p:spPr>
          <a:xfrm>
            <a:off x="2247440" y="826265"/>
            <a:ext cx="7965195" cy="4435856"/>
          </a:xfrm>
          <a:prstGeom prst="roundRect">
            <a:avLst>
              <a:gd name="adj" fmla="val 4276"/>
            </a:avLst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FA4E5F93-2B7D-4F90-B8A8-9A1C731A2B95}"/>
              </a:ext>
            </a:extLst>
          </p:cNvPr>
          <p:cNvGrpSpPr>
            <a:grpSpLocks noChangeAspect="1"/>
          </p:cNvGrpSpPr>
          <p:nvPr/>
        </p:nvGrpSpPr>
        <p:grpSpPr>
          <a:xfrm>
            <a:off x="3288232" y="5535909"/>
            <a:ext cx="907905" cy="576000"/>
            <a:chOff x="2028825" y="3865563"/>
            <a:chExt cx="820738" cy="520699"/>
          </a:xfrm>
        </p:grpSpPr>
        <p:sp>
          <p:nvSpPr>
            <p:cNvPr id="125" name="AutoShape 39">
              <a:extLst>
                <a:ext uri="{FF2B5EF4-FFF2-40B4-BE49-F238E27FC236}">
                  <a16:creationId xmlns="" xmlns:a16="http://schemas.microsoft.com/office/drawing/2014/main" id="{D6B109D8-F950-4ADE-BF0A-E6FC323C26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28825" y="3865563"/>
              <a:ext cx="8207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41">
              <a:extLst>
                <a:ext uri="{FF2B5EF4-FFF2-40B4-BE49-F238E27FC236}">
                  <a16:creationId xmlns="" xmlns:a16="http://schemas.microsoft.com/office/drawing/2014/main" id="{6E92FE74-6903-44E1-94A0-6AD38CA97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00" y="4141788"/>
              <a:ext cx="788988" cy="200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2">
              <a:extLst>
                <a:ext uri="{FF2B5EF4-FFF2-40B4-BE49-F238E27FC236}">
                  <a16:creationId xmlns="" xmlns:a16="http://schemas.microsoft.com/office/drawing/2014/main" id="{C4EF7AB5-B25A-4264-BB25-6EC59605A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7625" y="4225925"/>
              <a:ext cx="147638" cy="30162"/>
            </a:xfrm>
            <a:custGeom>
              <a:avLst/>
              <a:gdLst>
                <a:gd name="T0" fmla="*/ 62 w 93"/>
                <a:gd name="T1" fmla="*/ 0 h 19"/>
                <a:gd name="T2" fmla="*/ 62 w 93"/>
                <a:gd name="T3" fmla="*/ 19 h 19"/>
                <a:gd name="T4" fmla="*/ 93 w 93"/>
                <a:gd name="T5" fmla="*/ 19 h 19"/>
                <a:gd name="T6" fmla="*/ 93 w 93"/>
                <a:gd name="T7" fmla="*/ 0 h 19"/>
                <a:gd name="T8" fmla="*/ 62 w 93"/>
                <a:gd name="T9" fmla="*/ 0 h 19"/>
                <a:gd name="T10" fmla="*/ 0 w 93"/>
                <a:gd name="T11" fmla="*/ 19 h 19"/>
                <a:gd name="T12" fmla="*/ 30 w 93"/>
                <a:gd name="T13" fmla="*/ 19 h 19"/>
                <a:gd name="T14" fmla="*/ 30 w 93"/>
                <a:gd name="T15" fmla="*/ 0 h 19"/>
                <a:gd name="T16" fmla="*/ 0 w 93"/>
                <a:gd name="T17" fmla="*/ 0 h 19"/>
                <a:gd name="T18" fmla="*/ 0 w 93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9">
                  <a:moveTo>
                    <a:pt x="62" y="0"/>
                  </a:moveTo>
                  <a:lnTo>
                    <a:pt x="62" y="19"/>
                  </a:lnTo>
                  <a:lnTo>
                    <a:pt x="93" y="19"/>
                  </a:lnTo>
                  <a:lnTo>
                    <a:pt x="93" y="0"/>
                  </a:lnTo>
                  <a:lnTo>
                    <a:pt x="62" y="0"/>
                  </a:lnTo>
                  <a:close/>
                  <a:moveTo>
                    <a:pt x="0" y="19"/>
                  </a:moveTo>
                  <a:lnTo>
                    <a:pt x="30" y="19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3">
              <a:extLst>
                <a:ext uri="{FF2B5EF4-FFF2-40B4-BE49-F238E27FC236}">
                  <a16:creationId xmlns="" xmlns:a16="http://schemas.microsoft.com/office/drawing/2014/main" id="{B427AF24-4C7C-479C-B155-347DFAFA5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4141788"/>
              <a:ext cx="295275" cy="200025"/>
            </a:xfrm>
            <a:custGeom>
              <a:avLst/>
              <a:gdLst>
                <a:gd name="T0" fmla="*/ 186 w 186"/>
                <a:gd name="T1" fmla="*/ 0 h 126"/>
                <a:gd name="T2" fmla="*/ 0 w 186"/>
                <a:gd name="T3" fmla="*/ 0 h 126"/>
                <a:gd name="T4" fmla="*/ 0 w 186"/>
                <a:gd name="T5" fmla="*/ 126 h 126"/>
                <a:gd name="T6" fmla="*/ 124 w 186"/>
                <a:gd name="T7" fmla="*/ 126 h 126"/>
                <a:gd name="T8" fmla="*/ 186 w 18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26">
                  <a:moveTo>
                    <a:pt x="186" y="0"/>
                  </a:moveTo>
                  <a:lnTo>
                    <a:pt x="0" y="0"/>
                  </a:lnTo>
                  <a:lnTo>
                    <a:pt x="0" y="126"/>
                  </a:lnTo>
                  <a:lnTo>
                    <a:pt x="124" y="1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15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44">
              <a:extLst>
                <a:ext uri="{FF2B5EF4-FFF2-40B4-BE49-F238E27FC236}">
                  <a16:creationId xmlns="" xmlns:a16="http://schemas.microsoft.com/office/drawing/2014/main" id="{42C2DCBD-8F5E-43F6-9355-A4395D6A29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0413" y="3865563"/>
              <a:ext cx="817563" cy="520699"/>
            </a:xfrm>
            <a:custGeom>
              <a:avLst/>
              <a:gdLst>
                <a:gd name="T0" fmla="*/ 62 w 790"/>
                <a:gd name="T1" fmla="*/ 468 h 496"/>
                <a:gd name="T2" fmla="*/ 205 w 790"/>
                <a:gd name="T3" fmla="*/ 468 h 496"/>
                <a:gd name="T4" fmla="*/ 728 w 790"/>
                <a:gd name="T5" fmla="*/ 496 h 496"/>
                <a:gd name="T6" fmla="*/ 790 w 790"/>
                <a:gd name="T7" fmla="*/ 249 h 496"/>
                <a:gd name="T8" fmla="*/ 28 w 790"/>
                <a:gd name="T9" fmla="*/ 440 h 496"/>
                <a:gd name="T10" fmla="*/ 196 w 790"/>
                <a:gd name="T11" fmla="*/ 440 h 496"/>
                <a:gd name="T12" fmla="*/ 308 w 790"/>
                <a:gd name="T13" fmla="*/ 277 h 496"/>
                <a:gd name="T14" fmla="*/ 420 w 790"/>
                <a:gd name="T15" fmla="*/ 50 h 496"/>
                <a:gd name="T16" fmla="*/ 439 w 790"/>
                <a:gd name="T17" fmla="*/ 96 h 496"/>
                <a:gd name="T18" fmla="*/ 471 w 790"/>
                <a:gd name="T19" fmla="*/ 44 h 496"/>
                <a:gd name="T20" fmla="*/ 500 w 790"/>
                <a:gd name="T21" fmla="*/ 96 h 496"/>
                <a:gd name="T22" fmla="*/ 458 w 790"/>
                <a:gd name="T23" fmla="*/ 37 h 496"/>
                <a:gd name="T24" fmla="*/ 418 w 790"/>
                <a:gd name="T25" fmla="*/ 36 h 496"/>
                <a:gd name="T26" fmla="*/ 399 w 790"/>
                <a:gd name="T27" fmla="*/ 96 h 496"/>
                <a:gd name="T28" fmla="*/ 374 w 790"/>
                <a:gd name="T29" fmla="*/ 118 h 496"/>
                <a:gd name="T30" fmla="*/ 396 w 790"/>
                <a:gd name="T31" fmla="*/ 184 h 496"/>
                <a:gd name="T32" fmla="*/ 450 w 790"/>
                <a:gd name="T33" fmla="*/ 208 h 496"/>
                <a:gd name="T34" fmla="*/ 421 w 790"/>
                <a:gd name="T35" fmla="*/ 118 h 496"/>
                <a:gd name="T36" fmla="*/ 396 w 790"/>
                <a:gd name="T37" fmla="*/ 118 h 496"/>
                <a:gd name="T38" fmla="*/ 568 w 790"/>
                <a:gd name="T39" fmla="*/ 168 h 496"/>
                <a:gd name="T40" fmla="*/ 581 w 790"/>
                <a:gd name="T41" fmla="*/ 191 h 496"/>
                <a:gd name="T42" fmla="*/ 580 w 790"/>
                <a:gd name="T43" fmla="*/ 209 h 496"/>
                <a:gd name="T44" fmla="*/ 585 w 790"/>
                <a:gd name="T45" fmla="*/ 152 h 496"/>
                <a:gd name="T46" fmla="*/ 601 w 790"/>
                <a:gd name="T47" fmla="*/ 142 h 496"/>
                <a:gd name="T48" fmla="*/ 550 w 790"/>
                <a:gd name="T49" fmla="*/ 144 h 496"/>
                <a:gd name="T50" fmla="*/ 476 w 790"/>
                <a:gd name="T51" fmla="*/ 118 h 496"/>
                <a:gd name="T52" fmla="*/ 472 w 790"/>
                <a:gd name="T53" fmla="*/ 208 h 496"/>
                <a:gd name="T54" fmla="*/ 470 w 790"/>
                <a:gd name="T55" fmla="*/ 146 h 496"/>
                <a:gd name="T56" fmla="*/ 501 w 790"/>
                <a:gd name="T57" fmla="*/ 200 h 496"/>
                <a:gd name="T58" fmla="*/ 521 w 790"/>
                <a:gd name="T59" fmla="*/ 146 h 496"/>
                <a:gd name="T60" fmla="*/ 538 w 790"/>
                <a:gd name="T61" fmla="*/ 208 h 496"/>
                <a:gd name="T62" fmla="*/ 501 w 790"/>
                <a:gd name="T63" fmla="*/ 157 h 496"/>
                <a:gd name="T64" fmla="*/ 541 w 790"/>
                <a:gd name="T65" fmla="*/ 97 h 496"/>
                <a:gd name="T66" fmla="*/ 507 w 790"/>
                <a:gd name="T67" fmla="*/ 62 h 496"/>
                <a:gd name="T68" fmla="*/ 552 w 790"/>
                <a:gd name="T69" fmla="*/ 62 h 496"/>
                <a:gd name="T70" fmla="*/ 541 w 790"/>
                <a:gd name="T71" fmla="*/ 43 h 496"/>
                <a:gd name="T72" fmla="*/ 221 w 790"/>
                <a:gd name="T73" fmla="*/ 6 h 496"/>
                <a:gd name="T74" fmla="*/ 292 w 790"/>
                <a:gd name="T75" fmla="*/ 51 h 496"/>
                <a:gd name="T76" fmla="*/ 246 w 790"/>
                <a:gd name="T77" fmla="*/ 23 h 496"/>
                <a:gd name="T78" fmla="*/ 243 w 790"/>
                <a:gd name="T79" fmla="*/ 78 h 496"/>
                <a:gd name="T80" fmla="*/ 370 w 790"/>
                <a:gd name="T81" fmla="*/ 75 h 496"/>
                <a:gd name="T82" fmla="*/ 370 w 790"/>
                <a:gd name="T83" fmla="*/ 6 h 496"/>
                <a:gd name="T84" fmla="*/ 338 w 790"/>
                <a:gd name="T85" fmla="*/ 96 h 496"/>
                <a:gd name="T86" fmla="*/ 356 w 790"/>
                <a:gd name="T87" fmla="*/ 22 h 496"/>
                <a:gd name="T88" fmla="*/ 347 w 790"/>
                <a:gd name="T89" fmla="*/ 59 h 496"/>
                <a:gd name="T90" fmla="*/ 307 w 790"/>
                <a:gd name="T91" fmla="*/ 49 h 496"/>
                <a:gd name="T92" fmla="*/ 303 w 790"/>
                <a:gd name="T93" fmla="*/ 12 h 496"/>
                <a:gd name="T94" fmla="*/ 302 w 790"/>
                <a:gd name="T95" fmla="*/ 40 h 496"/>
                <a:gd name="T96" fmla="*/ 176 w 790"/>
                <a:gd name="T97" fmla="*/ 197 h 496"/>
                <a:gd name="T98" fmla="*/ 226 w 790"/>
                <a:gd name="T99" fmla="*/ 157 h 496"/>
                <a:gd name="T100" fmla="*/ 212 w 790"/>
                <a:gd name="T101" fmla="*/ 135 h 496"/>
                <a:gd name="T102" fmla="*/ 212 w 790"/>
                <a:gd name="T103" fmla="*/ 117 h 496"/>
                <a:gd name="T104" fmla="*/ 209 w 790"/>
                <a:gd name="T105" fmla="*/ 173 h 496"/>
                <a:gd name="T106" fmla="*/ 293 w 790"/>
                <a:gd name="T107" fmla="*/ 135 h 496"/>
                <a:gd name="T108" fmla="*/ 292 w 790"/>
                <a:gd name="T109" fmla="*/ 117 h 496"/>
                <a:gd name="T110" fmla="*/ 322 w 790"/>
                <a:gd name="T111" fmla="*/ 198 h 496"/>
                <a:gd name="T112" fmla="*/ 289 w 790"/>
                <a:gd name="T113" fmla="*/ 174 h 496"/>
                <a:gd name="T114" fmla="*/ 295 w 790"/>
                <a:gd name="T115" fmla="*/ 191 h 496"/>
                <a:gd name="T116" fmla="*/ 330 w 790"/>
                <a:gd name="T117" fmla="*/ 180 h 496"/>
                <a:gd name="T118" fmla="*/ 330 w 790"/>
                <a:gd name="T119" fmla="*/ 16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0" h="496">
                  <a:moveTo>
                    <a:pt x="0" y="249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62" y="468"/>
                    <a:pt x="62" y="468"/>
                    <a:pt x="62" y="468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205" y="496"/>
                    <a:pt x="205" y="496"/>
                    <a:pt x="205" y="496"/>
                  </a:cubicBezTo>
                  <a:cubicBezTo>
                    <a:pt x="205" y="468"/>
                    <a:pt x="205" y="468"/>
                    <a:pt x="205" y="468"/>
                  </a:cubicBezTo>
                  <a:cubicBezTo>
                    <a:pt x="585" y="468"/>
                    <a:pt x="585" y="468"/>
                    <a:pt x="585" y="468"/>
                  </a:cubicBezTo>
                  <a:cubicBezTo>
                    <a:pt x="585" y="496"/>
                    <a:pt x="585" y="496"/>
                    <a:pt x="585" y="496"/>
                  </a:cubicBezTo>
                  <a:cubicBezTo>
                    <a:pt x="728" y="496"/>
                    <a:pt x="728" y="496"/>
                    <a:pt x="728" y="496"/>
                  </a:cubicBezTo>
                  <a:cubicBezTo>
                    <a:pt x="728" y="468"/>
                    <a:pt x="728" y="468"/>
                    <a:pt x="728" y="468"/>
                  </a:cubicBezTo>
                  <a:cubicBezTo>
                    <a:pt x="790" y="468"/>
                    <a:pt x="790" y="468"/>
                    <a:pt x="790" y="468"/>
                  </a:cubicBezTo>
                  <a:cubicBezTo>
                    <a:pt x="790" y="249"/>
                    <a:pt x="790" y="249"/>
                    <a:pt x="790" y="249"/>
                  </a:cubicBezTo>
                  <a:lnTo>
                    <a:pt x="0" y="249"/>
                  </a:lnTo>
                  <a:close/>
                  <a:moveTo>
                    <a:pt x="196" y="440"/>
                  </a:moveTo>
                  <a:cubicBezTo>
                    <a:pt x="28" y="440"/>
                    <a:pt x="28" y="440"/>
                    <a:pt x="28" y="440"/>
                  </a:cubicBezTo>
                  <a:cubicBezTo>
                    <a:pt x="28" y="277"/>
                    <a:pt x="28" y="277"/>
                    <a:pt x="28" y="277"/>
                  </a:cubicBezTo>
                  <a:cubicBezTo>
                    <a:pt x="277" y="277"/>
                    <a:pt x="277" y="277"/>
                    <a:pt x="277" y="277"/>
                  </a:cubicBezTo>
                  <a:lnTo>
                    <a:pt x="196" y="440"/>
                  </a:lnTo>
                  <a:close/>
                  <a:moveTo>
                    <a:pt x="762" y="440"/>
                  </a:moveTo>
                  <a:cubicBezTo>
                    <a:pt x="227" y="440"/>
                    <a:pt x="227" y="440"/>
                    <a:pt x="227" y="440"/>
                  </a:cubicBezTo>
                  <a:cubicBezTo>
                    <a:pt x="308" y="277"/>
                    <a:pt x="308" y="277"/>
                    <a:pt x="308" y="277"/>
                  </a:cubicBezTo>
                  <a:cubicBezTo>
                    <a:pt x="762" y="277"/>
                    <a:pt x="762" y="277"/>
                    <a:pt x="762" y="277"/>
                  </a:cubicBezTo>
                  <a:lnTo>
                    <a:pt x="762" y="440"/>
                  </a:lnTo>
                  <a:close/>
                  <a:moveTo>
                    <a:pt x="420" y="50"/>
                  </a:moveTo>
                  <a:cubicBezTo>
                    <a:pt x="424" y="46"/>
                    <a:pt x="428" y="44"/>
                    <a:pt x="431" y="44"/>
                  </a:cubicBezTo>
                  <a:cubicBezTo>
                    <a:pt x="437" y="44"/>
                    <a:pt x="439" y="47"/>
                    <a:pt x="439" y="56"/>
                  </a:cubicBezTo>
                  <a:cubicBezTo>
                    <a:pt x="439" y="96"/>
                    <a:pt x="439" y="96"/>
                    <a:pt x="439" y="96"/>
                  </a:cubicBezTo>
                  <a:cubicBezTo>
                    <a:pt x="460" y="96"/>
                    <a:pt x="460" y="96"/>
                    <a:pt x="460" y="96"/>
                  </a:cubicBezTo>
                  <a:cubicBezTo>
                    <a:pt x="460" y="50"/>
                    <a:pt x="460" y="50"/>
                    <a:pt x="460" y="50"/>
                  </a:cubicBezTo>
                  <a:cubicBezTo>
                    <a:pt x="464" y="46"/>
                    <a:pt x="468" y="44"/>
                    <a:pt x="471" y="44"/>
                  </a:cubicBezTo>
                  <a:cubicBezTo>
                    <a:pt x="477" y="44"/>
                    <a:pt x="479" y="47"/>
                    <a:pt x="479" y="56"/>
                  </a:cubicBezTo>
                  <a:cubicBezTo>
                    <a:pt x="479" y="96"/>
                    <a:pt x="479" y="96"/>
                    <a:pt x="479" y="96"/>
                  </a:cubicBezTo>
                  <a:cubicBezTo>
                    <a:pt x="500" y="96"/>
                    <a:pt x="500" y="96"/>
                    <a:pt x="500" y="96"/>
                  </a:cubicBezTo>
                  <a:cubicBezTo>
                    <a:pt x="500" y="53"/>
                    <a:pt x="500" y="53"/>
                    <a:pt x="500" y="53"/>
                  </a:cubicBezTo>
                  <a:cubicBezTo>
                    <a:pt x="500" y="36"/>
                    <a:pt x="494" y="26"/>
                    <a:pt x="479" y="26"/>
                  </a:cubicBezTo>
                  <a:cubicBezTo>
                    <a:pt x="470" y="26"/>
                    <a:pt x="464" y="31"/>
                    <a:pt x="458" y="37"/>
                  </a:cubicBezTo>
                  <a:cubicBezTo>
                    <a:pt x="454" y="30"/>
                    <a:pt x="449" y="26"/>
                    <a:pt x="439" y="26"/>
                  </a:cubicBezTo>
                  <a:cubicBezTo>
                    <a:pt x="430" y="26"/>
                    <a:pt x="424" y="30"/>
                    <a:pt x="418" y="36"/>
                  </a:cubicBezTo>
                  <a:cubicBezTo>
                    <a:pt x="418" y="36"/>
                    <a:pt x="418" y="36"/>
                    <a:pt x="418" y="36"/>
                  </a:cubicBezTo>
                  <a:cubicBezTo>
                    <a:pt x="416" y="27"/>
                    <a:pt x="416" y="27"/>
                    <a:pt x="416" y="27"/>
                  </a:cubicBezTo>
                  <a:cubicBezTo>
                    <a:pt x="399" y="27"/>
                    <a:pt x="399" y="27"/>
                    <a:pt x="399" y="27"/>
                  </a:cubicBezTo>
                  <a:cubicBezTo>
                    <a:pt x="399" y="96"/>
                    <a:pt x="399" y="96"/>
                    <a:pt x="399" y="96"/>
                  </a:cubicBezTo>
                  <a:cubicBezTo>
                    <a:pt x="420" y="96"/>
                    <a:pt x="420" y="96"/>
                    <a:pt x="420" y="96"/>
                  </a:cubicBezTo>
                  <a:lnTo>
                    <a:pt x="420" y="50"/>
                  </a:lnTo>
                  <a:close/>
                  <a:moveTo>
                    <a:pt x="374" y="118"/>
                  </a:moveTo>
                  <a:cubicBezTo>
                    <a:pt x="374" y="208"/>
                    <a:pt x="374" y="208"/>
                    <a:pt x="374" y="208"/>
                  </a:cubicBezTo>
                  <a:cubicBezTo>
                    <a:pt x="396" y="208"/>
                    <a:pt x="396" y="208"/>
                    <a:pt x="396" y="208"/>
                  </a:cubicBezTo>
                  <a:cubicBezTo>
                    <a:pt x="396" y="184"/>
                    <a:pt x="396" y="184"/>
                    <a:pt x="396" y="184"/>
                  </a:cubicBezTo>
                  <a:cubicBezTo>
                    <a:pt x="405" y="171"/>
                    <a:pt x="405" y="171"/>
                    <a:pt x="405" y="171"/>
                  </a:cubicBezTo>
                  <a:cubicBezTo>
                    <a:pt x="426" y="208"/>
                    <a:pt x="426" y="208"/>
                    <a:pt x="426" y="208"/>
                  </a:cubicBezTo>
                  <a:cubicBezTo>
                    <a:pt x="450" y="208"/>
                    <a:pt x="450" y="208"/>
                    <a:pt x="450" y="208"/>
                  </a:cubicBezTo>
                  <a:cubicBezTo>
                    <a:pt x="418" y="154"/>
                    <a:pt x="418" y="154"/>
                    <a:pt x="418" y="1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21" y="118"/>
                    <a:pt x="421" y="118"/>
                    <a:pt x="421" y="118"/>
                  </a:cubicBezTo>
                  <a:cubicBezTo>
                    <a:pt x="396" y="154"/>
                    <a:pt x="396" y="154"/>
                    <a:pt x="396" y="154"/>
                  </a:cubicBezTo>
                  <a:cubicBezTo>
                    <a:pt x="396" y="154"/>
                    <a:pt x="396" y="154"/>
                    <a:pt x="396" y="154"/>
                  </a:cubicBezTo>
                  <a:cubicBezTo>
                    <a:pt x="396" y="118"/>
                    <a:pt x="396" y="118"/>
                    <a:pt x="396" y="118"/>
                  </a:cubicBezTo>
                  <a:lnTo>
                    <a:pt x="374" y="118"/>
                  </a:lnTo>
                  <a:close/>
                  <a:moveTo>
                    <a:pt x="550" y="144"/>
                  </a:moveTo>
                  <a:cubicBezTo>
                    <a:pt x="550" y="157"/>
                    <a:pt x="559" y="164"/>
                    <a:pt x="568" y="168"/>
                  </a:cubicBezTo>
                  <a:cubicBezTo>
                    <a:pt x="580" y="173"/>
                    <a:pt x="580" y="173"/>
                    <a:pt x="580" y="173"/>
                  </a:cubicBezTo>
                  <a:cubicBezTo>
                    <a:pt x="587" y="176"/>
                    <a:pt x="592" y="178"/>
                    <a:pt x="592" y="183"/>
                  </a:cubicBezTo>
                  <a:cubicBezTo>
                    <a:pt x="592" y="188"/>
                    <a:pt x="588" y="191"/>
                    <a:pt x="581" y="191"/>
                  </a:cubicBezTo>
                  <a:cubicBezTo>
                    <a:pt x="573" y="191"/>
                    <a:pt x="565" y="187"/>
                    <a:pt x="559" y="182"/>
                  </a:cubicBezTo>
                  <a:cubicBezTo>
                    <a:pt x="547" y="197"/>
                    <a:pt x="547" y="197"/>
                    <a:pt x="547" y="197"/>
                  </a:cubicBezTo>
                  <a:cubicBezTo>
                    <a:pt x="556" y="205"/>
                    <a:pt x="568" y="209"/>
                    <a:pt x="580" y="209"/>
                  </a:cubicBezTo>
                  <a:cubicBezTo>
                    <a:pt x="602" y="209"/>
                    <a:pt x="614" y="196"/>
                    <a:pt x="614" y="181"/>
                  </a:cubicBezTo>
                  <a:cubicBezTo>
                    <a:pt x="614" y="169"/>
                    <a:pt x="608" y="161"/>
                    <a:pt x="597" y="157"/>
                  </a:cubicBezTo>
                  <a:cubicBezTo>
                    <a:pt x="585" y="152"/>
                    <a:pt x="585" y="152"/>
                    <a:pt x="585" y="152"/>
                  </a:cubicBezTo>
                  <a:cubicBezTo>
                    <a:pt x="577" y="149"/>
                    <a:pt x="572" y="147"/>
                    <a:pt x="572" y="143"/>
                  </a:cubicBezTo>
                  <a:cubicBezTo>
                    <a:pt x="572" y="138"/>
                    <a:pt x="576" y="135"/>
                    <a:pt x="582" y="135"/>
                  </a:cubicBezTo>
                  <a:cubicBezTo>
                    <a:pt x="589" y="135"/>
                    <a:pt x="595" y="137"/>
                    <a:pt x="601" y="142"/>
                  </a:cubicBezTo>
                  <a:cubicBezTo>
                    <a:pt x="612" y="128"/>
                    <a:pt x="612" y="128"/>
                    <a:pt x="612" y="128"/>
                  </a:cubicBezTo>
                  <a:cubicBezTo>
                    <a:pt x="604" y="121"/>
                    <a:pt x="593" y="117"/>
                    <a:pt x="582" y="117"/>
                  </a:cubicBezTo>
                  <a:cubicBezTo>
                    <a:pt x="564" y="117"/>
                    <a:pt x="550" y="129"/>
                    <a:pt x="550" y="144"/>
                  </a:cubicBezTo>
                  <a:close/>
                  <a:moveTo>
                    <a:pt x="495" y="173"/>
                  </a:moveTo>
                  <a:cubicBezTo>
                    <a:pt x="494" y="168"/>
                    <a:pt x="492" y="162"/>
                    <a:pt x="490" y="157"/>
                  </a:cubicBezTo>
                  <a:cubicBezTo>
                    <a:pt x="476" y="118"/>
                    <a:pt x="476" y="118"/>
                    <a:pt x="476" y="118"/>
                  </a:cubicBezTo>
                  <a:cubicBezTo>
                    <a:pt x="453" y="118"/>
                    <a:pt x="453" y="118"/>
                    <a:pt x="453" y="118"/>
                  </a:cubicBezTo>
                  <a:cubicBezTo>
                    <a:pt x="453" y="208"/>
                    <a:pt x="453" y="208"/>
                    <a:pt x="453" y="208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2" y="168"/>
                    <a:pt x="471" y="155"/>
                    <a:pt x="470" y="146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7" y="167"/>
                    <a:pt x="477" y="167"/>
                    <a:pt x="477" y="167"/>
                  </a:cubicBezTo>
                  <a:cubicBezTo>
                    <a:pt x="489" y="200"/>
                    <a:pt x="489" y="200"/>
                    <a:pt x="489" y="200"/>
                  </a:cubicBezTo>
                  <a:cubicBezTo>
                    <a:pt x="501" y="200"/>
                    <a:pt x="501" y="200"/>
                    <a:pt x="501" y="200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21" y="146"/>
                    <a:pt x="521" y="146"/>
                    <a:pt x="521" y="146"/>
                  </a:cubicBezTo>
                  <a:cubicBezTo>
                    <a:pt x="521" y="146"/>
                    <a:pt x="521" y="146"/>
                    <a:pt x="521" y="146"/>
                  </a:cubicBezTo>
                  <a:cubicBezTo>
                    <a:pt x="520" y="155"/>
                    <a:pt x="518" y="168"/>
                    <a:pt x="518" y="177"/>
                  </a:cubicBezTo>
                  <a:cubicBezTo>
                    <a:pt x="518" y="208"/>
                    <a:pt x="518" y="208"/>
                    <a:pt x="518" y="208"/>
                  </a:cubicBezTo>
                  <a:cubicBezTo>
                    <a:pt x="538" y="208"/>
                    <a:pt x="538" y="208"/>
                    <a:pt x="538" y="208"/>
                  </a:cubicBezTo>
                  <a:cubicBezTo>
                    <a:pt x="538" y="118"/>
                    <a:pt x="538" y="118"/>
                    <a:pt x="538" y="118"/>
                  </a:cubicBezTo>
                  <a:cubicBezTo>
                    <a:pt x="515" y="118"/>
                    <a:pt x="515" y="118"/>
                    <a:pt x="515" y="118"/>
                  </a:cubicBezTo>
                  <a:cubicBezTo>
                    <a:pt x="501" y="157"/>
                    <a:pt x="501" y="157"/>
                    <a:pt x="501" y="157"/>
                  </a:cubicBezTo>
                  <a:cubicBezTo>
                    <a:pt x="499" y="162"/>
                    <a:pt x="498" y="168"/>
                    <a:pt x="496" y="173"/>
                  </a:cubicBezTo>
                  <a:lnTo>
                    <a:pt x="495" y="173"/>
                  </a:lnTo>
                  <a:close/>
                  <a:moveTo>
                    <a:pt x="541" y="97"/>
                  </a:moveTo>
                  <a:cubicBezTo>
                    <a:pt x="558" y="97"/>
                    <a:pt x="574" y="84"/>
                    <a:pt x="574" y="62"/>
                  </a:cubicBezTo>
                  <a:cubicBezTo>
                    <a:pt x="574" y="39"/>
                    <a:pt x="558" y="26"/>
                    <a:pt x="541" y="26"/>
                  </a:cubicBezTo>
                  <a:cubicBezTo>
                    <a:pt x="523" y="26"/>
                    <a:pt x="507" y="39"/>
                    <a:pt x="507" y="62"/>
                  </a:cubicBezTo>
                  <a:cubicBezTo>
                    <a:pt x="507" y="84"/>
                    <a:pt x="523" y="97"/>
                    <a:pt x="541" y="97"/>
                  </a:cubicBezTo>
                  <a:close/>
                  <a:moveTo>
                    <a:pt x="541" y="43"/>
                  </a:moveTo>
                  <a:cubicBezTo>
                    <a:pt x="549" y="43"/>
                    <a:pt x="552" y="50"/>
                    <a:pt x="552" y="62"/>
                  </a:cubicBezTo>
                  <a:cubicBezTo>
                    <a:pt x="552" y="73"/>
                    <a:pt x="549" y="80"/>
                    <a:pt x="541" y="80"/>
                  </a:cubicBezTo>
                  <a:cubicBezTo>
                    <a:pt x="533" y="80"/>
                    <a:pt x="529" y="73"/>
                    <a:pt x="529" y="62"/>
                  </a:cubicBezTo>
                  <a:cubicBezTo>
                    <a:pt x="529" y="50"/>
                    <a:pt x="533" y="43"/>
                    <a:pt x="541" y="43"/>
                  </a:cubicBezTo>
                  <a:close/>
                  <a:moveTo>
                    <a:pt x="292" y="51"/>
                  </a:moveTo>
                  <a:cubicBezTo>
                    <a:pt x="292" y="19"/>
                    <a:pt x="274" y="6"/>
                    <a:pt x="247" y="6"/>
                  </a:cubicBezTo>
                  <a:cubicBezTo>
                    <a:pt x="221" y="6"/>
                    <a:pt x="221" y="6"/>
                    <a:pt x="221" y="6"/>
                  </a:cubicBezTo>
                  <a:cubicBezTo>
                    <a:pt x="221" y="96"/>
                    <a:pt x="221" y="96"/>
                    <a:pt x="221" y="96"/>
                  </a:cubicBezTo>
                  <a:cubicBezTo>
                    <a:pt x="248" y="96"/>
                    <a:pt x="248" y="96"/>
                    <a:pt x="248" y="96"/>
                  </a:cubicBezTo>
                  <a:cubicBezTo>
                    <a:pt x="274" y="96"/>
                    <a:pt x="292" y="82"/>
                    <a:pt x="292" y="51"/>
                  </a:cubicBezTo>
                  <a:close/>
                  <a:moveTo>
                    <a:pt x="243" y="78"/>
                  </a:moveTo>
                  <a:cubicBezTo>
                    <a:pt x="243" y="23"/>
                    <a:pt x="243" y="23"/>
                    <a:pt x="243" y="23"/>
                  </a:cubicBezTo>
                  <a:cubicBezTo>
                    <a:pt x="246" y="23"/>
                    <a:pt x="246" y="23"/>
                    <a:pt x="246" y="23"/>
                  </a:cubicBezTo>
                  <a:cubicBezTo>
                    <a:pt x="260" y="23"/>
                    <a:pt x="270" y="29"/>
                    <a:pt x="270" y="51"/>
                  </a:cubicBezTo>
                  <a:cubicBezTo>
                    <a:pt x="270" y="72"/>
                    <a:pt x="260" y="78"/>
                    <a:pt x="246" y="78"/>
                  </a:cubicBezTo>
                  <a:lnTo>
                    <a:pt x="243" y="78"/>
                  </a:lnTo>
                  <a:close/>
                  <a:moveTo>
                    <a:pt x="338" y="96"/>
                  </a:moveTo>
                  <a:cubicBezTo>
                    <a:pt x="343" y="75"/>
                    <a:pt x="343" y="75"/>
                    <a:pt x="343" y="75"/>
                  </a:cubicBezTo>
                  <a:cubicBezTo>
                    <a:pt x="370" y="75"/>
                    <a:pt x="370" y="75"/>
                    <a:pt x="370" y="75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97" y="96"/>
                    <a:pt x="397" y="96"/>
                    <a:pt x="397" y="96"/>
                  </a:cubicBezTo>
                  <a:cubicBezTo>
                    <a:pt x="370" y="6"/>
                    <a:pt x="370" y="6"/>
                    <a:pt x="370" y="6"/>
                  </a:cubicBezTo>
                  <a:cubicBezTo>
                    <a:pt x="344" y="6"/>
                    <a:pt x="344" y="6"/>
                    <a:pt x="344" y="6"/>
                  </a:cubicBezTo>
                  <a:cubicBezTo>
                    <a:pt x="316" y="96"/>
                    <a:pt x="316" y="96"/>
                    <a:pt x="316" y="96"/>
                  </a:cubicBezTo>
                  <a:lnTo>
                    <a:pt x="338" y="96"/>
                  </a:lnTo>
                  <a:close/>
                  <a:moveTo>
                    <a:pt x="349" y="51"/>
                  </a:moveTo>
                  <a:cubicBezTo>
                    <a:pt x="351" y="42"/>
                    <a:pt x="354" y="32"/>
                    <a:pt x="356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9" y="31"/>
                    <a:pt x="361" y="42"/>
                    <a:pt x="364" y="51"/>
                  </a:cubicBezTo>
                  <a:cubicBezTo>
                    <a:pt x="365" y="59"/>
                    <a:pt x="365" y="59"/>
                    <a:pt x="365" y="59"/>
                  </a:cubicBezTo>
                  <a:cubicBezTo>
                    <a:pt x="347" y="59"/>
                    <a:pt x="347" y="59"/>
                    <a:pt x="347" y="59"/>
                  </a:cubicBezTo>
                  <a:lnTo>
                    <a:pt x="349" y="51"/>
                  </a:lnTo>
                  <a:close/>
                  <a:moveTo>
                    <a:pt x="302" y="40"/>
                  </a:moveTo>
                  <a:cubicBezTo>
                    <a:pt x="307" y="49"/>
                    <a:pt x="307" y="49"/>
                    <a:pt x="307" y="49"/>
                  </a:cubicBezTo>
                  <a:cubicBezTo>
                    <a:pt x="321" y="42"/>
                    <a:pt x="327" y="32"/>
                    <a:pt x="327" y="19"/>
                  </a:cubicBezTo>
                  <a:cubicBezTo>
                    <a:pt x="327" y="7"/>
                    <a:pt x="323" y="0"/>
                    <a:pt x="314" y="0"/>
                  </a:cubicBezTo>
                  <a:cubicBezTo>
                    <a:pt x="307" y="0"/>
                    <a:pt x="303" y="5"/>
                    <a:pt x="303" y="12"/>
                  </a:cubicBezTo>
                  <a:cubicBezTo>
                    <a:pt x="303" y="18"/>
                    <a:pt x="308" y="22"/>
                    <a:pt x="314" y="22"/>
                  </a:cubicBezTo>
                  <a:cubicBezTo>
                    <a:pt x="314" y="22"/>
                    <a:pt x="315" y="22"/>
                    <a:pt x="315" y="22"/>
                  </a:cubicBezTo>
                  <a:cubicBezTo>
                    <a:pt x="315" y="30"/>
                    <a:pt x="311" y="35"/>
                    <a:pt x="302" y="40"/>
                  </a:cubicBezTo>
                  <a:close/>
                  <a:moveTo>
                    <a:pt x="210" y="191"/>
                  </a:moveTo>
                  <a:cubicBezTo>
                    <a:pt x="203" y="191"/>
                    <a:pt x="194" y="187"/>
                    <a:pt x="188" y="182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85" y="205"/>
                    <a:pt x="198" y="209"/>
                    <a:pt x="209" y="209"/>
                  </a:cubicBezTo>
                  <a:cubicBezTo>
                    <a:pt x="231" y="209"/>
                    <a:pt x="243" y="196"/>
                    <a:pt x="243" y="181"/>
                  </a:cubicBezTo>
                  <a:cubicBezTo>
                    <a:pt x="243" y="169"/>
                    <a:pt x="237" y="161"/>
                    <a:pt x="226" y="157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07" y="149"/>
                    <a:pt x="201" y="147"/>
                    <a:pt x="201" y="143"/>
                  </a:cubicBezTo>
                  <a:cubicBezTo>
                    <a:pt x="201" y="138"/>
                    <a:pt x="205" y="135"/>
                    <a:pt x="212" y="135"/>
                  </a:cubicBezTo>
                  <a:cubicBezTo>
                    <a:pt x="219" y="135"/>
                    <a:pt x="224" y="137"/>
                    <a:pt x="230" y="142"/>
                  </a:cubicBezTo>
                  <a:cubicBezTo>
                    <a:pt x="241" y="128"/>
                    <a:pt x="241" y="128"/>
                    <a:pt x="241" y="128"/>
                  </a:cubicBezTo>
                  <a:cubicBezTo>
                    <a:pt x="233" y="121"/>
                    <a:pt x="222" y="117"/>
                    <a:pt x="212" y="117"/>
                  </a:cubicBezTo>
                  <a:cubicBezTo>
                    <a:pt x="193" y="117"/>
                    <a:pt x="179" y="129"/>
                    <a:pt x="179" y="144"/>
                  </a:cubicBezTo>
                  <a:cubicBezTo>
                    <a:pt x="179" y="157"/>
                    <a:pt x="188" y="164"/>
                    <a:pt x="197" y="168"/>
                  </a:cubicBezTo>
                  <a:cubicBezTo>
                    <a:pt x="209" y="173"/>
                    <a:pt x="209" y="173"/>
                    <a:pt x="209" y="173"/>
                  </a:cubicBezTo>
                  <a:cubicBezTo>
                    <a:pt x="216" y="176"/>
                    <a:pt x="221" y="178"/>
                    <a:pt x="221" y="183"/>
                  </a:cubicBezTo>
                  <a:cubicBezTo>
                    <a:pt x="221" y="188"/>
                    <a:pt x="218" y="191"/>
                    <a:pt x="210" y="191"/>
                  </a:cubicBezTo>
                  <a:close/>
                  <a:moveTo>
                    <a:pt x="293" y="135"/>
                  </a:moveTo>
                  <a:cubicBezTo>
                    <a:pt x="300" y="135"/>
                    <a:pt x="305" y="138"/>
                    <a:pt x="309" y="142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15" y="122"/>
                    <a:pt x="305" y="117"/>
                    <a:pt x="292" y="117"/>
                  </a:cubicBezTo>
                  <a:cubicBezTo>
                    <a:pt x="268" y="117"/>
                    <a:pt x="248" y="134"/>
                    <a:pt x="248" y="164"/>
                  </a:cubicBezTo>
                  <a:cubicBezTo>
                    <a:pt x="248" y="194"/>
                    <a:pt x="268" y="209"/>
                    <a:pt x="292" y="209"/>
                  </a:cubicBezTo>
                  <a:cubicBezTo>
                    <a:pt x="305" y="209"/>
                    <a:pt x="316" y="204"/>
                    <a:pt x="322" y="198"/>
                  </a:cubicBezTo>
                  <a:cubicBezTo>
                    <a:pt x="322" y="157"/>
                    <a:pt x="322" y="157"/>
                    <a:pt x="322" y="157"/>
                  </a:cubicBezTo>
                  <a:cubicBezTo>
                    <a:pt x="289" y="157"/>
                    <a:pt x="289" y="157"/>
                    <a:pt x="289" y="157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303" y="174"/>
                    <a:pt x="303" y="174"/>
                    <a:pt x="303" y="174"/>
                  </a:cubicBezTo>
                  <a:cubicBezTo>
                    <a:pt x="303" y="189"/>
                    <a:pt x="303" y="189"/>
                    <a:pt x="303" y="189"/>
                  </a:cubicBezTo>
                  <a:cubicBezTo>
                    <a:pt x="301" y="190"/>
                    <a:pt x="298" y="191"/>
                    <a:pt x="295" y="191"/>
                  </a:cubicBezTo>
                  <a:cubicBezTo>
                    <a:pt x="278" y="191"/>
                    <a:pt x="270" y="181"/>
                    <a:pt x="270" y="163"/>
                  </a:cubicBezTo>
                  <a:cubicBezTo>
                    <a:pt x="270" y="145"/>
                    <a:pt x="280" y="135"/>
                    <a:pt x="293" y="135"/>
                  </a:cubicBezTo>
                  <a:close/>
                  <a:moveTo>
                    <a:pt x="330" y="180"/>
                  </a:moveTo>
                  <a:cubicBezTo>
                    <a:pt x="364" y="180"/>
                    <a:pt x="364" y="180"/>
                    <a:pt x="364" y="180"/>
                  </a:cubicBezTo>
                  <a:cubicBezTo>
                    <a:pt x="364" y="165"/>
                    <a:pt x="364" y="165"/>
                    <a:pt x="364" y="165"/>
                  </a:cubicBezTo>
                  <a:cubicBezTo>
                    <a:pt x="330" y="165"/>
                    <a:pt x="330" y="165"/>
                    <a:pt x="330" y="165"/>
                  </a:cubicBezTo>
                  <a:lnTo>
                    <a:pt x="330" y="18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927250" y="5462163"/>
            <a:ext cx="975105" cy="988430"/>
            <a:chOff x="2157052" y="5220099"/>
            <a:chExt cx="975105" cy="988430"/>
          </a:xfrm>
        </p:grpSpPr>
        <p:grpSp>
          <p:nvGrpSpPr>
            <p:cNvPr id="131" name="그룹 130"/>
            <p:cNvGrpSpPr/>
            <p:nvPr/>
          </p:nvGrpSpPr>
          <p:grpSpPr>
            <a:xfrm>
              <a:off x="2208208" y="5220099"/>
              <a:ext cx="872793" cy="595313"/>
              <a:chOff x="2225384" y="5220099"/>
              <a:chExt cx="872793" cy="595313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="" xmlns:a16="http://schemas.microsoft.com/office/drawing/2014/main" id="{A933010E-246E-4E2C-80ED-283DD989CF3E}"/>
                  </a:ext>
                </a:extLst>
              </p:cNvPr>
              <p:cNvGrpSpPr/>
              <p:nvPr/>
            </p:nvGrpSpPr>
            <p:grpSpPr>
              <a:xfrm>
                <a:off x="2225384" y="5220099"/>
                <a:ext cx="627063" cy="595313"/>
                <a:chOff x="3673475" y="2255838"/>
                <a:chExt cx="627063" cy="595313"/>
              </a:xfrm>
            </p:grpSpPr>
            <p:sp>
              <p:nvSpPr>
                <p:cNvPr id="168" name="AutoShape 3">
                  <a:extLst>
                    <a:ext uri="{FF2B5EF4-FFF2-40B4-BE49-F238E27FC236}">
                      <a16:creationId xmlns="" xmlns:a16="http://schemas.microsoft.com/office/drawing/2014/main" id="{4730708F-3A22-46B2-9A63-9EA035908557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673475" y="2257425"/>
                  <a:ext cx="627063" cy="593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9" name="Rectangle 5">
                  <a:extLst>
                    <a:ext uri="{FF2B5EF4-FFF2-40B4-BE49-F238E27FC236}">
                      <a16:creationId xmlns="" xmlns:a16="http://schemas.microsoft.com/office/drawing/2014/main" id="{18983D6A-DE03-44FC-B6AE-C94D12A84C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9350" y="2271713"/>
                  <a:ext cx="595313" cy="4889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0" name="Freeform 6">
                  <a:extLst>
                    <a:ext uri="{FF2B5EF4-FFF2-40B4-BE49-F238E27FC236}">
                      <a16:creationId xmlns="" xmlns:a16="http://schemas.microsoft.com/office/drawing/2014/main" id="{6D366A86-3FBB-4F6A-89B7-78F5CEB7D3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75063" y="2255838"/>
                  <a:ext cx="623888" cy="595313"/>
                </a:xfrm>
                <a:custGeom>
                  <a:avLst/>
                  <a:gdLst>
                    <a:gd name="T0" fmla="*/ 393 w 393"/>
                    <a:gd name="T1" fmla="*/ 328 h 375"/>
                    <a:gd name="T2" fmla="*/ 393 w 393"/>
                    <a:gd name="T3" fmla="*/ 0 h 375"/>
                    <a:gd name="T4" fmla="*/ 0 w 393"/>
                    <a:gd name="T5" fmla="*/ 0 h 375"/>
                    <a:gd name="T6" fmla="*/ 0 w 393"/>
                    <a:gd name="T7" fmla="*/ 328 h 375"/>
                    <a:gd name="T8" fmla="*/ 141 w 393"/>
                    <a:gd name="T9" fmla="*/ 328 h 375"/>
                    <a:gd name="T10" fmla="*/ 141 w 393"/>
                    <a:gd name="T11" fmla="*/ 357 h 375"/>
                    <a:gd name="T12" fmla="*/ 103 w 393"/>
                    <a:gd name="T13" fmla="*/ 357 h 375"/>
                    <a:gd name="T14" fmla="*/ 103 w 393"/>
                    <a:gd name="T15" fmla="*/ 375 h 375"/>
                    <a:gd name="T16" fmla="*/ 290 w 393"/>
                    <a:gd name="T17" fmla="*/ 375 h 375"/>
                    <a:gd name="T18" fmla="*/ 290 w 393"/>
                    <a:gd name="T19" fmla="*/ 357 h 375"/>
                    <a:gd name="T20" fmla="*/ 253 w 393"/>
                    <a:gd name="T21" fmla="*/ 357 h 375"/>
                    <a:gd name="T22" fmla="*/ 253 w 393"/>
                    <a:gd name="T23" fmla="*/ 328 h 375"/>
                    <a:gd name="T24" fmla="*/ 393 w 393"/>
                    <a:gd name="T25" fmla="*/ 328 h 375"/>
                    <a:gd name="T26" fmla="*/ 375 w 393"/>
                    <a:gd name="T27" fmla="*/ 19 h 375"/>
                    <a:gd name="T28" fmla="*/ 375 w 393"/>
                    <a:gd name="T29" fmla="*/ 262 h 375"/>
                    <a:gd name="T30" fmla="*/ 18 w 393"/>
                    <a:gd name="T31" fmla="*/ 262 h 375"/>
                    <a:gd name="T32" fmla="*/ 18 w 393"/>
                    <a:gd name="T33" fmla="*/ 19 h 375"/>
                    <a:gd name="T34" fmla="*/ 375 w 393"/>
                    <a:gd name="T35" fmla="*/ 19 h 375"/>
                    <a:gd name="T36" fmla="*/ 18 w 393"/>
                    <a:gd name="T37" fmla="*/ 280 h 375"/>
                    <a:gd name="T38" fmla="*/ 375 w 393"/>
                    <a:gd name="T39" fmla="*/ 280 h 375"/>
                    <a:gd name="T40" fmla="*/ 375 w 393"/>
                    <a:gd name="T41" fmla="*/ 309 h 375"/>
                    <a:gd name="T42" fmla="*/ 18 w 393"/>
                    <a:gd name="T43" fmla="*/ 309 h 375"/>
                    <a:gd name="T44" fmla="*/ 18 w 393"/>
                    <a:gd name="T45" fmla="*/ 280 h 375"/>
                    <a:gd name="T46" fmla="*/ 234 w 393"/>
                    <a:gd name="T47" fmla="*/ 357 h 375"/>
                    <a:gd name="T48" fmla="*/ 159 w 393"/>
                    <a:gd name="T49" fmla="*/ 357 h 375"/>
                    <a:gd name="T50" fmla="*/ 159 w 393"/>
                    <a:gd name="T51" fmla="*/ 328 h 375"/>
                    <a:gd name="T52" fmla="*/ 234 w 393"/>
                    <a:gd name="T53" fmla="*/ 328 h 375"/>
                    <a:gd name="T54" fmla="*/ 234 w 393"/>
                    <a:gd name="T55" fmla="*/ 357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93" h="375">
                      <a:moveTo>
                        <a:pt x="393" y="328"/>
                      </a:moveTo>
                      <a:lnTo>
                        <a:pt x="393" y="0"/>
                      </a:lnTo>
                      <a:lnTo>
                        <a:pt x="0" y="0"/>
                      </a:lnTo>
                      <a:lnTo>
                        <a:pt x="0" y="328"/>
                      </a:lnTo>
                      <a:lnTo>
                        <a:pt x="141" y="328"/>
                      </a:lnTo>
                      <a:lnTo>
                        <a:pt x="141" y="357"/>
                      </a:lnTo>
                      <a:lnTo>
                        <a:pt x="103" y="357"/>
                      </a:lnTo>
                      <a:lnTo>
                        <a:pt x="103" y="375"/>
                      </a:lnTo>
                      <a:lnTo>
                        <a:pt x="290" y="375"/>
                      </a:lnTo>
                      <a:lnTo>
                        <a:pt x="290" y="357"/>
                      </a:lnTo>
                      <a:lnTo>
                        <a:pt x="253" y="357"/>
                      </a:lnTo>
                      <a:lnTo>
                        <a:pt x="253" y="328"/>
                      </a:lnTo>
                      <a:lnTo>
                        <a:pt x="393" y="328"/>
                      </a:lnTo>
                      <a:close/>
                      <a:moveTo>
                        <a:pt x="375" y="19"/>
                      </a:moveTo>
                      <a:lnTo>
                        <a:pt x="375" y="262"/>
                      </a:lnTo>
                      <a:lnTo>
                        <a:pt x="18" y="262"/>
                      </a:lnTo>
                      <a:lnTo>
                        <a:pt x="18" y="19"/>
                      </a:lnTo>
                      <a:lnTo>
                        <a:pt x="375" y="19"/>
                      </a:lnTo>
                      <a:close/>
                      <a:moveTo>
                        <a:pt x="18" y="280"/>
                      </a:moveTo>
                      <a:lnTo>
                        <a:pt x="375" y="280"/>
                      </a:lnTo>
                      <a:lnTo>
                        <a:pt x="375" y="309"/>
                      </a:lnTo>
                      <a:lnTo>
                        <a:pt x="18" y="309"/>
                      </a:lnTo>
                      <a:lnTo>
                        <a:pt x="18" y="280"/>
                      </a:lnTo>
                      <a:close/>
                      <a:moveTo>
                        <a:pt x="234" y="357"/>
                      </a:moveTo>
                      <a:lnTo>
                        <a:pt x="159" y="357"/>
                      </a:lnTo>
                      <a:lnTo>
                        <a:pt x="159" y="328"/>
                      </a:lnTo>
                      <a:lnTo>
                        <a:pt x="234" y="328"/>
                      </a:lnTo>
                      <a:lnTo>
                        <a:pt x="234" y="357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="" xmlns:a16="http://schemas.microsoft.com/office/drawing/2014/main" id="{0D21CBAC-C958-4E9F-BD1C-A3AF6A35D5B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52862" y="5275412"/>
                <a:ext cx="445315" cy="540000"/>
                <a:chOff x="2095500" y="1065213"/>
                <a:chExt cx="477838" cy="579438"/>
              </a:xfrm>
            </p:grpSpPr>
            <p:sp>
              <p:nvSpPr>
                <p:cNvPr id="143" name="Rectangle 26">
                  <a:extLst>
                    <a:ext uri="{FF2B5EF4-FFF2-40B4-BE49-F238E27FC236}">
                      <a16:creationId xmlns="" xmlns:a16="http://schemas.microsoft.com/office/drawing/2014/main" id="{9648D927-7959-4DF8-AA86-D31AAB4114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5500" y="1065213"/>
                  <a:ext cx="477838" cy="579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4" name="Freeform 27">
                  <a:extLst>
                    <a:ext uri="{FF2B5EF4-FFF2-40B4-BE49-F238E27FC236}">
                      <a16:creationId xmlns="" xmlns:a16="http://schemas.microsoft.com/office/drawing/2014/main" id="{9A960B08-A557-4F6F-A6F7-EC89D66BC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025" y="1081088"/>
                  <a:ext cx="203200" cy="563563"/>
                </a:xfrm>
                <a:custGeom>
                  <a:avLst/>
                  <a:gdLst>
                    <a:gd name="T0" fmla="*/ 26 w 196"/>
                    <a:gd name="T1" fmla="*/ 539 h 539"/>
                    <a:gd name="T2" fmla="*/ 26 w 196"/>
                    <a:gd name="T3" fmla="*/ 263 h 539"/>
                    <a:gd name="T4" fmla="*/ 0 w 196"/>
                    <a:gd name="T5" fmla="*/ 203 h 539"/>
                    <a:gd name="T6" fmla="*/ 0 w 196"/>
                    <a:gd name="T7" fmla="*/ 98 h 539"/>
                    <a:gd name="T8" fmla="*/ 98 w 196"/>
                    <a:gd name="T9" fmla="*/ 0 h 539"/>
                    <a:gd name="T10" fmla="*/ 196 w 196"/>
                    <a:gd name="T11" fmla="*/ 98 h 539"/>
                    <a:gd name="T12" fmla="*/ 196 w 196"/>
                    <a:gd name="T13" fmla="*/ 203 h 539"/>
                    <a:gd name="T14" fmla="*/ 170 w 196"/>
                    <a:gd name="T15" fmla="*/ 263 h 539"/>
                    <a:gd name="T16" fmla="*/ 170 w 196"/>
                    <a:gd name="T17" fmla="*/ 539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6" h="539">
                      <a:moveTo>
                        <a:pt x="26" y="539"/>
                      </a:moveTo>
                      <a:cubicBezTo>
                        <a:pt x="26" y="263"/>
                        <a:pt x="26" y="263"/>
                        <a:pt x="26" y="263"/>
                      </a:cubicBezTo>
                      <a:cubicBezTo>
                        <a:pt x="26" y="263"/>
                        <a:pt x="0" y="236"/>
                        <a:pt x="0" y="203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44"/>
                        <a:pt x="44" y="0"/>
                        <a:pt x="98" y="0"/>
                      </a:cubicBezTo>
                      <a:cubicBezTo>
                        <a:pt x="152" y="0"/>
                        <a:pt x="196" y="44"/>
                        <a:pt x="196" y="98"/>
                      </a:cubicBezTo>
                      <a:cubicBezTo>
                        <a:pt x="196" y="203"/>
                        <a:pt x="196" y="203"/>
                        <a:pt x="196" y="203"/>
                      </a:cubicBezTo>
                      <a:cubicBezTo>
                        <a:pt x="196" y="236"/>
                        <a:pt x="170" y="263"/>
                        <a:pt x="170" y="263"/>
                      </a:cubicBezTo>
                      <a:cubicBezTo>
                        <a:pt x="170" y="539"/>
                        <a:pt x="170" y="539"/>
                        <a:pt x="170" y="53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5" name="Freeform 28">
                  <a:extLst>
                    <a:ext uri="{FF2B5EF4-FFF2-40B4-BE49-F238E27FC236}">
                      <a16:creationId xmlns="" xmlns:a16="http://schemas.microsoft.com/office/drawing/2014/main" id="{B9F90B6A-1471-47DF-9EDD-64B292249E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09788" y="1381125"/>
                  <a:ext cx="447675" cy="263525"/>
                </a:xfrm>
                <a:custGeom>
                  <a:avLst/>
                  <a:gdLst>
                    <a:gd name="T0" fmla="*/ 0 w 282"/>
                    <a:gd name="T1" fmla="*/ 166 h 166"/>
                    <a:gd name="T2" fmla="*/ 94 w 282"/>
                    <a:gd name="T3" fmla="*/ 166 h 166"/>
                    <a:gd name="T4" fmla="*/ 94 w 282"/>
                    <a:gd name="T5" fmla="*/ 0 h 166"/>
                    <a:gd name="T6" fmla="*/ 0 w 282"/>
                    <a:gd name="T7" fmla="*/ 47 h 166"/>
                    <a:gd name="T8" fmla="*/ 0 w 282"/>
                    <a:gd name="T9" fmla="*/ 166 h 166"/>
                    <a:gd name="T10" fmla="*/ 188 w 282"/>
                    <a:gd name="T11" fmla="*/ 0 h 166"/>
                    <a:gd name="T12" fmla="*/ 188 w 282"/>
                    <a:gd name="T13" fmla="*/ 166 h 166"/>
                    <a:gd name="T14" fmla="*/ 282 w 282"/>
                    <a:gd name="T15" fmla="*/ 166 h 166"/>
                    <a:gd name="T16" fmla="*/ 282 w 282"/>
                    <a:gd name="T17" fmla="*/ 47 h 166"/>
                    <a:gd name="T18" fmla="*/ 188 w 282"/>
                    <a:gd name="T1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2" h="166">
                      <a:moveTo>
                        <a:pt x="0" y="166"/>
                      </a:moveTo>
                      <a:lnTo>
                        <a:pt x="94" y="166"/>
                      </a:lnTo>
                      <a:lnTo>
                        <a:pt x="94" y="0"/>
                      </a:lnTo>
                      <a:lnTo>
                        <a:pt x="0" y="47"/>
                      </a:lnTo>
                      <a:lnTo>
                        <a:pt x="0" y="166"/>
                      </a:lnTo>
                      <a:close/>
                      <a:moveTo>
                        <a:pt x="188" y="0"/>
                      </a:moveTo>
                      <a:lnTo>
                        <a:pt x="188" y="166"/>
                      </a:lnTo>
                      <a:lnTo>
                        <a:pt x="282" y="166"/>
                      </a:lnTo>
                      <a:lnTo>
                        <a:pt x="282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6" name="Freeform 29">
                  <a:extLst>
                    <a:ext uri="{FF2B5EF4-FFF2-40B4-BE49-F238E27FC236}">
                      <a16:creationId xmlns="" xmlns:a16="http://schemas.microsoft.com/office/drawing/2014/main" id="{6774D85F-58EA-42ED-8FC2-26AD258A0F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95500" y="1065213"/>
                  <a:ext cx="477838" cy="579438"/>
                </a:xfrm>
                <a:custGeom>
                  <a:avLst/>
                  <a:gdLst>
                    <a:gd name="T0" fmla="*/ 316 w 460"/>
                    <a:gd name="T1" fmla="*/ 304 h 553"/>
                    <a:gd name="T2" fmla="*/ 316 w 460"/>
                    <a:gd name="T3" fmla="*/ 282 h 553"/>
                    <a:gd name="T4" fmla="*/ 342 w 460"/>
                    <a:gd name="T5" fmla="*/ 217 h 553"/>
                    <a:gd name="T6" fmla="*/ 342 w 460"/>
                    <a:gd name="T7" fmla="*/ 112 h 553"/>
                    <a:gd name="T8" fmla="*/ 230 w 460"/>
                    <a:gd name="T9" fmla="*/ 0 h 553"/>
                    <a:gd name="T10" fmla="*/ 118 w 460"/>
                    <a:gd name="T11" fmla="*/ 112 h 553"/>
                    <a:gd name="T12" fmla="*/ 118 w 460"/>
                    <a:gd name="T13" fmla="*/ 217 h 553"/>
                    <a:gd name="T14" fmla="*/ 144 w 460"/>
                    <a:gd name="T15" fmla="*/ 282 h 553"/>
                    <a:gd name="T16" fmla="*/ 144 w 460"/>
                    <a:gd name="T17" fmla="*/ 304 h 553"/>
                    <a:gd name="T18" fmla="*/ 0 w 460"/>
                    <a:gd name="T19" fmla="*/ 376 h 553"/>
                    <a:gd name="T20" fmla="*/ 0 w 460"/>
                    <a:gd name="T21" fmla="*/ 553 h 553"/>
                    <a:gd name="T22" fmla="*/ 28 w 460"/>
                    <a:gd name="T23" fmla="*/ 553 h 553"/>
                    <a:gd name="T24" fmla="*/ 28 w 460"/>
                    <a:gd name="T25" fmla="*/ 393 h 553"/>
                    <a:gd name="T26" fmla="*/ 144 w 460"/>
                    <a:gd name="T27" fmla="*/ 335 h 553"/>
                    <a:gd name="T28" fmla="*/ 144 w 460"/>
                    <a:gd name="T29" fmla="*/ 553 h 553"/>
                    <a:gd name="T30" fmla="*/ 172 w 460"/>
                    <a:gd name="T31" fmla="*/ 553 h 553"/>
                    <a:gd name="T32" fmla="*/ 172 w 460"/>
                    <a:gd name="T33" fmla="*/ 335 h 553"/>
                    <a:gd name="T34" fmla="*/ 220 w 460"/>
                    <a:gd name="T35" fmla="*/ 383 h 553"/>
                    <a:gd name="T36" fmla="*/ 240 w 460"/>
                    <a:gd name="T37" fmla="*/ 383 h 553"/>
                    <a:gd name="T38" fmla="*/ 288 w 460"/>
                    <a:gd name="T39" fmla="*/ 335 h 553"/>
                    <a:gd name="T40" fmla="*/ 288 w 460"/>
                    <a:gd name="T41" fmla="*/ 553 h 553"/>
                    <a:gd name="T42" fmla="*/ 316 w 460"/>
                    <a:gd name="T43" fmla="*/ 553 h 553"/>
                    <a:gd name="T44" fmla="*/ 316 w 460"/>
                    <a:gd name="T45" fmla="*/ 335 h 553"/>
                    <a:gd name="T46" fmla="*/ 432 w 460"/>
                    <a:gd name="T47" fmla="*/ 393 h 553"/>
                    <a:gd name="T48" fmla="*/ 432 w 460"/>
                    <a:gd name="T49" fmla="*/ 553 h 553"/>
                    <a:gd name="T50" fmla="*/ 460 w 460"/>
                    <a:gd name="T51" fmla="*/ 553 h 553"/>
                    <a:gd name="T52" fmla="*/ 460 w 460"/>
                    <a:gd name="T53" fmla="*/ 376 h 553"/>
                    <a:gd name="T54" fmla="*/ 316 w 460"/>
                    <a:gd name="T55" fmla="*/ 304 h 553"/>
                    <a:gd name="T56" fmla="*/ 230 w 460"/>
                    <a:gd name="T57" fmla="*/ 354 h 553"/>
                    <a:gd name="T58" fmla="*/ 172 w 460"/>
                    <a:gd name="T59" fmla="*/ 296 h 553"/>
                    <a:gd name="T60" fmla="*/ 172 w 460"/>
                    <a:gd name="T61" fmla="*/ 271 h 553"/>
                    <a:gd name="T62" fmla="*/ 168 w 460"/>
                    <a:gd name="T63" fmla="*/ 267 h 553"/>
                    <a:gd name="T64" fmla="*/ 146 w 460"/>
                    <a:gd name="T65" fmla="*/ 217 h 553"/>
                    <a:gd name="T66" fmla="*/ 146 w 460"/>
                    <a:gd name="T67" fmla="*/ 112 h 553"/>
                    <a:gd name="T68" fmla="*/ 230 w 460"/>
                    <a:gd name="T69" fmla="*/ 28 h 553"/>
                    <a:gd name="T70" fmla="*/ 314 w 460"/>
                    <a:gd name="T71" fmla="*/ 112 h 553"/>
                    <a:gd name="T72" fmla="*/ 314 w 460"/>
                    <a:gd name="T73" fmla="*/ 217 h 553"/>
                    <a:gd name="T74" fmla="*/ 292 w 460"/>
                    <a:gd name="T75" fmla="*/ 267 h 553"/>
                    <a:gd name="T76" fmla="*/ 288 w 460"/>
                    <a:gd name="T77" fmla="*/ 271 h 553"/>
                    <a:gd name="T78" fmla="*/ 288 w 460"/>
                    <a:gd name="T79" fmla="*/ 296 h 553"/>
                    <a:gd name="T80" fmla="*/ 230 w 460"/>
                    <a:gd name="T81" fmla="*/ 354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0" h="553">
                      <a:moveTo>
                        <a:pt x="316" y="304"/>
                      </a:moveTo>
                      <a:cubicBezTo>
                        <a:pt x="316" y="282"/>
                        <a:pt x="316" y="282"/>
                        <a:pt x="316" y="282"/>
                      </a:cubicBezTo>
                      <a:cubicBezTo>
                        <a:pt x="324" y="272"/>
                        <a:pt x="342" y="247"/>
                        <a:pt x="342" y="217"/>
                      </a:cubicBezTo>
                      <a:cubicBezTo>
                        <a:pt x="342" y="112"/>
                        <a:pt x="342" y="112"/>
                        <a:pt x="342" y="112"/>
                      </a:cubicBezTo>
                      <a:cubicBezTo>
                        <a:pt x="342" y="50"/>
                        <a:pt x="292" y="0"/>
                        <a:pt x="230" y="0"/>
                      </a:cubicBezTo>
                      <a:cubicBezTo>
                        <a:pt x="168" y="0"/>
                        <a:pt x="118" y="50"/>
                        <a:pt x="118" y="112"/>
                      </a:cubicBezTo>
                      <a:cubicBezTo>
                        <a:pt x="118" y="217"/>
                        <a:pt x="118" y="217"/>
                        <a:pt x="118" y="217"/>
                      </a:cubicBezTo>
                      <a:cubicBezTo>
                        <a:pt x="118" y="247"/>
                        <a:pt x="136" y="272"/>
                        <a:pt x="144" y="282"/>
                      </a:cubicBezTo>
                      <a:cubicBezTo>
                        <a:pt x="144" y="304"/>
                        <a:pt x="144" y="304"/>
                        <a:pt x="144" y="304"/>
                      </a:cubicBezTo>
                      <a:cubicBezTo>
                        <a:pt x="0" y="376"/>
                        <a:pt x="0" y="376"/>
                        <a:pt x="0" y="376"/>
                      </a:cubicBezTo>
                      <a:cubicBezTo>
                        <a:pt x="0" y="553"/>
                        <a:pt x="0" y="553"/>
                        <a:pt x="0" y="553"/>
                      </a:cubicBezTo>
                      <a:cubicBezTo>
                        <a:pt x="28" y="553"/>
                        <a:pt x="28" y="553"/>
                        <a:pt x="28" y="553"/>
                      </a:cubicBezTo>
                      <a:cubicBezTo>
                        <a:pt x="28" y="393"/>
                        <a:pt x="28" y="393"/>
                        <a:pt x="28" y="393"/>
                      </a:cubicBezTo>
                      <a:cubicBezTo>
                        <a:pt x="144" y="335"/>
                        <a:pt x="144" y="335"/>
                        <a:pt x="144" y="335"/>
                      </a:cubicBezTo>
                      <a:cubicBezTo>
                        <a:pt x="144" y="553"/>
                        <a:pt x="144" y="553"/>
                        <a:pt x="144" y="553"/>
                      </a:cubicBezTo>
                      <a:cubicBezTo>
                        <a:pt x="172" y="553"/>
                        <a:pt x="172" y="553"/>
                        <a:pt x="172" y="553"/>
                      </a:cubicBezTo>
                      <a:cubicBezTo>
                        <a:pt x="172" y="335"/>
                        <a:pt x="172" y="335"/>
                        <a:pt x="172" y="335"/>
                      </a:cubicBezTo>
                      <a:cubicBezTo>
                        <a:pt x="220" y="383"/>
                        <a:pt x="220" y="383"/>
                        <a:pt x="220" y="383"/>
                      </a:cubicBezTo>
                      <a:cubicBezTo>
                        <a:pt x="226" y="389"/>
                        <a:pt x="235" y="389"/>
                        <a:pt x="240" y="383"/>
                      </a:cubicBezTo>
                      <a:cubicBezTo>
                        <a:pt x="288" y="335"/>
                        <a:pt x="288" y="335"/>
                        <a:pt x="288" y="335"/>
                      </a:cubicBezTo>
                      <a:cubicBezTo>
                        <a:pt x="288" y="553"/>
                        <a:pt x="288" y="553"/>
                        <a:pt x="288" y="553"/>
                      </a:cubicBezTo>
                      <a:cubicBezTo>
                        <a:pt x="316" y="553"/>
                        <a:pt x="316" y="553"/>
                        <a:pt x="316" y="553"/>
                      </a:cubicBezTo>
                      <a:cubicBezTo>
                        <a:pt x="316" y="335"/>
                        <a:pt x="316" y="335"/>
                        <a:pt x="316" y="335"/>
                      </a:cubicBezTo>
                      <a:cubicBezTo>
                        <a:pt x="432" y="393"/>
                        <a:pt x="432" y="393"/>
                        <a:pt x="432" y="393"/>
                      </a:cubicBezTo>
                      <a:cubicBezTo>
                        <a:pt x="432" y="553"/>
                        <a:pt x="432" y="553"/>
                        <a:pt x="432" y="553"/>
                      </a:cubicBezTo>
                      <a:cubicBezTo>
                        <a:pt x="460" y="553"/>
                        <a:pt x="460" y="553"/>
                        <a:pt x="460" y="553"/>
                      </a:cubicBezTo>
                      <a:cubicBezTo>
                        <a:pt x="460" y="376"/>
                        <a:pt x="460" y="376"/>
                        <a:pt x="460" y="376"/>
                      </a:cubicBezTo>
                      <a:lnTo>
                        <a:pt x="316" y="304"/>
                      </a:lnTo>
                      <a:close/>
                      <a:moveTo>
                        <a:pt x="230" y="354"/>
                      </a:moveTo>
                      <a:cubicBezTo>
                        <a:pt x="172" y="296"/>
                        <a:pt x="172" y="296"/>
                        <a:pt x="172" y="296"/>
                      </a:cubicBezTo>
                      <a:cubicBezTo>
                        <a:pt x="172" y="271"/>
                        <a:pt x="172" y="271"/>
                        <a:pt x="172" y="271"/>
                      </a:cubicBezTo>
                      <a:cubicBezTo>
                        <a:pt x="168" y="267"/>
                        <a:pt x="168" y="267"/>
                        <a:pt x="168" y="267"/>
                      </a:cubicBezTo>
                      <a:cubicBezTo>
                        <a:pt x="168" y="267"/>
                        <a:pt x="146" y="243"/>
                        <a:pt x="146" y="217"/>
                      </a:cubicBezTo>
                      <a:cubicBezTo>
                        <a:pt x="146" y="112"/>
                        <a:pt x="146" y="112"/>
                        <a:pt x="146" y="112"/>
                      </a:cubicBezTo>
                      <a:cubicBezTo>
                        <a:pt x="146" y="66"/>
                        <a:pt x="184" y="28"/>
                        <a:pt x="230" y="28"/>
                      </a:cubicBezTo>
                      <a:cubicBezTo>
                        <a:pt x="276" y="28"/>
                        <a:pt x="314" y="66"/>
                        <a:pt x="314" y="112"/>
                      </a:cubicBezTo>
                      <a:cubicBezTo>
                        <a:pt x="314" y="217"/>
                        <a:pt x="314" y="217"/>
                        <a:pt x="314" y="217"/>
                      </a:cubicBezTo>
                      <a:cubicBezTo>
                        <a:pt x="314" y="243"/>
                        <a:pt x="292" y="267"/>
                        <a:pt x="292" y="267"/>
                      </a:cubicBezTo>
                      <a:cubicBezTo>
                        <a:pt x="288" y="271"/>
                        <a:pt x="288" y="271"/>
                        <a:pt x="288" y="271"/>
                      </a:cubicBezTo>
                      <a:cubicBezTo>
                        <a:pt x="288" y="296"/>
                        <a:pt x="288" y="296"/>
                        <a:pt x="288" y="296"/>
                      </a:cubicBezTo>
                      <a:lnTo>
                        <a:pt x="230" y="3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="" xmlns:a16="http://schemas.microsoft.com/office/drawing/2014/main" id="{33168C68-FA2C-4762-BC5F-FB2A0A219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9338" y="1531938"/>
                  <a:ext cx="28575" cy="112713"/>
                </a:xfrm>
                <a:prstGeom prst="rect">
                  <a:avLst/>
                </a:prstGeom>
                <a:solidFill>
                  <a:srgbClr val="005C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40" name="Rectangle 5"/>
            <p:cNvSpPr>
              <a:spLocks noChangeArrowheads="1"/>
            </p:cNvSpPr>
            <p:nvPr/>
          </p:nvSpPr>
          <p:spPr bwMode="auto">
            <a:xfrm>
              <a:off x="2157052" y="5931530"/>
              <a:ext cx="9751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900" u="none" strike="noStrike" cap="none" normalizeH="0" baseline="0" dirty="0">
                  <a:ln>
                    <a:noFill/>
                  </a:ln>
                  <a:solidFill>
                    <a:srgbClr val="231F20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rPr>
                <a:t>SG-KMS </a:t>
              </a:r>
              <a:r>
                <a:rPr kumimoji="0" lang="ko-KR" altLang="en-US" sz="900" u="none" strike="noStrike" cap="none" normalizeH="0" baseline="0" dirty="0">
                  <a:ln>
                    <a:noFill/>
                  </a:ln>
                  <a:solidFill>
                    <a:srgbClr val="231F20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rPr>
                <a:t>관리도구</a:t>
              </a:r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/>
              </a:r>
              <a:b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</a:br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(</a:t>
              </a:r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보안관리자</a:t>
              </a:r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)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1105240" y="1729024"/>
            <a:ext cx="619125" cy="831106"/>
            <a:chOff x="2079511" y="1612088"/>
            <a:chExt cx="619125" cy="831106"/>
          </a:xfrm>
        </p:grpSpPr>
        <p:grpSp>
          <p:nvGrpSpPr>
            <p:cNvPr id="219" name="그룹 218">
              <a:extLst>
                <a:ext uri="{FF2B5EF4-FFF2-40B4-BE49-F238E27FC236}">
                  <a16:creationId xmlns="" xmlns:a16="http://schemas.microsoft.com/office/drawing/2014/main" id="{A6195A0A-A7E2-4AEB-97C9-520E221FE9B6}"/>
                </a:ext>
              </a:extLst>
            </p:cNvPr>
            <p:cNvGrpSpPr/>
            <p:nvPr/>
          </p:nvGrpSpPr>
          <p:grpSpPr>
            <a:xfrm>
              <a:off x="2079511" y="1612088"/>
              <a:ext cx="619125" cy="642938"/>
              <a:chOff x="2201863" y="1308101"/>
              <a:chExt cx="619125" cy="642938"/>
            </a:xfrm>
          </p:grpSpPr>
          <p:sp>
            <p:nvSpPr>
              <p:cNvPr id="221" name="Rectangle 19">
                <a:extLst>
                  <a:ext uri="{FF2B5EF4-FFF2-40B4-BE49-F238E27FC236}">
                    <a16:creationId xmlns="" xmlns:a16="http://schemas.microsoft.com/office/drawing/2014/main" id="{43DBB874-8C2C-4908-ACB7-226981F1B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863" y="1308101"/>
                <a:ext cx="619125" cy="64293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Freeform 20">
                <a:extLst>
                  <a:ext uri="{FF2B5EF4-FFF2-40B4-BE49-F238E27FC236}">
                    <a16:creationId xmlns="" xmlns:a16="http://schemas.microsoft.com/office/drawing/2014/main" id="{2F665E2B-49F3-499E-95AD-7F40769BE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150" y="1354138"/>
                <a:ext cx="590550" cy="434975"/>
              </a:xfrm>
              <a:custGeom>
                <a:avLst/>
                <a:gdLst>
                  <a:gd name="T0" fmla="*/ 458 w 571"/>
                  <a:gd name="T1" fmla="*/ 189 h 415"/>
                  <a:gd name="T2" fmla="*/ 458 w 571"/>
                  <a:gd name="T3" fmla="*/ 179 h 415"/>
                  <a:gd name="T4" fmla="*/ 502 w 571"/>
                  <a:gd name="T5" fmla="*/ 95 h 415"/>
                  <a:gd name="T6" fmla="*/ 423 w 571"/>
                  <a:gd name="T7" fmla="*/ 0 h 415"/>
                  <a:gd name="T8" fmla="*/ 345 w 571"/>
                  <a:gd name="T9" fmla="*/ 95 h 415"/>
                  <a:gd name="T10" fmla="*/ 382 w 571"/>
                  <a:gd name="T11" fmla="*/ 175 h 415"/>
                  <a:gd name="T12" fmla="*/ 382 w 571"/>
                  <a:gd name="T13" fmla="*/ 189 h 415"/>
                  <a:gd name="T14" fmla="*/ 285 w 571"/>
                  <a:gd name="T15" fmla="*/ 254 h 415"/>
                  <a:gd name="T16" fmla="*/ 188 w 571"/>
                  <a:gd name="T17" fmla="*/ 189 h 415"/>
                  <a:gd name="T18" fmla="*/ 188 w 571"/>
                  <a:gd name="T19" fmla="*/ 179 h 415"/>
                  <a:gd name="T20" fmla="*/ 232 w 571"/>
                  <a:gd name="T21" fmla="*/ 95 h 415"/>
                  <a:gd name="T22" fmla="*/ 154 w 571"/>
                  <a:gd name="T23" fmla="*/ 0 h 415"/>
                  <a:gd name="T24" fmla="*/ 75 w 571"/>
                  <a:gd name="T25" fmla="*/ 95 h 415"/>
                  <a:gd name="T26" fmla="*/ 113 w 571"/>
                  <a:gd name="T27" fmla="*/ 175 h 415"/>
                  <a:gd name="T28" fmla="*/ 113 w 571"/>
                  <a:gd name="T29" fmla="*/ 189 h 415"/>
                  <a:gd name="T30" fmla="*/ 0 w 571"/>
                  <a:gd name="T31" fmla="*/ 264 h 415"/>
                  <a:gd name="T32" fmla="*/ 0 w 571"/>
                  <a:gd name="T33" fmla="*/ 415 h 415"/>
                  <a:gd name="T34" fmla="*/ 571 w 571"/>
                  <a:gd name="T35" fmla="*/ 415 h 415"/>
                  <a:gd name="T36" fmla="*/ 571 w 571"/>
                  <a:gd name="T37" fmla="*/ 264 h 415"/>
                  <a:gd name="T38" fmla="*/ 458 w 571"/>
                  <a:gd name="T39" fmla="*/ 189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1" h="415">
                    <a:moveTo>
                      <a:pt x="458" y="189"/>
                    </a:moveTo>
                    <a:cubicBezTo>
                      <a:pt x="458" y="179"/>
                      <a:pt x="458" y="179"/>
                      <a:pt x="458" y="179"/>
                    </a:cubicBezTo>
                    <a:cubicBezTo>
                      <a:pt x="484" y="164"/>
                      <a:pt x="502" y="132"/>
                      <a:pt x="502" y="95"/>
                    </a:cubicBezTo>
                    <a:cubicBezTo>
                      <a:pt x="502" y="43"/>
                      <a:pt x="467" y="0"/>
                      <a:pt x="423" y="0"/>
                    </a:cubicBezTo>
                    <a:cubicBezTo>
                      <a:pt x="380" y="0"/>
                      <a:pt x="345" y="43"/>
                      <a:pt x="345" y="95"/>
                    </a:cubicBezTo>
                    <a:cubicBezTo>
                      <a:pt x="345" y="129"/>
                      <a:pt x="360" y="159"/>
                      <a:pt x="382" y="175"/>
                    </a:cubicBezTo>
                    <a:cubicBezTo>
                      <a:pt x="382" y="189"/>
                      <a:pt x="382" y="189"/>
                      <a:pt x="382" y="189"/>
                    </a:cubicBezTo>
                    <a:cubicBezTo>
                      <a:pt x="285" y="254"/>
                      <a:pt x="285" y="254"/>
                      <a:pt x="285" y="254"/>
                    </a:cubicBezTo>
                    <a:cubicBezTo>
                      <a:pt x="188" y="189"/>
                      <a:pt x="188" y="189"/>
                      <a:pt x="188" y="189"/>
                    </a:cubicBezTo>
                    <a:cubicBezTo>
                      <a:pt x="188" y="179"/>
                      <a:pt x="188" y="179"/>
                      <a:pt x="188" y="179"/>
                    </a:cubicBezTo>
                    <a:cubicBezTo>
                      <a:pt x="214" y="164"/>
                      <a:pt x="232" y="132"/>
                      <a:pt x="232" y="95"/>
                    </a:cubicBezTo>
                    <a:cubicBezTo>
                      <a:pt x="232" y="43"/>
                      <a:pt x="197" y="0"/>
                      <a:pt x="154" y="0"/>
                    </a:cubicBezTo>
                    <a:cubicBezTo>
                      <a:pt x="110" y="0"/>
                      <a:pt x="75" y="43"/>
                      <a:pt x="75" y="95"/>
                    </a:cubicBezTo>
                    <a:cubicBezTo>
                      <a:pt x="75" y="129"/>
                      <a:pt x="90" y="159"/>
                      <a:pt x="113" y="175"/>
                    </a:cubicBezTo>
                    <a:cubicBezTo>
                      <a:pt x="113" y="189"/>
                      <a:pt x="113" y="189"/>
                      <a:pt x="113" y="189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571" y="415"/>
                      <a:pt x="571" y="415"/>
                      <a:pt x="571" y="415"/>
                    </a:cubicBezTo>
                    <a:cubicBezTo>
                      <a:pt x="571" y="264"/>
                      <a:pt x="571" y="264"/>
                      <a:pt x="571" y="264"/>
                    </a:cubicBezTo>
                    <a:lnTo>
                      <a:pt x="458" y="189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Freeform 21">
                <a:extLst>
                  <a:ext uri="{FF2B5EF4-FFF2-40B4-BE49-F238E27FC236}">
                    <a16:creationId xmlns="" xmlns:a16="http://schemas.microsoft.com/office/drawing/2014/main" id="{DA6B440F-DE67-4383-8B4C-E9A66C2CD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8538" y="1308101"/>
                <a:ext cx="469900" cy="642938"/>
              </a:xfrm>
              <a:custGeom>
                <a:avLst/>
                <a:gdLst>
                  <a:gd name="T0" fmla="*/ 230 w 453"/>
                  <a:gd name="T1" fmla="*/ 0 h 613"/>
                  <a:gd name="T2" fmla="*/ 92 w 453"/>
                  <a:gd name="T3" fmla="*/ 157 h 613"/>
                  <a:gd name="T4" fmla="*/ 125 w 453"/>
                  <a:gd name="T5" fmla="*/ 259 h 613"/>
                  <a:gd name="T6" fmla="*/ 13 w 453"/>
                  <a:gd name="T7" fmla="*/ 333 h 613"/>
                  <a:gd name="T8" fmla="*/ 0 w 453"/>
                  <a:gd name="T9" fmla="*/ 342 h 613"/>
                  <a:gd name="T10" fmla="*/ 0 w 453"/>
                  <a:gd name="T11" fmla="*/ 357 h 613"/>
                  <a:gd name="T12" fmla="*/ 0 w 453"/>
                  <a:gd name="T13" fmla="*/ 585 h 613"/>
                  <a:gd name="T14" fmla="*/ 0 w 453"/>
                  <a:gd name="T15" fmla="*/ 613 h 613"/>
                  <a:gd name="T16" fmla="*/ 28 w 453"/>
                  <a:gd name="T17" fmla="*/ 613 h 613"/>
                  <a:gd name="T18" fmla="*/ 425 w 453"/>
                  <a:gd name="T19" fmla="*/ 613 h 613"/>
                  <a:gd name="T20" fmla="*/ 453 w 453"/>
                  <a:gd name="T21" fmla="*/ 613 h 613"/>
                  <a:gd name="T22" fmla="*/ 453 w 453"/>
                  <a:gd name="T23" fmla="*/ 585 h 613"/>
                  <a:gd name="T24" fmla="*/ 453 w 453"/>
                  <a:gd name="T25" fmla="*/ 357 h 613"/>
                  <a:gd name="T26" fmla="*/ 453 w 453"/>
                  <a:gd name="T27" fmla="*/ 342 h 613"/>
                  <a:gd name="T28" fmla="*/ 441 w 453"/>
                  <a:gd name="T29" fmla="*/ 333 h 613"/>
                  <a:gd name="T30" fmla="*/ 333 w 453"/>
                  <a:gd name="T31" fmla="*/ 262 h 613"/>
                  <a:gd name="T32" fmla="*/ 368 w 453"/>
                  <a:gd name="T33" fmla="*/ 157 h 613"/>
                  <a:gd name="T34" fmla="*/ 230 w 453"/>
                  <a:gd name="T35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3" h="613">
                    <a:moveTo>
                      <a:pt x="230" y="0"/>
                    </a:moveTo>
                    <a:cubicBezTo>
                      <a:pt x="154" y="0"/>
                      <a:pt x="92" y="70"/>
                      <a:pt x="92" y="157"/>
                    </a:cubicBezTo>
                    <a:cubicBezTo>
                      <a:pt x="92" y="195"/>
                      <a:pt x="104" y="231"/>
                      <a:pt x="125" y="259"/>
                    </a:cubicBezTo>
                    <a:cubicBezTo>
                      <a:pt x="13" y="333"/>
                      <a:pt x="13" y="333"/>
                      <a:pt x="13" y="333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585"/>
                      <a:pt x="0" y="585"/>
                      <a:pt x="0" y="585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28" y="613"/>
                      <a:pt x="28" y="613"/>
                      <a:pt x="28" y="613"/>
                    </a:cubicBezTo>
                    <a:cubicBezTo>
                      <a:pt x="425" y="613"/>
                      <a:pt x="425" y="613"/>
                      <a:pt x="425" y="613"/>
                    </a:cubicBezTo>
                    <a:cubicBezTo>
                      <a:pt x="453" y="613"/>
                      <a:pt x="453" y="613"/>
                      <a:pt x="453" y="613"/>
                    </a:cubicBezTo>
                    <a:cubicBezTo>
                      <a:pt x="453" y="585"/>
                      <a:pt x="453" y="585"/>
                      <a:pt x="453" y="585"/>
                    </a:cubicBezTo>
                    <a:cubicBezTo>
                      <a:pt x="453" y="357"/>
                      <a:pt x="453" y="357"/>
                      <a:pt x="453" y="357"/>
                    </a:cubicBezTo>
                    <a:cubicBezTo>
                      <a:pt x="453" y="342"/>
                      <a:pt x="453" y="342"/>
                      <a:pt x="453" y="342"/>
                    </a:cubicBezTo>
                    <a:cubicBezTo>
                      <a:pt x="441" y="333"/>
                      <a:pt x="441" y="333"/>
                      <a:pt x="441" y="333"/>
                    </a:cubicBezTo>
                    <a:cubicBezTo>
                      <a:pt x="333" y="262"/>
                      <a:pt x="333" y="262"/>
                      <a:pt x="333" y="262"/>
                    </a:cubicBezTo>
                    <a:cubicBezTo>
                      <a:pt x="356" y="234"/>
                      <a:pt x="368" y="196"/>
                      <a:pt x="368" y="157"/>
                    </a:cubicBezTo>
                    <a:cubicBezTo>
                      <a:pt x="368" y="70"/>
                      <a:pt x="307" y="0"/>
                      <a:pt x="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Freeform 22">
                <a:extLst>
                  <a:ext uri="{FF2B5EF4-FFF2-40B4-BE49-F238E27FC236}">
                    <a16:creationId xmlns="" xmlns:a16="http://schemas.microsoft.com/office/drawing/2014/main" id="{2A59F4A8-DF59-4CBF-B637-F9F332D905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1863" y="1338263"/>
                <a:ext cx="619125" cy="584200"/>
              </a:xfrm>
              <a:custGeom>
                <a:avLst/>
                <a:gdLst>
                  <a:gd name="T0" fmla="*/ 490 w 599"/>
                  <a:gd name="T1" fmla="*/ 199 h 557"/>
                  <a:gd name="T2" fmla="*/ 530 w 599"/>
                  <a:gd name="T3" fmla="*/ 110 h 557"/>
                  <a:gd name="T4" fmla="*/ 437 w 599"/>
                  <a:gd name="T5" fmla="*/ 1 h 557"/>
                  <a:gd name="T6" fmla="*/ 391 w 599"/>
                  <a:gd name="T7" fmla="*/ 16 h 557"/>
                  <a:gd name="T8" fmla="*/ 408 w 599"/>
                  <a:gd name="T9" fmla="*/ 38 h 557"/>
                  <a:gd name="T10" fmla="*/ 437 w 599"/>
                  <a:gd name="T11" fmla="*/ 29 h 557"/>
                  <a:gd name="T12" fmla="*/ 502 w 599"/>
                  <a:gd name="T13" fmla="*/ 110 h 557"/>
                  <a:gd name="T14" fmla="*/ 465 w 599"/>
                  <a:gd name="T15" fmla="*/ 182 h 557"/>
                  <a:gd name="T16" fmla="*/ 458 w 599"/>
                  <a:gd name="T17" fmla="*/ 186 h 557"/>
                  <a:gd name="T18" fmla="*/ 458 w 599"/>
                  <a:gd name="T19" fmla="*/ 211 h 557"/>
                  <a:gd name="T20" fmla="*/ 571 w 599"/>
                  <a:gd name="T21" fmla="*/ 287 h 557"/>
                  <a:gd name="T22" fmla="*/ 571 w 599"/>
                  <a:gd name="T23" fmla="*/ 430 h 557"/>
                  <a:gd name="T24" fmla="*/ 599 w 599"/>
                  <a:gd name="T25" fmla="*/ 430 h 557"/>
                  <a:gd name="T26" fmla="*/ 599 w 599"/>
                  <a:gd name="T27" fmla="*/ 272 h 557"/>
                  <a:gd name="T28" fmla="*/ 490 w 599"/>
                  <a:gd name="T29" fmla="*/ 199 h 557"/>
                  <a:gd name="T30" fmla="*/ 141 w 599"/>
                  <a:gd name="T31" fmla="*/ 183 h 557"/>
                  <a:gd name="T32" fmla="*/ 135 w 599"/>
                  <a:gd name="T33" fmla="*/ 179 h 557"/>
                  <a:gd name="T34" fmla="*/ 103 w 599"/>
                  <a:gd name="T35" fmla="*/ 110 h 557"/>
                  <a:gd name="T36" fmla="*/ 168 w 599"/>
                  <a:gd name="T37" fmla="*/ 29 h 557"/>
                  <a:gd name="T38" fmla="*/ 186 w 599"/>
                  <a:gd name="T39" fmla="*/ 33 h 557"/>
                  <a:gd name="T40" fmla="*/ 205 w 599"/>
                  <a:gd name="T41" fmla="*/ 10 h 557"/>
                  <a:gd name="T42" fmla="*/ 168 w 599"/>
                  <a:gd name="T43" fmla="*/ 1 h 557"/>
                  <a:gd name="T44" fmla="*/ 75 w 599"/>
                  <a:gd name="T45" fmla="*/ 110 h 557"/>
                  <a:gd name="T46" fmla="*/ 113 w 599"/>
                  <a:gd name="T47" fmla="*/ 197 h 557"/>
                  <a:gd name="T48" fmla="*/ 0 w 599"/>
                  <a:gd name="T49" fmla="*/ 272 h 557"/>
                  <a:gd name="T50" fmla="*/ 0 w 599"/>
                  <a:gd name="T51" fmla="*/ 430 h 557"/>
                  <a:gd name="T52" fmla="*/ 28 w 599"/>
                  <a:gd name="T53" fmla="*/ 430 h 557"/>
                  <a:gd name="T54" fmla="*/ 28 w 599"/>
                  <a:gd name="T55" fmla="*/ 287 h 557"/>
                  <a:gd name="T56" fmla="*/ 141 w 599"/>
                  <a:gd name="T57" fmla="*/ 211 h 557"/>
                  <a:gd name="T58" fmla="*/ 141 w 599"/>
                  <a:gd name="T59" fmla="*/ 183 h 557"/>
                  <a:gd name="T60" fmla="*/ 405 w 599"/>
                  <a:gd name="T61" fmla="*/ 129 h 557"/>
                  <a:gd name="T62" fmla="*/ 295 w 599"/>
                  <a:gd name="T63" fmla="*/ 0 h 557"/>
                  <a:gd name="T64" fmla="*/ 185 w 599"/>
                  <a:gd name="T65" fmla="*/ 129 h 557"/>
                  <a:gd name="T66" fmla="*/ 231 w 599"/>
                  <a:gd name="T67" fmla="*/ 234 h 557"/>
                  <a:gd name="T68" fmla="*/ 231 w 599"/>
                  <a:gd name="T69" fmla="*/ 237 h 557"/>
                  <a:gd name="T70" fmla="*/ 93 w 599"/>
                  <a:gd name="T71" fmla="*/ 329 h 557"/>
                  <a:gd name="T72" fmla="*/ 93 w 599"/>
                  <a:gd name="T73" fmla="*/ 557 h 557"/>
                  <a:gd name="T74" fmla="*/ 121 w 599"/>
                  <a:gd name="T75" fmla="*/ 557 h 557"/>
                  <a:gd name="T76" fmla="*/ 121 w 599"/>
                  <a:gd name="T77" fmla="*/ 344 h 557"/>
                  <a:gd name="T78" fmla="*/ 259 w 599"/>
                  <a:gd name="T79" fmla="*/ 252 h 557"/>
                  <a:gd name="T80" fmla="*/ 259 w 599"/>
                  <a:gd name="T81" fmla="*/ 220 h 557"/>
                  <a:gd name="T82" fmla="*/ 254 w 599"/>
                  <a:gd name="T83" fmla="*/ 216 h 557"/>
                  <a:gd name="T84" fmla="*/ 213 w 599"/>
                  <a:gd name="T85" fmla="*/ 129 h 557"/>
                  <a:gd name="T86" fmla="*/ 295 w 599"/>
                  <a:gd name="T87" fmla="*/ 28 h 557"/>
                  <a:gd name="T88" fmla="*/ 377 w 599"/>
                  <a:gd name="T89" fmla="*/ 129 h 557"/>
                  <a:gd name="T90" fmla="*/ 331 w 599"/>
                  <a:gd name="T91" fmla="*/ 220 h 557"/>
                  <a:gd name="T92" fmla="*/ 324 w 599"/>
                  <a:gd name="T93" fmla="*/ 224 h 557"/>
                  <a:gd name="T94" fmla="*/ 324 w 599"/>
                  <a:gd name="T95" fmla="*/ 252 h 557"/>
                  <a:gd name="T96" fmla="*/ 462 w 599"/>
                  <a:gd name="T97" fmla="*/ 344 h 557"/>
                  <a:gd name="T98" fmla="*/ 462 w 599"/>
                  <a:gd name="T99" fmla="*/ 557 h 557"/>
                  <a:gd name="T100" fmla="*/ 490 w 599"/>
                  <a:gd name="T101" fmla="*/ 557 h 557"/>
                  <a:gd name="T102" fmla="*/ 490 w 599"/>
                  <a:gd name="T103" fmla="*/ 329 h 557"/>
                  <a:gd name="T104" fmla="*/ 354 w 599"/>
                  <a:gd name="T105" fmla="*/ 238 h 557"/>
                  <a:gd name="T106" fmla="*/ 405 w 599"/>
                  <a:gd name="T107" fmla="*/ 129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99" h="557">
                    <a:moveTo>
                      <a:pt x="490" y="199"/>
                    </a:moveTo>
                    <a:cubicBezTo>
                      <a:pt x="515" y="179"/>
                      <a:pt x="530" y="146"/>
                      <a:pt x="530" y="110"/>
                    </a:cubicBezTo>
                    <a:cubicBezTo>
                      <a:pt x="530" y="50"/>
                      <a:pt x="488" y="1"/>
                      <a:pt x="437" y="1"/>
                    </a:cubicBezTo>
                    <a:cubicBezTo>
                      <a:pt x="421" y="1"/>
                      <a:pt x="405" y="7"/>
                      <a:pt x="391" y="16"/>
                    </a:cubicBezTo>
                    <a:cubicBezTo>
                      <a:pt x="398" y="23"/>
                      <a:pt x="403" y="30"/>
                      <a:pt x="408" y="38"/>
                    </a:cubicBezTo>
                    <a:cubicBezTo>
                      <a:pt x="417" y="33"/>
                      <a:pt x="427" y="29"/>
                      <a:pt x="437" y="29"/>
                    </a:cubicBezTo>
                    <a:cubicBezTo>
                      <a:pt x="473" y="29"/>
                      <a:pt x="502" y="65"/>
                      <a:pt x="502" y="110"/>
                    </a:cubicBezTo>
                    <a:cubicBezTo>
                      <a:pt x="502" y="140"/>
                      <a:pt x="487" y="169"/>
                      <a:pt x="465" y="182"/>
                    </a:cubicBezTo>
                    <a:cubicBezTo>
                      <a:pt x="458" y="186"/>
                      <a:pt x="458" y="186"/>
                      <a:pt x="458" y="186"/>
                    </a:cubicBezTo>
                    <a:cubicBezTo>
                      <a:pt x="458" y="211"/>
                      <a:pt x="458" y="211"/>
                      <a:pt x="458" y="211"/>
                    </a:cubicBezTo>
                    <a:cubicBezTo>
                      <a:pt x="571" y="287"/>
                      <a:pt x="571" y="287"/>
                      <a:pt x="571" y="287"/>
                    </a:cubicBezTo>
                    <a:cubicBezTo>
                      <a:pt x="571" y="430"/>
                      <a:pt x="571" y="430"/>
                      <a:pt x="571" y="430"/>
                    </a:cubicBezTo>
                    <a:cubicBezTo>
                      <a:pt x="599" y="430"/>
                      <a:pt x="599" y="430"/>
                      <a:pt x="599" y="430"/>
                    </a:cubicBezTo>
                    <a:cubicBezTo>
                      <a:pt x="599" y="272"/>
                      <a:pt x="599" y="272"/>
                      <a:pt x="599" y="272"/>
                    </a:cubicBezTo>
                    <a:lnTo>
                      <a:pt x="490" y="199"/>
                    </a:lnTo>
                    <a:close/>
                    <a:moveTo>
                      <a:pt x="141" y="183"/>
                    </a:moveTo>
                    <a:cubicBezTo>
                      <a:pt x="135" y="179"/>
                      <a:pt x="135" y="179"/>
                      <a:pt x="135" y="179"/>
                    </a:cubicBezTo>
                    <a:cubicBezTo>
                      <a:pt x="116" y="164"/>
                      <a:pt x="103" y="138"/>
                      <a:pt x="103" y="110"/>
                    </a:cubicBezTo>
                    <a:cubicBezTo>
                      <a:pt x="103" y="65"/>
                      <a:pt x="132" y="29"/>
                      <a:pt x="168" y="29"/>
                    </a:cubicBezTo>
                    <a:cubicBezTo>
                      <a:pt x="174" y="29"/>
                      <a:pt x="180" y="31"/>
                      <a:pt x="186" y="33"/>
                    </a:cubicBezTo>
                    <a:cubicBezTo>
                      <a:pt x="192" y="25"/>
                      <a:pt x="198" y="17"/>
                      <a:pt x="205" y="10"/>
                    </a:cubicBezTo>
                    <a:cubicBezTo>
                      <a:pt x="193" y="5"/>
                      <a:pt x="181" y="1"/>
                      <a:pt x="168" y="1"/>
                    </a:cubicBezTo>
                    <a:cubicBezTo>
                      <a:pt x="117" y="1"/>
                      <a:pt x="75" y="50"/>
                      <a:pt x="75" y="110"/>
                    </a:cubicBezTo>
                    <a:cubicBezTo>
                      <a:pt x="75" y="144"/>
                      <a:pt x="89" y="176"/>
                      <a:pt x="113" y="197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430"/>
                      <a:pt x="0" y="430"/>
                      <a:pt x="0" y="430"/>
                    </a:cubicBezTo>
                    <a:cubicBezTo>
                      <a:pt x="28" y="430"/>
                      <a:pt x="28" y="430"/>
                      <a:pt x="28" y="430"/>
                    </a:cubicBezTo>
                    <a:cubicBezTo>
                      <a:pt x="28" y="287"/>
                      <a:pt x="28" y="287"/>
                      <a:pt x="28" y="287"/>
                    </a:cubicBezTo>
                    <a:cubicBezTo>
                      <a:pt x="141" y="211"/>
                      <a:pt x="141" y="211"/>
                      <a:pt x="141" y="211"/>
                    </a:cubicBezTo>
                    <a:lnTo>
                      <a:pt x="141" y="183"/>
                    </a:lnTo>
                    <a:close/>
                    <a:moveTo>
                      <a:pt x="405" y="129"/>
                    </a:moveTo>
                    <a:cubicBezTo>
                      <a:pt x="405" y="58"/>
                      <a:pt x="356" y="0"/>
                      <a:pt x="295" y="0"/>
                    </a:cubicBezTo>
                    <a:cubicBezTo>
                      <a:pt x="235" y="0"/>
                      <a:pt x="185" y="58"/>
                      <a:pt x="185" y="129"/>
                    </a:cubicBezTo>
                    <a:cubicBezTo>
                      <a:pt x="185" y="171"/>
                      <a:pt x="203" y="210"/>
                      <a:pt x="231" y="234"/>
                    </a:cubicBezTo>
                    <a:cubicBezTo>
                      <a:pt x="231" y="237"/>
                      <a:pt x="231" y="237"/>
                      <a:pt x="231" y="237"/>
                    </a:cubicBezTo>
                    <a:cubicBezTo>
                      <a:pt x="93" y="329"/>
                      <a:pt x="93" y="329"/>
                      <a:pt x="93" y="329"/>
                    </a:cubicBezTo>
                    <a:cubicBezTo>
                      <a:pt x="93" y="557"/>
                      <a:pt x="93" y="557"/>
                      <a:pt x="93" y="557"/>
                    </a:cubicBezTo>
                    <a:cubicBezTo>
                      <a:pt x="121" y="557"/>
                      <a:pt x="121" y="557"/>
                      <a:pt x="121" y="557"/>
                    </a:cubicBezTo>
                    <a:cubicBezTo>
                      <a:pt x="121" y="344"/>
                      <a:pt x="121" y="344"/>
                      <a:pt x="121" y="344"/>
                    </a:cubicBezTo>
                    <a:cubicBezTo>
                      <a:pt x="259" y="252"/>
                      <a:pt x="259" y="252"/>
                      <a:pt x="259" y="252"/>
                    </a:cubicBezTo>
                    <a:cubicBezTo>
                      <a:pt x="259" y="220"/>
                      <a:pt x="259" y="220"/>
                      <a:pt x="259" y="220"/>
                    </a:cubicBezTo>
                    <a:cubicBezTo>
                      <a:pt x="254" y="216"/>
                      <a:pt x="254" y="216"/>
                      <a:pt x="254" y="216"/>
                    </a:cubicBezTo>
                    <a:cubicBezTo>
                      <a:pt x="229" y="198"/>
                      <a:pt x="213" y="164"/>
                      <a:pt x="213" y="129"/>
                    </a:cubicBezTo>
                    <a:cubicBezTo>
                      <a:pt x="213" y="73"/>
                      <a:pt x="250" y="28"/>
                      <a:pt x="295" y="28"/>
                    </a:cubicBezTo>
                    <a:cubicBezTo>
                      <a:pt x="341" y="28"/>
                      <a:pt x="377" y="73"/>
                      <a:pt x="377" y="129"/>
                    </a:cubicBezTo>
                    <a:cubicBezTo>
                      <a:pt x="377" y="168"/>
                      <a:pt x="359" y="203"/>
                      <a:pt x="331" y="220"/>
                    </a:cubicBezTo>
                    <a:cubicBezTo>
                      <a:pt x="324" y="224"/>
                      <a:pt x="324" y="224"/>
                      <a:pt x="324" y="224"/>
                    </a:cubicBezTo>
                    <a:cubicBezTo>
                      <a:pt x="324" y="252"/>
                      <a:pt x="324" y="252"/>
                      <a:pt x="324" y="252"/>
                    </a:cubicBezTo>
                    <a:cubicBezTo>
                      <a:pt x="462" y="344"/>
                      <a:pt x="462" y="344"/>
                      <a:pt x="462" y="344"/>
                    </a:cubicBezTo>
                    <a:cubicBezTo>
                      <a:pt x="462" y="557"/>
                      <a:pt x="462" y="557"/>
                      <a:pt x="462" y="557"/>
                    </a:cubicBezTo>
                    <a:cubicBezTo>
                      <a:pt x="490" y="557"/>
                      <a:pt x="490" y="557"/>
                      <a:pt x="490" y="557"/>
                    </a:cubicBezTo>
                    <a:cubicBezTo>
                      <a:pt x="490" y="329"/>
                      <a:pt x="490" y="329"/>
                      <a:pt x="490" y="329"/>
                    </a:cubicBezTo>
                    <a:cubicBezTo>
                      <a:pt x="354" y="238"/>
                      <a:pt x="354" y="238"/>
                      <a:pt x="354" y="238"/>
                    </a:cubicBezTo>
                    <a:cubicBezTo>
                      <a:pt x="386" y="215"/>
                      <a:pt x="405" y="174"/>
                      <a:pt x="405" y="129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0" name="Rectangle 5"/>
            <p:cNvSpPr>
              <a:spLocks noChangeArrowheads="1"/>
            </p:cNvSpPr>
            <p:nvPr/>
          </p:nvSpPr>
          <p:spPr bwMode="auto">
            <a:xfrm>
              <a:off x="2143324" y="2304695"/>
              <a:ext cx="4722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en-US" altLang="ko-KR" sz="90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User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cxnSp>
        <p:nvCxnSpPr>
          <p:cNvPr id="226" name="직선 화살표 연결선 225"/>
          <p:cNvCxnSpPr/>
          <p:nvPr/>
        </p:nvCxnSpPr>
        <p:spPr>
          <a:xfrm>
            <a:off x="1879424" y="5829914"/>
            <a:ext cx="1368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모서리가 둥근 직사각형 226"/>
          <p:cNvSpPr/>
          <p:nvPr/>
        </p:nvSpPr>
        <p:spPr>
          <a:xfrm>
            <a:off x="3339107" y="1802569"/>
            <a:ext cx="1944000" cy="537803"/>
          </a:xfrm>
          <a:prstGeom prst="roundRect">
            <a:avLst>
              <a:gd name="adj" fmla="val 7141"/>
            </a:avLst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 anchorCtr="0"/>
          <a:lstStyle/>
          <a:p>
            <a:pPr algn="ctr"/>
            <a:r>
              <a:rPr lang="ko-KR" altLang="fr-F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암복호화 요청</a:t>
            </a:r>
            <a:endParaRPr lang="en-US" altLang="ko-KR" sz="1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fr-FR" altLang="ko-K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(Application </a:t>
            </a:r>
            <a:r>
              <a:rPr lang="ko-KR" altLang="fr-F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일부 수정</a:t>
            </a:r>
            <a:r>
              <a:rPr lang="fr-FR" altLang="ko-KR" sz="1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sz="1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231" name="직선 화살표 연결선 230"/>
          <p:cNvCxnSpPr/>
          <p:nvPr/>
        </p:nvCxnSpPr>
        <p:spPr>
          <a:xfrm flipV="1">
            <a:off x="4314617" y="2364342"/>
            <a:ext cx="0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>
            <a:off x="1739046" y="2056812"/>
            <a:ext cx="1584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5"/>
          <p:cNvSpPr>
            <a:spLocks noChangeArrowheads="1"/>
          </p:cNvSpPr>
          <p:nvPr/>
        </p:nvSpPr>
        <p:spPr bwMode="auto">
          <a:xfrm>
            <a:off x="1965243" y="1750323"/>
            <a:ext cx="975105" cy="22659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100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정보 요청 및 응답</a:t>
            </a:r>
            <a:endParaRPr kumimoji="0" lang="ko-KR" altLang="ko-KR" sz="1000" u="none" strike="noStrike" cap="none" normalizeH="0" baseline="0" dirty="0">
              <a:ln>
                <a:noFill/>
              </a:ln>
              <a:solidFill>
                <a:srgbClr val="0060A9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35" name="Rectangle 5"/>
          <p:cNvSpPr>
            <a:spLocks noChangeArrowheads="1"/>
          </p:cNvSpPr>
          <p:nvPr/>
        </p:nvSpPr>
        <p:spPr bwMode="auto">
          <a:xfrm>
            <a:off x="1951183" y="5588653"/>
            <a:ext cx="12244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암복호화 키</a:t>
            </a:r>
            <a:r>
              <a:rPr lang="en-US" altLang="ko-KR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정책 관리</a:t>
            </a:r>
            <a:endParaRPr kumimoji="0" lang="ko-KR" altLang="ko-KR" sz="1000" u="none" strike="noStrike" cap="none" normalizeH="0" baseline="0" dirty="0">
              <a:ln>
                <a:noFill/>
              </a:ln>
              <a:solidFill>
                <a:srgbClr val="0060A9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236" name="직선 화살표 연결선 235"/>
          <p:cNvCxnSpPr/>
          <p:nvPr/>
        </p:nvCxnSpPr>
        <p:spPr>
          <a:xfrm flipV="1">
            <a:off x="3737101" y="3095856"/>
            <a:ext cx="0" cy="2376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 flipV="1">
            <a:off x="4778738" y="3095857"/>
            <a:ext cx="0" cy="50399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그룹 237"/>
          <p:cNvGrpSpPr/>
          <p:nvPr/>
        </p:nvGrpSpPr>
        <p:grpSpPr>
          <a:xfrm>
            <a:off x="4653051" y="3380672"/>
            <a:ext cx="769404" cy="1089005"/>
            <a:chOff x="5805584" y="3720400"/>
            <a:chExt cx="769404" cy="1089005"/>
          </a:xfrm>
        </p:grpSpPr>
        <p:grpSp>
          <p:nvGrpSpPr>
            <p:cNvPr id="239" name="그룹 238"/>
            <p:cNvGrpSpPr/>
            <p:nvPr/>
          </p:nvGrpSpPr>
          <p:grpSpPr>
            <a:xfrm>
              <a:off x="5805584" y="3720400"/>
              <a:ext cx="769404" cy="853572"/>
              <a:chOff x="5362822" y="3787777"/>
              <a:chExt cx="769404" cy="853572"/>
            </a:xfrm>
          </p:grpSpPr>
          <p:grpSp>
            <p:nvGrpSpPr>
              <p:cNvPr id="241" name="그룹 240"/>
              <p:cNvGrpSpPr/>
              <p:nvPr/>
            </p:nvGrpSpPr>
            <p:grpSpPr>
              <a:xfrm>
                <a:off x="5362822" y="3787777"/>
                <a:ext cx="769404" cy="853572"/>
                <a:chOff x="5362822" y="3787776"/>
                <a:chExt cx="769404" cy="853572"/>
              </a:xfrm>
            </p:grpSpPr>
            <p:grpSp>
              <p:nvGrpSpPr>
                <p:cNvPr id="250" name="그룹 249">
                  <a:extLst>
                    <a:ext uri="{FF2B5EF4-FFF2-40B4-BE49-F238E27FC236}">
                      <a16:creationId xmlns="" xmlns:a16="http://schemas.microsoft.com/office/drawing/2014/main" id="{430355A5-FAE6-44DF-A424-D7F4415C5A08}"/>
                    </a:ext>
                  </a:extLst>
                </p:cNvPr>
                <p:cNvGrpSpPr/>
                <p:nvPr/>
              </p:nvGrpSpPr>
              <p:grpSpPr>
                <a:xfrm>
                  <a:off x="5616289" y="3787776"/>
                  <a:ext cx="515937" cy="596900"/>
                  <a:chOff x="3862388" y="2873375"/>
                  <a:chExt cx="515937" cy="596900"/>
                </a:xfrm>
              </p:grpSpPr>
              <p:sp>
                <p:nvSpPr>
                  <p:cNvPr id="262" name="AutoShape 8">
                    <a:extLst>
                      <a:ext uri="{FF2B5EF4-FFF2-40B4-BE49-F238E27FC236}">
                        <a16:creationId xmlns="" xmlns:a16="http://schemas.microsoft.com/office/drawing/2014/main" id="{9891AB57-990E-44F9-B4DC-E8A25DA08926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862388" y="2873375"/>
                    <a:ext cx="515937" cy="5969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3" name="Freeform 10">
                    <a:extLst>
                      <a:ext uri="{FF2B5EF4-FFF2-40B4-BE49-F238E27FC236}">
                        <a16:creationId xmlns="" xmlns:a16="http://schemas.microsoft.com/office/drawing/2014/main" id="{44DD5548-63B2-4FC5-B83A-62DEAEDD09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2875" y="2889250"/>
                    <a:ext cx="334962" cy="301625"/>
                  </a:xfrm>
                  <a:custGeom>
                    <a:avLst/>
                    <a:gdLst>
                      <a:gd name="T0" fmla="*/ 0 w 211"/>
                      <a:gd name="T1" fmla="*/ 119 h 190"/>
                      <a:gd name="T2" fmla="*/ 0 w 211"/>
                      <a:gd name="T3" fmla="*/ 0 h 190"/>
                      <a:gd name="T4" fmla="*/ 141 w 211"/>
                      <a:gd name="T5" fmla="*/ 0 h 190"/>
                      <a:gd name="T6" fmla="*/ 211 w 211"/>
                      <a:gd name="T7" fmla="*/ 71 h 190"/>
                      <a:gd name="T8" fmla="*/ 211 w 211"/>
                      <a:gd name="T9" fmla="*/ 190 h 190"/>
                      <a:gd name="T10" fmla="*/ 94 w 211"/>
                      <a:gd name="T11" fmla="*/ 190 h 190"/>
                      <a:gd name="T12" fmla="*/ 47 w 211"/>
                      <a:gd name="T13" fmla="*/ 142 h 190"/>
                      <a:gd name="T14" fmla="*/ 0 w 211"/>
                      <a:gd name="T15" fmla="*/ 142 h 190"/>
                      <a:gd name="T16" fmla="*/ 0 w 211"/>
                      <a:gd name="T17" fmla="*/ 119 h 1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1" h="190">
                        <a:moveTo>
                          <a:pt x="0" y="119"/>
                        </a:moveTo>
                        <a:lnTo>
                          <a:pt x="0" y="0"/>
                        </a:lnTo>
                        <a:lnTo>
                          <a:pt x="141" y="0"/>
                        </a:lnTo>
                        <a:lnTo>
                          <a:pt x="211" y="71"/>
                        </a:lnTo>
                        <a:lnTo>
                          <a:pt x="211" y="190"/>
                        </a:lnTo>
                        <a:lnTo>
                          <a:pt x="94" y="19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4" name="Freeform 11">
                    <a:extLst>
                      <a:ext uri="{FF2B5EF4-FFF2-40B4-BE49-F238E27FC236}">
                        <a16:creationId xmlns="" xmlns:a16="http://schemas.microsoft.com/office/drawing/2014/main" id="{D87145C8-CA0B-45A5-AB9F-3C2FCDAEF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263" y="3114675"/>
                    <a:ext cx="484187" cy="339725"/>
                  </a:xfrm>
                  <a:custGeom>
                    <a:avLst/>
                    <a:gdLst>
                      <a:gd name="T0" fmla="*/ 0 w 305"/>
                      <a:gd name="T1" fmla="*/ 0 h 214"/>
                      <a:gd name="T2" fmla="*/ 0 w 305"/>
                      <a:gd name="T3" fmla="*/ 214 h 214"/>
                      <a:gd name="T4" fmla="*/ 305 w 305"/>
                      <a:gd name="T5" fmla="*/ 214 h 214"/>
                      <a:gd name="T6" fmla="*/ 305 w 305"/>
                      <a:gd name="T7" fmla="*/ 48 h 214"/>
                      <a:gd name="T8" fmla="*/ 141 w 305"/>
                      <a:gd name="T9" fmla="*/ 48 h 214"/>
                      <a:gd name="T10" fmla="*/ 94 w 305"/>
                      <a:gd name="T11" fmla="*/ 0 h 214"/>
                      <a:gd name="T12" fmla="*/ 0 w 305"/>
                      <a:gd name="T13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5" h="214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305" y="214"/>
                        </a:lnTo>
                        <a:lnTo>
                          <a:pt x="305" y="48"/>
                        </a:lnTo>
                        <a:lnTo>
                          <a:pt x="141" y="48"/>
                        </a:lnTo>
                        <a:lnTo>
                          <a:pt x="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5" name="Freeform 12">
                    <a:extLst>
                      <a:ext uri="{FF2B5EF4-FFF2-40B4-BE49-F238E27FC236}">
                        <a16:creationId xmlns="" xmlns:a16="http://schemas.microsoft.com/office/drawing/2014/main" id="{BECB363F-97C8-4733-9E3A-66B86887990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63975" y="2874963"/>
                    <a:ext cx="512762" cy="593725"/>
                  </a:xfrm>
                  <a:custGeom>
                    <a:avLst/>
                    <a:gdLst>
                      <a:gd name="T0" fmla="*/ 276 w 323"/>
                      <a:gd name="T1" fmla="*/ 190 h 374"/>
                      <a:gd name="T2" fmla="*/ 276 w 323"/>
                      <a:gd name="T3" fmla="*/ 76 h 374"/>
                      <a:gd name="T4" fmla="*/ 201 w 323"/>
                      <a:gd name="T5" fmla="*/ 0 h 374"/>
                      <a:gd name="T6" fmla="*/ 47 w 323"/>
                      <a:gd name="T7" fmla="*/ 0 h 374"/>
                      <a:gd name="T8" fmla="*/ 47 w 323"/>
                      <a:gd name="T9" fmla="*/ 142 h 374"/>
                      <a:gd name="T10" fmla="*/ 0 w 323"/>
                      <a:gd name="T11" fmla="*/ 142 h 374"/>
                      <a:gd name="T12" fmla="*/ 0 w 323"/>
                      <a:gd name="T13" fmla="*/ 374 h 374"/>
                      <a:gd name="T14" fmla="*/ 323 w 323"/>
                      <a:gd name="T15" fmla="*/ 374 h 374"/>
                      <a:gd name="T16" fmla="*/ 323 w 323"/>
                      <a:gd name="T17" fmla="*/ 190 h 374"/>
                      <a:gd name="T18" fmla="*/ 276 w 323"/>
                      <a:gd name="T19" fmla="*/ 190 h 374"/>
                      <a:gd name="T20" fmla="*/ 206 w 323"/>
                      <a:gd name="T21" fmla="*/ 31 h 374"/>
                      <a:gd name="T22" fmla="*/ 245 w 323"/>
                      <a:gd name="T23" fmla="*/ 71 h 374"/>
                      <a:gd name="T24" fmla="*/ 206 w 323"/>
                      <a:gd name="T25" fmla="*/ 71 h 374"/>
                      <a:gd name="T26" fmla="*/ 206 w 323"/>
                      <a:gd name="T27" fmla="*/ 31 h 374"/>
                      <a:gd name="T28" fmla="*/ 65 w 323"/>
                      <a:gd name="T29" fmla="*/ 18 h 374"/>
                      <a:gd name="T30" fmla="*/ 188 w 323"/>
                      <a:gd name="T31" fmla="*/ 18 h 374"/>
                      <a:gd name="T32" fmla="*/ 188 w 323"/>
                      <a:gd name="T33" fmla="*/ 89 h 374"/>
                      <a:gd name="T34" fmla="*/ 258 w 323"/>
                      <a:gd name="T35" fmla="*/ 89 h 374"/>
                      <a:gd name="T36" fmla="*/ 258 w 323"/>
                      <a:gd name="T37" fmla="*/ 190 h 374"/>
                      <a:gd name="T38" fmla="*/ 154 w 323"/>
                      <a:gd name="T39" fmla="*/ 190 h 374"/>
                      <a:gd name="T40" fmla="*/ 107 w 323"/>
                      <a:gd name="T41" fmla="*/ 142 h 374"/>
                      <a:gd name="T42" fmla="*/ 65 w 323"/>
                      <a:gd name="T43" fmla="*/ 142 h 374"/>
                      <a:gd name="T44" fmla="*/ 65 w 323"/>
                      <a:gd name="T45" fmla="*/ 18 h 374"/>
                      <a:gd name="T46" fmla="*/ 305 w 323"/>
                      <a:gd name="T47" fmla="*/ 356 h 374"/>
                      <a:gd name="T48" fmla="*/ 18 w 323"/>
                      <a:gd name="T49" fmla="*/ 356 h 374"/>
                      <a:gd name="T50" fmla="*/ 18 w 323"/>
                      <a:gd name="T51" fmla="*/ 161 h 374"/>
                      <a:gd name="T52" fmla="*/ 99 w 323"/>
                      <a:gd name="T53" fmla="*/ 161 h 374"/>
                      <a:gd name="T54" fmla="*/ 146 w 323"/>
                      <a:gd name="T55" fmla="*/ 208 h 374"/>
                      <a:gd name="T56" fmla="*/ 305 w 323"/>
                      <a:gd name="T57" fmla="*/ 208 h 374"/>
                      <a:gd name="T58" fmla="*/ 305 w 323"/>
                      <a:gd name="T59" fmla="*/ 356 h 374"/>
                      <a:gd name="T60" fmla="*/ 139 w 323"/>
                      <a:gd name="T61" fmla="*/ 47 h 374"/>
                      <a:gd name="T62" fmla="*/ 92 w 323"/>
                      <a:gd name="T63" fmla="*/ 47 h 374"/>
                      <a:gd name="T64" fmla="*/ 92 w 323"/>
                      <a:gd name="T65" fmla="*/ 66 h 374"/>
                      <a:gd name="T66" fmla="*/ 139 w 323"/>
                      <a:gd name="T67" fmla="*/ 66 h 374"/>
                      <a:gd name="T68" fmla="*/ 139 w 323"/>
                      <a:gd name="T69" fmla="*/ 47 h 374"/>
                      <a:gd name="T70" fmla="*/ 163 w 323"/>
                      <a:gd name="T71" fmla="*/ 95 h 374"/>
                      <a:gd name="T72" fmla="*/ 92 w 323"/>
                      <a:gd name="T73" fmla="*/ 95 h 374"/>
                      <a:gd name="T74" fmla="*/ 92 w 323"/>
                      <a:gd name="T75" fmla="*/ 113 h 374"/>
                      <a:gd name="T76" fmla="*/ 163 w 323"/>
                      <a:gd name="T77" fmla="*/ 113 h 374"/>
                      <a:gd name="T78" fmla="*/ 163 w 323"/>
                      <a:gd name="T79" fmla="*/ 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23" h="374">
                        <a:moveTo>
                          <a:pt x="276" y="190"/>
                        </a:moveTo>
                        <a:lnTo>
                          <a:pt x="276" y="76"/>
                        </a:lnTo>
                        <a:lnTo>
                          <a:pt x="201" y="0"/>
                        </a:lnTo>
                        <a:lnTo>
                          <a:pt x="47" y="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374"/>
                        </a:lnTo>
                        <a:lnTo>
                          <a:pt x="323" y="374"/>
                        </a:lnTo>
                        <a:lnTo>
                          <a:pt x="323" y="190"/>
                        </a:lnTo>
                        <a:lnTo>
                          <a:pt x="276" y="190"/>
                        </a:lnTo>
                        <a:close/>
                        <a:moveTo>
                          <a:pt x="206" y="31"/>
                        </a:moveTo>
                        <a:lnTo>
                          <a:pt x="245" y="71"/>
                        </a:lnTo>
                        <a:lnTo>
                          <a:pt x="206" y="71"/>
                        </a:lnTo>
                        <a:lnTo>
                          <a:pt x="206" y="31"/>
                        </a:lnTo>
                        <a:close/>
                        <a:moveTo>
                          <a:pt x="65" y="18"/>
                        </a:moveTo>
                        <a:lnTo>
                          <a:pt x="188" y="18"/>
                        </a:lnTo>
                        <a:lnTo>
                          <a:pt x="188" y="89"/>
                        </a:lnTo>
                        <a:lnTo>
                          <a:pt x="258" y="89"/>
                        </a:lnTo>
                        <a:lnTo>
                          <a:pt x="258" y="190"/>
                        </a:lnTo>
                        <a:lnTo>
                          <a:pt x="154" y="190"/>
                        </a:lnTo>
                        <a:lnTo>
                          <a:pt x="107" y="142"/>
                        </a:lnTo>
                        <a:lnTo>
                          <a:pt x="65" y="142"/>
                        </a:lnTo>
                        <a:lnTo>
                          <a:pt x="65" y="18"/>
                        </a:lnTo>
                        <a:close/>
                        <a:moveTo>
                          <a:pt x="305" y="356"/>
                        </a:moveTo>
                        <a:lnTo>
                          <a:pt x="18" y="356"/>
                        </a:lnTo>
                        <a:lnTo>
                          <a:pt x="18" y="161"/>
                        </a:lnTo>
                        <a:lnTo>
                          <a:pt x="99" y="161"/>
                        </a:lnTo>
                        <a:lnTo>
                          <a:pt x="146" y="208"/>
                        </a:lnTo>
                        <a:lnTo>
                          <a:pt x="305" y="208"/>
                        </a:lnTo>
                        <a:lnTo>
                          <a:pt x="305" y="356"/>
                        </a:lnTo>
                        <a:close/>
                        <a:moveTo>
                          <a:pt x="139" y="47"/>
                        </a:moveTo>
                        <a:lnTo>
                          <a:pt x="92" y="47"/>
                        </a:lnTo>
                        <a:lnTo>
                          <a:pt x="92" y="66"/>
                        </a:lnTo>
                        <a:lnTo>
                          <a:pt x="139" y="66"/>
                        </a:lnTo>
                        <a:lnTo>
                          <a:pt x="139" y="47"/>
                        </a:lnTo>
                        <a:close/>
                        <a:moveTo>
                          <a:pt x="163" y="95"/>
                        </a:moveTo>
                        <a:lnTo>
                          <a:pt x="92" y="95"/>
                        </a:lnTo>
                        <a:lnTo>
                          <a:pt x="92" y="113"/>
                        </a:lnTo>
                        <a:lnTo>
                          <a:pt x="163" y="113"/>
                        </a:lnTo>
                        <a:lnTo>
                          <a:pt x="163" y="95"/>
                        </a:ln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51" name="그룹 250">
                  <a:extLst>
                    <a:ext uri="{FF2B5EF4-FFF2-40B4-BE49-F238E27FC236}">
                      <a16:creationId xmlns="" xmlns:a16="http://schemas.microsoft.com/office/drawing/2014/main" id="{430355A5-FAE6-44DF-A424-D7F4415C5A08}"/>
                    </a:ext>
                  </a:extLst>
                </p:cNvPr>
                <p:cNvGrpSpPr/>
                <p:nvPr/>
              </p:nvGrpSpPr>
              <p:grpSpPr>
                <a:xfrm>
                  <a:off x="5489555" y="3916112"/>
                  <a:ext cx="515937" cy="596900"/>
                  <a:chOff x="3862388" y="2873375"/>
                  <a:chExt cx="515937" cy="596900"/>
                </a:xfrm>
              </p:grpSpPr>
              <p:sp>
                <p:nvSpPr>
                  <p:cNvPr id="257" name="AutoShape 8">
                    <a:extLst>
                      <a:ext uri="{FF2B5EF4-FFF2-40B4-BE49-F238E27FC236}">
                        <a16:creationId xmlns="" xmlns:a16="http://schemas.microsoft.com/office/drawing/2014/main" id="{9891AB57-990E-44F9-B4DC-E8A25DA08926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862388" y="2873375"/>
                    <a:ext cx="515937" cy="5969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59" name="Freeform 10">
                    <a:extLst>
                      <a:ext uri="{FF2B5EF4-FFF2-40B4-BE49-F238E27FC236}">
                        <a16:creationId xmlns="" xmlns:a16="http://schemas.microsoft.com/office/drawing/2014/main" id="{44DD5548-63B2-4FC5-B83A-62DEAEDD09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2875" y="2889250"/>
                    <a:ext cx="334962" cy="301625"/>
                  </a:xfrm>
                  <a:custGeom>
                    <a:avLst/>
                    <a:gdLst>
                      <a:gd name="T0" fmla="*/ 0 w 211"/>
                      <a:gd name="T1" fmla="*/ 119 h 190"/>
                      <a:gd name="T2" fmla="*/ 0 w 211"/>
                      <a:gd name="T3" fmla="*/ 0 h 190"/>
                      <a:gd name="T4" fmla="*/ 141 w 211"/>
                      <a:gd name="T5" fmla="*/ 0 h 190"/>
                      <a:gd name="T6" fmla="*/ 211 w 211"/>
                      <a:gd name="T7" fmla="*/ 71 h 190"/>
                      <a:gd name="T8" fmla="*/ 211 w 211"/>
                      <a:gd name="T9" fmla="*/ 190 h 190"/>
                      <a:gd name="T10" fmla="*/ 94 w 211"/>
                      <a:gd name="T11" fmla="*/ 190 h 190"/>
                      <a:gd name="T12" fmla="*/ 47 w 211"/>
                      <a:gd name="T13" fmla="*/ 142 h 190"/>
                      <a:gd name="T14" fmla="*/ 0 w 211"/>
                      <a:gd name="T15" fmla="*/ 142 h 190"/>
                      <a:gd name="T16" fmla="*/ 0 w 211"/>
                      <a:gd name="T17" fmla="*/ 119 h 1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1" h="190">
                        <a:moveTo>
                          <a:pt x="0" y="119"/>
                        </a:moveTo>
                        <a:lnTo>
                          <a:pt x="0" y="0"/>
                        </a:lnTo>
                        <a:lnTo>
                          <a:pt x="141" y="0"/>
                        </a:lnTo>
                        <a:lnTo>
                          <a:pt x="211" y="71"/>
                        </a:lnTo>
                        <a:lnTo>
                          <a:pt x="211" y="190"/>
                        </a:lnTo>
                        <a:lnTo>
                          <a:pt x="94" y="19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0" name="Freeform 11">
                    <a:extLst>
                      <a:ext uri="{FF2B5EF4-FFF2-40B4-BE49-F238E27FC236}">
                        <a16:creationId xmlns="" xmlns:a16="http://schemas.microsoft.com/office/drawing/2014/main" id="{D87145C8-CA0B-45A5-AB9F-3C2FCDAEF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263" y="3114675"/>
                    <a:ext cx="484187" cy="339725"/>
                  </a:xfrm>
                  <a:custGeom>
                    <a:avLst/>
                    <a:gdLst>
                      <a:gd name="T0" fmla="*/ 0 w 305"/>
                      <a:gd name="T1" fmla="*/ 0 h 214"/>
                      <a:gd name="T2" fmla="*/ 0 w 305"/>
                      <a:gd name="T3" fmla="*/ 214 h 214"/>
                      <a:gd name="T4" fmla="*/ 305 w 305"/>
                      <a:gd name="T5" fmla="*/ 214 h 214"/>
                      <a:gd name="T6" fmla="*/ 305 w 305"/>
                      <a:gd name="T7" fmla="*/ 48 h 214"/>
                      <a:gd name="T8" fmla="*/ 141 w 305"/>
                      <a:gd name="T9" fmla="*/ 48 h 214"/>
                      <a:gd name="T10" fmla="*/ 94 w 305"/>
                      <a:gd name="T11" fmla="*/ 0 h 214"/>
                      <a:gd name="T12" fmla="*/ 0 w 305"/>
                      <a:gd name="T13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5" h="214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305" y="214"/>
                        </a:lnTo>
                        <a:lnTo>
                          <a:pt x="305" y="48"/>
                        </a:lnTo>
                        <a:lnTo>
                          <a:pt x="141" y="48"/>
                        </a:lnTo>
                        <a:lnTo>
                          <a:pt x="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61" name="Freeform 12">
                    <a:extLst>
                      <a:ext uri="{FF2B5EF4-FFF2-40B4-BE49-F238E27FC236}">
                        <a16:creationId xmlns="" xmlns:a16="http://schemas.microsoft.com/office/drawing/2014/main" id="{BECB363F-97C8-4733-9E3A-66B86887990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63975" y="2874963"/>
                    <a:ext cx="512762" cy="593725"/>
                  </a:xfrm>
                  <a:custGeom>
                    <a:avLst/>
                    <a:gdLst>
                      <a:gd name="T0" fmla="*/ 276 w 323"/>
                      <a:gd name="T1" fmla="*/ 190 h 374"/>
                      <a:gd name="T2" fmla="*/ 276 w 323"/>
                      <a:gd name="T3" fmla="*/ 76 h 374"/>
                      <a:gd name="T4" fmla="*/ 201 w 323"/>
                      <a:gd name="T5" fmla="*/ 0 h 374"/>
                      <a:gd name="T6" fmla="*/ 47 w 323"/>
                      <a:gd name="T7" fmla="*/ 0 h 374"/>
                      <a:gd name="T8" fmla="*/ 47 w 323"/>
                      <a:gd name="T9" fmla="*/ 142 h 374"/>
                      <a:gd name="T10" fmla="*/ 0 w 323"/>
                      <a:gd name="T11" fmla="*/ 142 h 374"/>
                      <a:gd name="T12" fmla="*/ 0 w 323"/>
                      <a:gd name="T13" fmla="*/ 374 h 374"/>
                      <a:gd name="T14" fmla="*/ 323 w 323"/>
                      <a:gd name="T15" fmla="*/ 374 h 374"/>
                      <a:gd name="T16" fmla="*/ 323 w 323"/>
                      <a:gd name="T17" fmla="*/ 190 h 374"/>
                      <a:gd name="T18" fmla="*/ 276 w 323"/>
                      <a:gd name="T19" fmla="*/ 190 h 374"/>
                      <a:gd name="T20" fmla="*/ 206 w 323"/>
                      <a:gd name="T21" fmla="*/ 31 h 374"/>
                      <a:gd name="T22" fmla="*/ 245 w 323"/>
                      <a:gd name="T23" fmla="*/ 71 h 374"/>
                      <a:gd name="T24" fmla="*/ 206 w 323"/>
                      <a:gd name="T25" fmla="*/ 71 h 374"/>
                      <a:gd name="T26" fmla="*/ 206 w 323"/>
                      <a:gd name="T27" fmla="*/ 31 h 374"/>
                      <a:gd name="T28" fmla="*/ 65 w 323"/>
                      <a:gd name="T29" fmla="*/ 18 h 374"/>
                      <a:gd name="T30" fmla="*/ 188 w 323"/>
                      <a:gd name="T31" fmla="*/ 18 h 374"/>
                      <a:gd name="T32" fmla="*/ 188 w 323"/>
                      <a:gd name="T33" fmla="*/ 89 h 374"/>
                      <a:gd name="T34" fmla="*/ 258 w 323"/>
                      <a:gd name="T35" fmla="*/ 89 h 374"/>
                      <a:gd name="T36" fmla="*/ 258 w 323"/>
                      <a:gd name="T37" fmla="*/ 190 h 374"/>
                      <a:gd name="T38" fmla="*/ 154 w 323"/>
                      <a:gd name="T39" fmla="*/ 190 h 374"/>
                      <a:gd name="T40" fmla="*/ 107 w 323"/>
                      <a:gd name="T41" fmla="*/ 142 h 374"/>
                      <a:gd name="T42" fmla="*/ 65 w 323"/>
                      <a:gd name="T43" fmla="*/ 142 h 374"/>
                      <a:gd name="T44" fmla="*/ 65 w 323"/>
                      <a:gd name="T45" fmla="*/ 18 h 374"/>
                      <a:gd name="T46" fmla="*/ 305 w 323"/>
                      <a:gd name="T47" fmla="*/ 356 h 374"/>
                      <a:gd name="T48" fmla="*/ 18 w 323"/>
                      <a:gd name="T49" fmla="*/ 356 h 374"/>
                      <a:gd name="T50" fmla="*/ 18 w 323"/>
                      <a:gd name="T51" fmla="*/ 161 h 374"/>
                      <a:gd name="T52" fmla="*/ 99 w 323"/>
                      <a:gd name="T53" fmla="*/ 161 h 374"/>
                      <a:gd name="T54" fmla="*/ 146 w 323"/>
                      <a:gd name="T55" fmla="*/ 208 h 374"/>
                      <a:gd name="T56" fmla="*/ 305 w 323"/>
                      <a:gd name="T57" fmla="*/ 208 h 374"/>
                      <a:gd name="T58" fmla="*/ 305 w 323"/>
                      <a:gd name="T59" fmla="*/ 356 h 374"/>
                      <a:gd name="T60" fmla="*/ 139 w 323"/>
                      <a:gd name="T61" fmla="*/ 47 h 374"/>
                      <a:gd name="T62" fmla="*/ 92 w 323"/>
                      <a:gd name="T63" fmla="*/ 47 h 374"/>
                      <a:gd name="T64" fmla="*/ 92 w 323"/>
                      <a:gd name="T65" fmla="*/ 66 h 374"/>
                      <a:gd name="T66" fmla="*/ 139 w 323"/>
                      <a:gd name="T67" fmla="*/ 66 h 374"/>
                      <a:gd name="T68" fmla="*/ 139 w 323"/>
                      <a:gd name="T69" fmla="*/ 47 h 374"/>
                      <a:gd name="T70" fmla="*/ 163 w 323"/>
                      <a:gd name="T71" fmla="*/ 95 h 374"/>
                      <a:gd name="T72" fmla="*/ 92 w 323"/>
                      <a:gd name="T73" fmla="*/ 95 h 374"/>
                      <a:gd name="T74" fmla="*/ 92 w 323"/>
                      <a:gd name="T75" fmla="*/ 113 h 374"/>
                      <a:gd name="T76" fmla="*/ 163 w 323"/>
                      <a:gd name="T77" fmla="*/ 113 h 374"/>
                      <a:gd name="T78" fmla="*/ 163 w 323"/>
                      <a:gd name="T79" fmla="*/ 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23" h="374">
                        <a:moveTo>
                          <a:pt x="276" y="190"/>
                        </a:moveTo>
                        <a:lnTo>
                          <a:pt x="276" y="76"/>
                        </a:lnTo>
                        <a:lnTo>
                          <a:pt x="201" y="0"/>
                        </a:lnTo>
                        <a:lnTo>
                          <a:pt x="47" y="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374"/>
                        </a:lnTo>
                        <a:lnTo>
                          <a:pt x="323" y="374"/>
                        </a:lnTo>
                        <a:lnTo>
                          <a:pt x="323" y="190"/>
                        </a:lnTo>
                        <a:lnTo>
                          <a:pt x="276" y="190"/>
                        </a:lnTo>
                        <a:close/>
                        <a:moveTo>
                          <a:pt x="206" y="31"/>
                        </a:moveTo>
                        <a:lnTo>
                          <a:pt x="245" y="71"/>
                        </a:lnTo>
                        <a:lnTo>
                          <a:pt x="206" y="71"/>
                        </a:lnTo>
                        <a:lnTo>
                          <a:pt x="206" y="31"/>
                        </a:lnTo>
                        <a:close/>
                        <a:moveTo>
                          <a:pt x="65" y="18"/>
                        </a:moveTo>
                        <a:lnTo>
                          <a:pt x="188" y="18"/>
                        </a:lnTo>
                        <a:lnTo>
                          <a:pt x="188" y="89"/>
                        </a:lnTo>
                        <a:lnTo>
                          <a:pt x="258" y="89"/>
                        </a:lnTo>
                        <a:lnTo>
                          <a:pt x="258" y="190"/>
                        </a:lnTo>
                        <a:lnTo>
                          <a:pt x="154" y="190"/>
                        </a:lnTo>
                        <a:lnTo>
                          <a:pt x="107" y="142"/>
                        </a:lnTo>
                        <a:lnTo>
                          <a:pt x="65" y="142"/>
                        </a:lnTo>
                        <a:lnTo>
                          <a:pt x="65" y="18"/>
                        </a:lnTo>
                        <a:close/>
                        <a:moveTo>
                          <a:pt x="305" y="356"/>
                        </a:moveTo>
                        <a:lnTo>
                          <a:pt x="18" y="356"/>
                        </a:lnTo>
                        <a:lnTo>
                          <a:pt x="18" y="161"/>
                        </a:lnTo>
                        <a:lnTo>
                          <a:pt x="99" y="161"/>
                        </a:lnTo>
                        <a:lnTo>
                          <a:pt x="146" y="208"/>
                        </a:lnTo>
                        <a:lnTo>
                          <a:pt x="305" y="208"/>
                        </a:lnTo>
                        <a:lnTo>
                          <a:pt x="305" y="356"/>
                        </a:lnTo>
                        <a:close/>
                        <a:moveTo>
                          <a:pt x="139" y="47"/>
                        </a:moveTo>
                        <a:lnTo>
                          <a:pt x="92" y="47"/>
                        </a:lnTo>
                        <a:lnTo>
                          <a:pt x="92" y="66"/>
                        </a:lnTo>
                        <a:lnTo>
                          <a:pt x="139" y="66"/>
                        </a:lnTo>
                        <a:lnTo>
                          <a:pt x="139" y="47"/>
                        </a:lnTo>
                        <a:close/>
                        <a:moveTo>
                          <a:pt x="163" y="95"/>
                        </a:moveTo>
                        <a:lnTo>
                          <a:pt x="92" y="95"/>
                        </a:lnTo>
                        <a:lnTo>
                          <a:pt x="92" y="113"/>
                        </a:lnTo>
                        <a:lnTo>
                          <a:pt x="163" y="113"/>
                        </a:lnTo>
                        <a:lnTo>
                          <a:pt x="163" y="95"/>
                        </a:ln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52" name="그룹 251">
                  <a:extLst>
                    <a:ext uri="{FF2B5EF4-FFF2-40B4-BE49-F238E27FC236}">
                      <a16:creationId xmlns="" xmlns:a16="http://schemas.microsoft.com/office/drawing/2014/main" id="{430355A5-FAE6-44DF-A424-D7F4415C5A08}"/>
                    </a:ext>
                  </a:extLst>
                </p:cNvPr>
                <p:cNvGrpSpPr/>
                <p:nvPr/>
              </p:nvGrpSpPr>
              <p:grpSpPr>
                <a:xfrm>
                  <a:off x="5362822" y="4044448"/>
                  <a:ext cx="515937" cy="596900"/>
                  <a:chOff x="3862388" y="2873375"/>
                  <a:chExt cx="515937" cy="596900"/>
                </a:xfrm>
              </p:grpSpPr>
              <p:sp>
                <p:nvSpPr>
                  <p:cNvPr id="253" name="AutoShape 8">
                    <a:extLst>
                      <a:ext uri="{FF2B5EF4-FFF2-40B4-BE49-F238E27FC236}">
                        <a16:creationId xmlns="" xmlns:a16="http://schemas.microsoft.com/office/drawing/2014/main" id="{9891AB57-990E-44F9-B4DC-E8A25DA08926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862388" y="2873375"/>
                    <a:ext cx="515937" cy="5969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54" name="Freeform 10">
                    <a:extLst>
                      <a:ext uri="{FF2B5EF4-FFF2-40B4-BE49-F238E27FC236}">
                        <a16:creationId xmlns="" xmlns:a16="http://schemas.microsoft.com/office/drawing/2014/main" id="{44DD5548-63B2-4FC5-B83A-62DEAEDD09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2875" y="2889250"/>
                    <a:ext cx="334962" cy="301625"/>
                  </a:xfrm>
                  <a:custGeom>
                    <a:avLst/>
                    <a:gdLst>
                      <a:gd name="T0" fmla="*/ 0 w 211"/>
                      <a:gd name="T1" fmla="*/ 119 h 190"/>
                      <a:gd name="T2" fmla="*/ 0 w 211"/>
                      <a:gd name="T3" fmla="*/ 0 h 190"/>
                      <a:gd name="T4" fmla="*/ 141 w 211"/>
                      <a:gd name="T5" fmla="*/ 0 h 190"/>
                      <a:gd name="T6" fmla="*/ 211 w 211"/>
                      <a:gd name="T7" fmla="*/ 71 h 190"/>
                      <a:gd name="T8" fmla="*/ 211 w 211"/>
                      <a:gd name="T9" fmla="*/ 190 h 190"/>
                      <a:gd name="T10" fmla="*/ 94 w 211"/>
                      <a:gd name="T11" fmla="*/ 190 h 190"/>
                      <a:gd name="T12" fmla="*/ 47 w 211"/>
                      <a:gd name="T13" fmla="*/ 142 h 190"/>
                      <a:gd name="T14" fmla="*/ 0 w 211"/>
                      <a:gd name="T15" fmla="*/ 142 h 190"/>
                      <a:gd name="T16" fmla="*/ 0 w 211"/>
                      <a:gd name="T17" fmla="*/ 119 h 1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1" h="190">
                        <a:moveTo>
                          <a:pt x="0" y="119"/>
                        </a:moveTo>
                        <a:lnTo>
                          <a:pt x="0" y="0"/>
                        </a:lnTo>
                        <a:lnTo>
                          <a:pt x="141" y="0"/>
                        </a:lnTo>
                        <a:lnTo>
                          <a:pt x="211" y="71"/>
                        </a:lnTo>
                        <a:lnTo>
                          <a:pt x="211" y="190"/>
                        </a:lnTo>
                        <a:lnTo>
                          <a:pt x="94" y="19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55" name="Freeform 11">
                    <a:extLst>
                      <a:ext uri="{FF2B5EF4-FFF2-40B4-BE49-F238E27FC236}">
                        <a16:creationId xmlns="" xmlns:a16="http://schemas.microsoft.com/office/drawing/2014/main" id="{D87145C8-CA0B-45A5-AB9F-3C2FCDAEF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263" y="3114675"/>
                    <a:ext cx="484187" cy="339725"/>
                  </a:xfrm>
                  <a:custGeom>
                    <a:avLst/>
                    <a:gdLst>
                      <a:gd name="T0" fmla="*/ 0 w 305"/>
                      <a:gd name="T1" fmla="*/ 0 h 214"/>
                      <a:gd name="T2" fmla="*/ 0 w 305"/>
                      <a:gd name="T3" fmla="*/ 214 h 214"/>
                      <a:gd name="T4" fmla="*/ 305 w 305"/>
                      <a:gd name="T5" fmla="*/ 214 h 214"/>
                      <a:gd name="T6" fmla="*/ 305 w 305"/>
                      <a:gd name="T7" fmla="*/ 48 h 214"/>
                      <a:gd name="T8" fmla="*/ 141 w 305"/>
                      <a:gd name="T9" fmla="*/ 48 h 214"/>
                      <a:gd name="T10" fmla="*/ 94 w 305"/>
                      <a:gd name="T11" fmla="*/ 0 h 214"/>
                      <a:gd name="T12" fmla="*/ 0 w 305"/>
                      <a:gd name="T13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5" h="214">
                        <a:moveTo>
                          <a:pt x="0" y="0"/>
                        </a:moveTo>
                        <a:lnTo>
                          <a:pt x="0" y="214"/>
                        </a:lnTo>
                        <a:lnTo>
                          <a:pt x="305" y="214"/>
                        </a:lnTo>
                        <a:lnTo>
                          <a:pt x="305" y="48"/>
                        </a:lnTo>
                        <a:lnTo>
                          <a:pt x="141" y="48"/>
                        </a:lnTo>
                        <a:lnTo>
                          <a:pt x="9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56" name="Freeform 12">
                    <a:extLst>
                      <a:ext uri="{FF2B5EF4-FFF2-40B4-BE49-F238E27FC236}">
                        <a16:creationId xmlns="" xmlns:a16="http://schemas.microsoft.com/office/drawing/2014/main" id="{BECB363F-97C8-4733-9E3A-66B86887990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63975" y="2874963"/>
                    <a:ext cx="512762" cy="593725"/>
                  </a:xfrm>
                  <a:custGeom>
                    <a:avLst/>
                    <a:gdLst>
                      <a:gd name="T0" fmla="*/ 276 w 323"/>
                      <a:gd name="T1" fmla="*/ 190 h 374"/>
                      <a:gd name="T2" fmla="*/ 276 w 323"/>
                      <a:gd name="T3" fmla="*/ 76 h 374"/>
                      <a:gd name="T4" fmla="*/ 201 w 323"/>
                      <a:gd name="T5" fmla="*/ 0 h 374"/>
                      <a:gd name="T6" fmla="*/ 47 w 323"/>
                      <a:gd name="T7" fmla="*/ 0 h 374"/>
                      <a:gd name="T8" fmla="*/ 47 w 323"/>
                      <a:gd name="T9" fmla="*/ 142 h 374"/>
                      <a:gd name="T10" fmla="*/ 0 w 323"/>
                      <a:gd name="T11" fmla="*/ 142 h 374"/>
                      <a:gd name="T12" fmla="*/ 0 w 323"/>
                      <a:gd name="T13" fmla="*/ 374 h 374"/>
                      <a:gd name="T14" fmla="*/ 323 w 323"/>
                      <a:gd name="T15" fmla="*/ 374 h 374"/>
                      <a:gd name="T16" fmla="*/ 323 w 323"/>
                      <a:gd name="T17" fmla="*/ 190 h 374"/>
                      <a:gd name="T18" fmla="*/ 276 w 323"/>
                      <a:gd name="T19" fmla="*/ 190 h 374"/>
                      <a:gd name="T20" fmla="*/ 206 w 323"/>
                      <a:gd name="T21" fmla="*/ 31 h 374"/>
                      <a:gd name="T22" fmla="*/ 245 w 323"/>
                      <a:gd name="T23" fmla="*/ 71 h 374"/>
                      <a:gd name="T24" fmla="*/ 206 w 323"/>
                      <a:gd name="T25" fmla="*/ 71 h 374"/>
                      <a:gd name="T26" fmla="*/ 206 w 323"/>
                      <a:gd name="T27" fmla="*/ 31 h 374"/>
                      <a:gd name="T28" fmla="*/ 65 w 323"/>
                      <a:gd name="T29" fmla="*/ 18 h 374"/>
                      <a:gd name="T30" fmla="*/ 188 w 323"/>
                      <a:gd name="T31" fmla="*/ 18 h 374"/>
                      <a:gd name="T32" fmla="*/ 188 w 323"/>
                      <a:gd name="T33" fmla="*/ 89 h 374"/>
                      <a:gd name="T34" fmla="*/ 258 w 323"/>
                      <a:gd name="T35" fmla="*/ 89 h 374"/>
                      <a:gd name="T36" fmla="*/ 258 w 323"/>
                      <a:gd name="T37" fmla="*/ 190 h 374"/>
                      <a:gd name="T38" fmla="*/ 154 w 323"/>
                      <a:gd name="T39" fmla="*/ 190 h 374"/>
                      <a:gd name="T40" fmla="*/ 107 w 323"/>
                      <a:gd name="T41" fmla="*/ 142 h 374"/>
                      <a:gd name="T42" fmla="*/ 65 w 323"/>
                      <a:gd name="T43" fmla="*/ 142 h 374"/>
                      <a:gd name="T44" fmla="*/ 65 w 323"/>
                      <a:gd name="T45" fmla="*/ 18 h 374"/>
                      <a:gd name="T46" fmla="*/ 305 w 323"/>
                      <a:gd name="T47" fmla="*/ 356 h 374"/>
                      <a:gd name="T48" fmla="*/ 18 w 323"/>
                      <a:gd name="T49" fmla="*/ 356 h 374"/>
                      <a:gd name="T50" fmla="*/ 18 w 323"/>
                      <a:gd name="T51" fmla="*/ 161 h 374"/>
                      <a:gd name="T52" fmla="*/ 99 w 323"/>
                      <a:gd name="T53" fmla="*/ 161 h 374"/>
                      <a:gd name="T54" fmla="*/ 146 w 323"/>
                      <a:gd name="T55" fmla="*/ 208 h 374"/>
                      <a:gd name="T56" fmla="*/ 305 w 323"/>
                      <a:gd name="T57" fmla="*/ 208 h 374"/>
                      <a:gd name="T58" fmla="*/ 305 w 323"/>
                      <a:gd name="T59" fmla="*/ 356 h 374"/>
                      <a:gd name="T60" fmla="*/ 139 w 323"/>
                      <a:gd name="T61" fmla="*/ 47 h 374"/>
                      <a:gd name="T62" fmla="*/ 92 w 323"/>
                      <a:gd name="T63" fmla="*/ 47 h 374"/>
                      <a:gd name="T64" fmla="*/ 92 w 323"/>
                      <a:gd name="T65" fmla="*/ 66 h 374"/>
                      <a:gd name="T66" fmla="*/ 139 w 323"/>
                      <a:gd name="T67" fmla="*/ 66 h 374"/>
                      <a:gd name="T68" fmla="*/ 139 w 323"/>
                      <a:gd name="T69" fmla="*/ 47 h 374"/>
                      <a:gd name="T70" fmla="*/ 163 w 323"/>
                      <a:gd name="T71" fmla="*/ 95 h 374"/>
                      <a:gd name="T72" fmla="*/ 92 w 323"/>
                      <a:gd name="T73" fmla="*/ 95 h 374"/>
                      <a:gd name="T74" fmla="*/ 92 w 323"/>
                      <a:gd name="T75" fmla="*/ 113 h 374"/>
                      <a:gd name="T76" fmla="*/ 163 w 323"/>
                      <a:gd name="T77" fmla="*/ 113 h 374"/>
                      <a:gd name="T78" fmla="*/ 163 w 323"/>
                      <a:gd name="T79" fmla="*/ 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23" h="374">
                        <a:moveTo>
                          <a:pt x="276" y="190"/>
                        </a:moveTo>
                        <a:lnTo>
                          <a:pt x="276" y="76"/>
                        </a:lnTo>
                        <a:lnTo>
                          <a:pt x="201" y="0"/>
                        </a:lnTo>
                        <a:lnTo>
                          <a:pt x="47" y="0"/>
                        </a:lnTo>
                        <a:lnTo>
                          <a:pt x="47" y="142"/>
                        </a:lnTo>
                        <a:lnTo>
                          <a:pt x="0" y="142"/>
                        </a:lnTo>
                        <a:lnTo>
                          <a:pt x="0" y="374"/>
                        </a:lnTo>
                        <a:lnTo>
                          <a:pt x="323" y="374"/>
                        </a:lnTo>
                        <a:lnTo>
                          <a:pt x="323" y="190"/>
                        </a:lnTo>
                        <a:lnTo>
                          <a:pt x="276" y="190"/>
                        </a:lnTo>
                        <a:close/>
                        <a:moveTo>
                          <a:pt x="206" y="31"/>
                        </a:moveTo>
                        <a:lnTo>
                          <a:pt x="245" y="71"/>
                        </a:lnTo>
                        <a:lnTo>
                          <a:pt x="206" y="71"/>
                        </a:lnTo>
                        <a:lnTo>
                          <a:pt x="206" y="31"/>
                        </a:lnTo>
                        <a:close/>
                        <a:moveTo>
                          <a:pt x="65" y="18"/>
                        </a:moveTo>
                        <a:lnTo>
                          <a:pt x="188" y="18"/>
                        </a:lnTo>
                        <a:lnTo>
                          <a:pt x="188" y="89"/>
                        </a:lnTo>
                        <a:lnTo>
                          <a:pt x="258" y="89"/>
                        </a:lnTo>
                        <a:lnTo>
                          <a:pt x="258" y="190"/>
                        </a:lnTo>
                        <a:lnTo>
                          <a:pt x="154" y="190"/>
                        </a:lnTo>
                        <a:lnTo>
                          <a:pt x="107" y="142"/>
                        </a:lnTo>
                        <a:lnTo>
                          <a:pt x="65" y="142"/>
                        </a:lnTo>
                        <a:lnTo>
                          <a:pt x="65" y="18"/>
                        </a:lnTo>
                        <a:close/>
                        <a:moveTo>
                          <a:pt x="305" y="356"/>
                        </a:moveTo>
                        <a:lnTo>
                          <a:pt x="18" y="356"/>
                        </a:lnTo>
                        <a:lnTo>
                          <a:pt x="18" y="161"/>
                        </a:lnTo>
                        <a:lnTo>
                          <a:pt x="99" y="161"/>
                        </a:lnTo>
                        <a:lnTo>
                          <a:pt x="146" y="208"/>
                        </a:lnTo>
                        <a:lnTo>
                          <a:pt x="305" y="208"/>
                        </a:lnTo>
                        <a:lnTo>
                          <a:pt x="305" y="356"/>
                        </a:lnTo>
                        <a:close/>
                        <a:moveTo>
                          <a:pt x="139" y="47"/>
                        </a:moveTo>
                        <a:lnTo>
                          <a:pt x="92" y="47"/>
                        </a:lnTo>
                        <a:lnTo>
                          <a:pt x="92" y="66"/>
                        </a:lnTo>
                        <a:lnTo>
                          <a:pt x="139" y="66"/>
                        </a:lnTo>
                        <a:lnTo>
                          <a:pt x="139" y="47"/>
                        </a:lnTo>
                        <a:close/>
                        <a:moveTo>
                          <a:pt x="163" y="95"/>
                        </a:moveTo>
                        <a:lnTo>
                          <a:pt x="92" y="95"/>
                        </a:lnTo>
                        <a:lnTo>
                          <a:pt x="92" y="113"/>
                        </a:lnTo>
                        <a:lnTo>
                          <a:pt x="163" y="113"/>
                        </a:lnTo>
                        <a:lnTo>
                          <a:pt x="163" y="95"/>
                        </a:ln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43" name="그룹 242"/>
              <p:cNvGrpSpPr/>
              <p:nvPr/>
            </p:nvGrpSpPr>
            <p:grpSpPr>
              <a:xfrm>
                <a:off x="5788935" y="4306387"/>
                <a:ext cx="293688" cy="334962"/>
                <a:chOff x="3815757" y="3305360"/>
                <a:chExt cx="293688" cy="334962"/>
              </a:xfrm>
            </p:grpSpPr>
            <p:sp>
              <p:nvSpPr>
                <p:cNvPr id="244" name="양쪽 모서리가 둥근 사각형 243"/>
                <p:cNvSpPr/>
                <p:nvPr/>
              </p:nvSpPr>
              <p:spPr>
                <a:xfrm>
                  <a:off x="3889375" y="3317875"/>
                  <a:ext cx="146050" cy="111125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="" xmlns:a16="http://schemas.microsoft.com/office/drawing/2014/main" id="{88471C56-C87F-49F7-9D79-68EB6D39A641}"/>
                    </a:ext>
                  </a:extLst>
                </p:cNvPr>
                <p:cNvGrpSpPr/>
                <p:nvPr/>
              </p:nvGrpSpPr>
              <p:grpSpPr>
                <a:xfrm>
                  <a:off x="3815757" y="3305360"/>
                  <a:ext cx="293688" cy="334962"/>
                  <a:chOff x="6538913" y="4354513"/>
                  <a:chExt cx="293688" cy="334962"/>
                </a:xfrm>
              </p:grpSpPr>
              <p:sp>
                <p:nvSpPr>
                  <p:cNvPr id="246" name="AutoShape 9">
                    <a:extLst>
                      <a:ext uri="{FF2B5EF4-FFF2-40B4-BE49-F238E27FC236}">
                        <a16:creationId xmlns="" xmlns:a16="http://schemas.microsoft.com/office/drawing/2014/main" id="{5904E2A7-36EC-42E3-ADBF-27AFC5C2B04C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6540500" y="4354513"/>
                    <a:ext cx="292100" cy="3349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47" name="Rectangle 11">
                    <a:extLst>
                      <a:ext uri="{FF2B5EF4-FFF2-40B4-BE49-F238E27FC236}">
                        <a16:creationId xmlns="" xmlns:a16="http://schemas.microsoft.com/office/drawing/2014/main" id="{3DE453F3-4F03-4773-9AAA-0F4BE879C5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54788" y="4484688"/>
                    <a:ext cx="263525" cy="18891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48" name="Rectangle 12">
                    <a:extLst>
                      <a:ext uri="{FF2B5EF4-FFF2-40B4-BE49-F238E27FC236}">
                        <a16:creationId xmlns="" xmlns:a16="http://schemas.microsoft.com/office/drawing/2014/main" id="{92DD1B50-7E46-4DD4-9EC3-45C341177C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70675" y="4540250"/>
                    <a:ext cx="30163" cy="76200"/>
                  </a:xfrm>
                  <a:prstGeom prst="rect">
                    <a:avLst/>
                  </a:prstGeom>
                  <a:solidFill>
                    <a:srgbClr val="015CA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49" name="Freeform 13">
                    <a:extLst>
                      <a:ext uri="{FF2B5EF4-FFF2-40B4-BE49-F238E27FC236}">
                        <a16:creationId xmlns="" xmlns:a16="http://schemas.microsoft.com/office/drawing/2014/main" id="{E52E62AA-5C41-4D81-AA41-B16B5141AC1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538913" y="4356100"/>
                    <a:ext cx="293688" cy="331787"/>
                  </a:xfrm>
                  <a:custGeom>
                    <a:avLst/>
                    <a:gdLst>
                      <a:gd name="T0" fmla="*/ 226 w 280"/>
                      <a:gd name="T1" fmla="*/ 108 h 316"/>
                      <a:gd name="T2" fmla="*/ 226 w 280"/>
                      <a:gd name="T3" fmla="*/ 50 h 316"/>
                      <a:gd name="T4" fmla="*/ 176 w 280"/>
                      <a:gd name="T5" fmla="*/ 0 h 316"/>
                      <a:gd name="T6" fmla="*/ 104 w 280"/>
                      <a:gd name="T7" fmla="*/ 0 h 316"/>
                      <a:gd name="T8" fmla="*/ 54 w 280"/>
                      <a:gd name="T9" fmla="*/ 50 h 316"/>
                      <a:gd name="T10" fmla="*/ 54 w 280"/>
                      <a:gd name="T11" fmla="*/ 108 h 316"/>
                      <a:gd name="T12" fmla="*/ 0 w 280"/>
                      <a:gd name="T13" fmla="*/ 108 h 316"/>
                      <a:gd name="T14" fmla="*/ 0 w 280"/>
                      <a:gd name="T15" fmla="*/ 316 h 316"/>
                      <a:gd name="T16" fmla="*/ 280 w 280"/>
                      <a:gd name="T17" fmla="*/ 316 h 316"/>
                      <a:gd name="T18" fmla="*/ 280 w 280"/>
                      <a:gd name="T19" fmla="*/ 108 h 316"/>
                      <a:gd name="T20" fmla="*/ 226 w 280"/>
                      <a:gd name="T21" fmla="*/ 108 h 316"/>
                      <a:gd name="T22" fmla="*/ 82 w 280"/>
                      <a:gd name="T23" fmla="*/ 50 h 316"/>
                      <a:gd name="T24" fmla="*/ 104 w 280"/>
                      <a:gd name="T25" fmla="*/ 28 h 316"/>
                      <a:gd name="T26" fmla="*/ 176 w 280"/>
                      <a:gd name="T27" fmla="*/ 28 h 316"/>
                      <a:gd name="T28" fmla="*/ 198 w 280"/>
                      <a:gd name="T29" fmla="*/ 50 h 316"/>
                      <a:gd name="T30" fmla="*/ 198 w 280"/>
                      <a:gd name="T31" fmla="*/ 108 h 316"/>
                      <a:gd name="T32" fmla="*/ 82 w 280"/>
                      <a:gd name="T33" fmla="*/ 108 h 316"/>
                      <a:gd name="T34" fmla="*/ 82 w 280"/>
                      <a:gd name="T35" fmla="*/ 50 h 316"/>
                      <a:gd name="T36" fmla="*/ 252 w 280"/>
                      <a:gd name="T37" fmla="*/ 288 h 316"/>
                      <a:gd name="T38" fmla="*/ 28 w 280"/>
                      <a:gd name="T39" fmla="*/ 288 h 316"/>
                      <a:gd name="T40" fmla="*/ 28 w 280"/>
                      <a:gd name="T41" fmla="*/ 136 h 316"/>
                      <a:gd name="T42" fmla="*/ 252 w 280"/>
                      <a:gd name="T43" fmla="*/ 136 h 316"/>
                      <a:gd name="T44" fmla="*/ 252 w 280"/>
                      <a:gd name="T45" fmla="*/ 288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80" h="316">
                        <a:moveTo>
                          <a:pt x="226" y="108"/>
                        </a:moveTo>
                        <a:cubicBezTo>
                          <a:pt x="226" y="50"/>
                          <a:pt x="226" y="50"/>
                          <a:pt x="226" y="50"/>
                        </a:cubicBezTo>
                        <a:cubicBezTo>
                          <a:pt x="226" y="14"/>
                          <a:pt x="196" y="0"/>
                          <a:pt x="176" y="0"/>
                        </a:cubicBezTo>
                        <a:cubicBezTo>
                          <a:pt x="104" y="0"/>
                          <a:pt x="104" y="0"/>
                          <a:pt x="104" y="0"/>
                        </a:cubicBezTo>
                        <a:cubicBezTo>
                          <a:pt x="67" y="0"/>
                          <a:pt x="54" y="30"/>
                          <a:pt x="54" y="50"/>
                        </a:cubicBezTo>
                        <a:cubicBezTo>
                          <a:pt x="54" y="108"/>
                          <a:pt x="54" y="108"/>
                          <a:pt x="54" y="108"/>
                        </a:cubicBezTo>
                        <a:cubicBezTo>
                          <a:pt x="0" y="108"/>
                          <a:pt x="0" y="108"/>
                          <a:pt x="0" y="108"/>
                        </a:cubicBezTo>
                        <a:cubicBezTo>
                          <a:pt x="0" y="316"/>
                          <a:pt x="0" y="316"/>
                          <a:pt x="0" y="316"/>
                        </a:cubicBezTo>
                        <a:cubicBezTo>
                          <a:pt x="280" y="316"/>
                          <a:pt x="280" y="316"/>
                          <a:pt x="280" y="316"/>
                        </a:cubicBezTo>
                        <a:cubicBezTo>
                          <a:pt x="280" y="108"/>
                          <a:pt x="280" y="108"/>
                          <a:pt x="280" y="108"/>
                        </a:cubicBezTo>
                        <a:lnTo>
                          <a:pt x="226" y="108"/>
                        </a:lnTo>
                        <a:close/>
                        <a:moveTo>
                          <a:pt x="82" y="50"/>
                        </a:moveTo>
                        <a:cubicBezTo>
                          <a:pt x="82" y="47"/>
                          <a:pt x="83" y="28"/>
                          <a:pt x="104" y="28"/>
                        </a:cubicBezTo>
                        <a:cubicBezTo>
                          <a:pt x="176" y="28"/>
                          <a:pt x="176" y="28"/>
                          <a:pt x="176" y="28"/>
                        </a:cubicBezTo>
                        <a:cubicBezTo>
                          <a:pt x="180" y="28"/>
                          <a:pt x="198" y="29"/>
                          <a:pt x="198" y="50"/>
                        </a:cubicBezTo>
                        <a:cubicBezTo>
                          <a:pt x="198" y="108"/>
                          <a:pt x="198" y="108"/>
                          <a:pt x="198" y="108"/>
                        </a:cubicBezTo>
                        <a:cubicBezTo>
                          <a:pt x="82" y="108"/>
                          <a:pt x="82" y="108"/>
                          <a:pt x="82" y="108"/>
                        </a:cubicBezTo>
                        <a:lnTo>
                          <a:pt x="82" y="50"/>
                        </a:lnTo>
                        <a:close/>
                        <a:moveTo>
                          <a:pt x="252" y="288"/>
                        </a:moveTo>
                        <a:cubicBezTo>
                          <a:pt x="28" y="288"/>
                          <a:pt x="28" y="288"/>
                          <a:pt x="28" y="288"/>
                        </a:cubicBezTo>
                        <a:cubicBezTo>
                          <a:pt x="28" y="136"/>
                          <a:pt x="28" y="136"/>
                          <a:pt x="28" y="136"/>
                        </a:cubicBezTo>
                        <a:cubicBezTo>
                          <a:pt x="252" y="136"/>
                          <a:pt x="252" y="136"/>
                          <a:pt x="252" y="136"/>
                        </a:cubicBezTo>
                        <a:lnTo>
                          <a:pt x="252" y="288"/>
                        </a:ln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240" name="Rectangle 5"/>
            <p:cNvSpPr>
              <a:spLocks noChangeArrowheads="1"/>
            </p:cNvSpPr>
            <p:nvPr/>
          </p:nvSpPr>
          <p:spPr bwMode="auto">
            <a:xfrm>
              <a:off x="5954162" y="4670906"/>
              <a:ext cx="4722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파일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cxnSp>
        <p:nvCxnSpPr>
          <p:cNvPr id="318" name="꺾인 연결선[E] 317"/>
          <p:cNvCxnSpPr/>
          <p:nvPr/>
        </p:nvCxnSpPr>
        <p:spPr>
          <a:xfrm>
            <a:off x="5462163" y="3756355"/>
            <a:ext cx="1080000" cy="216000"/>
          </a:xfrm>
          <a:prstGeom prst="bentConnector3">
            <a:avLst>
              <a:gd name="adj1" fmla="val 100126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/>
          <p:cNvCxnSpPr/>
          <p:nvPr/>
        </p:nvCxnSpPr>
        <p:spPr>
          <a:xfrm flipV="1">
            <a:off x="6742291" y="3394239"/>
            <a:ext cx="0" cy="576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꺾인 연결선[E] 319"/>
          <p:cNvCxnSpPr/>
          <p:nvPr/>
        </p:nvCxnSpPr>
        <p:spPr>
          <a:xfrm flipV="1">
            <a:off x="4220504" y="4607601"/>
            <a:ext cx="1655999" cy="1224000"/>
          </a:xfrm>
          <a:prstGeom prst="bentConnector3">
            <a:avLst>
              <a:gd name="adj1" fmla="val 75882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화살표 연결선 322"/>
          <p:cNvCxnSpPr/>
          <p:nvPr/>
        </p:nvCxnSpPr>
        <p:spPr>
          <a:xfrm flipV="1">
            <a:off x="8965727" y="3462237"/>
            <a:ext cx="0" cy="2088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5"/>
          <p:cNvSpPr>
            <a:spLocks noChangeArrowheads="1"/>
          </p:cNvSpPr>
          <p:nvPr/>
        </p:nvSpPr>
        <p:spPr bwMode="auto">
          <a:xfrm>
            <a:off x="2561865" y="4109203"/>
            <a:ext cx="11177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인증 및 암복호화 키</a:t>
            </a:r>
            <a:endParaRPr lang="en-US" altLang="ko-KR" sz="1000" dirty="0">
              <a:solidFill>
                <a:srgbClr val="0060A9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lvl="0" algn="ctr" latinLnBrk="0"/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요청 </a:t>
            </a:r>
            <a:r>
              <a:rPr lang="en-US" altLang="ko-KR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lang="ko-KR" altLang="en-US" sz="1000" dirty="0">
                <a:solidFill>
                  <a:srgbClr val="0060A9"/>
                </a:solidFill>
                <a:latin typeface="Nanum Gothic" charset="-127"/>
                <a:ea typeface="Nanum Gothic" charset="-127"/>
                <a:cs typeface="Nanum Gothic" charset="-127"/>
              </a:rPr>
              <a:t> 응답</a:t>
            </a:r>
            <a:endParaRPr kumimoji="0" lang="ko-KR" altLang="ko-KR" sz="1000" u="none" strike="noStrike" cap="none" normalizeH="0" baseline="0" dirty="0">
              <a:ln>
                <a:noFill/>
              </a:ln>
              <a:solidFill>
                <a:srgbClr val="0060A9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6185815" y="4547888"/>
            <a:ext cx="9195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1000" dirty="0" err="1" smtClean="0">
                <a:solidFill>
                  <a:srgbClr val="7E56BA"/>
                </a:solidFill>
                <a:latin typeface="Nanum Gothic" charset="-127"/>
                <a:ea typeface="Nanum Gothic" charset="-127"/>
                <a:cs typeface="Nanum Gothic" charset="-127"/>
              </a:rPr>
              <a:t>마이그레이션</a:t>
            </a:r>
            <a:endParaRPr lang="en-US" altLang="ko-KR" sz="1000" dirty="0">
              <a:solidFill>
                <a:srgbClr val="7E56B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lvl="0" algn="ctr" latinLnBrk="0"/>
            <a:r>
              <a:rPr lang="ko-KR" altLang="en-US" sz="1000" dirty="0">
                <a:solidFill>
                  <a:srgbClr val="7E56BA"/>
                </a:solidFill>
                <a:latin typeface="Nanum Gothic" charset="-127"/>
                <a:ea typeface="Nanum Gothic" charset="-127"/>
                <a:cs typeface="Nanum Gothic" charset="-127"/>
              </a:rPr>
              <a:t>자동 </a:t>
            </a:r>
            <a:r>
              <a:rPr lang="ko-KR" altLang="en-US" sz="1000" dirty="0" smtClean="0">
                <a:solidFill>
                  <a:srgbClr val="7E56BA"/>
                </a:solidFill>
                <a:latin typeface="Nanum Gothic" charset="-127"/>
                <a:ea typeface="Nanum Gothic" charset="-127"/>
                <a:cs typeface="Nanum Gothic" charset="-127"/>
              </a:rPr>
              <a:t>암호화</a:t>
            </a:r>
            <a:endParaRPr lang="en-US" altLang="ko-KR" sz="1000" dirty="0">
              <a:solidFill>
                <a:srgbClr val="7E56B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lvl="0" algn="ctr" latinLnBrk="0"/>
            <a:r>
              <a:rPr lang="ko-KR" altLang="en-US" sz="1000" dirty="0">
                <a:solidFill>
                  <a:srgbClr val="7E56BA"/>
                </a:solidFill>
                <a:latin typeface="Nanum Gothic" charset="-127"/>
                <a:ea typeface="Nanum Gothic" charset="-127"/>
                <a:cs typeface="Nanum Gothic" charset="-127"/>
              </a:rPr>
              <a:t>접근제어</a:t>
            </a:r>
            <a:endParaRPr kumimoji="0" lang="ko-KR" altLang="ko-KR" sz="1000" u="none" strike="noStrike" cap="none" normalizeH="0" baseline="0" dirty="0">
              <a:ln>
                <a:noFill/>
              </a:ln>
              <a:solidFill>
                <a:srgbClr val="7E56BA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66" name="모서리가 둥근 직사각형 365"/>
          <p:cNvSpPr/>
          <p:nvPr/>
        </p:nvSpPr>
        <p:spPr>
          <a:xfrm>
            <a:off x="6782363" y="651564"/>
            <a:ext cx="1676290" cy="371096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업무 서버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BB4CFBF0-3E68-4FF8-B72D-F606D327CFA1}"/>
              </a:ext>
            </a:extLst>
          </p:cNvPr>
          <p:cNvGrpSpPr/>
          <p:nvPr/>
        </p:nvGrpSpPr>
        <p:grpSpPr>
          <a:xfrm>
            <a:off x="10411536" y="1297272"/>
            <a:ext cx="952709" cy="288000"/>
            <a:chOff x="10411536" y="1297272"/>
            <a:chExt cx="952709" cy="288000"/>
          </a:xfrm>
        </p:grpSpPr>
        <p:sp>
          <p:nvSpPr>
            <p:cNvPr id="175" name="Rectangle 5"/>
            <p:cNvSpPr>
              <a:spLocks noChangeArrowheads="1"/>
            </p:cNvSpPr>
            <p:nvPr/>
          </p:nvSpPr>
          <p:spPr bwMode="auto">
            <a:xfrm>
              <a:off x="10708223" y="1363146"/>
              <a:ext cx="656022" cy="15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latinLnBrk="0"/>
              <a:r>
                <a:rPr lang="ko-KR" altLang="en-US" sz="1000" dirty="0">
                  <a:latin typeface="Nanum Gothic" charset="-127"/>
                  <a:ea typeface="Nanum Gothic" charset="-127"/>
                  <a:cs typeface="Nanum Gothic" charset="-127"/>
                </a:rPr>
                <a:t>라이브러리</a:t>
              </a:r>
              <a:endParaRPr kumimoji="0" lang="ko-KR" altLang="ko-KR" sz="1000" u="none" strike="noStrike" cap="none" normalizeH="0" baseline="0" dirty="0">
                <a:ln>
                  <a:noFill/>
                </a:ln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143263A1-0E6D-4DF6-9A30-E4A1CF0A46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11536" y="1297272"/>
              <a:ext cx="259484" cy="288000"/>
              <a:chOff x="1662112" y="166688"/>
              <a:chExt cx="433388" cy="481012"/>
            </a:xfrm>
          </p:grpSpPr>
          <p:sp>
            <p:nvSpPr>
              <p:cNvPr id="13" name="AutoShape 3">
                <a:extLst>
                  <a:ext uri="{FF2B5EF4-FFF2-40B4-BE49-F238E27FC236}">
                    <a16:creationId xmlns="" xmlns:a16="http://schemas.microsoft.com/office/drawing/2014/main" id="{100043A1-13FC-443A-B685-A29160D76C2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663700" y="166688"/>
                <a:ext cx="430213" cy="48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="" xmlns:a16="http://schemas.microsoft.com/office/drawing/2014/main" id="{A13FB243-9316-4619-A718-F7E724DEA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275" y="195263"/>
                <a:ext cx="373063" cy="422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F9AE3ACD-2D28-4EC3-955C-F7C3C71BC5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2112" y="166688"/>
                <a:ext cx="433388" cy="479425"/>
              </a:xfrm>
              <a:custGeom>
                <a:avLst/>
                <a:gdLst>
                  <a:gd name="T0" fmla="*/ 254 w 273"/>
                  <a:gd name="T1" fmla="*/ 18 h 302"/>
                  <a:gd name="T2" fmla="*/ 254 w 273"/>
                  <a:gd name="T3" fmla="*/ 284 h 302"/>
                  <a:gd name="T4" fmla="*/ 19 w 273"/>
                  <a:gd name="T5" fmla="*/ 284 h 302"/>
                  <a:gd name="T6" fmla="*/ 19 w 273"/>
                  <a:gd name="T7" fmla="*/ 18 h 302"/>
                  <a:gd name="T8" fmla="*/ 254 w 273"/>
                  <a:gd name="T9" fmla="*/ 18 h 302"/>
                  <a:gd name="T10" fmla="*/ 273 w 273"/>
                  <a:gd name="T11" fmla="*/ 0 h 302"/>
                  <a:gd name="T12" fmla="*/ 254 w 273"/>
                  <a:gd name="T13" fmla="*/ 0 h 302"/>
                  <a:gd name="T14" fmla="*/ 19 w 273"/>
                  <a:gd name="T15" fmla="*/ 0 h 302"/>
                  <a:gd name="T16" fmla="*/ 0 w 273"/>
                  <a:gd name="T17" fmla="*/ 0 h 302"/>
                  <a:gd name="T18" fmla="*/ 0 w 273"/>
                  <a:gd name="T19" fmla="*/ 18 h 302"/>
                  <a:gd name="T20" fmla="*/ 0 w 273"/>
                  <a:gd name="T21" fmla="*/ 284 h 302"/>
                  <a:gd name="T22" fmla="*/ 0 w 273"/>
                  <a:gd name="T23" fmla="*/ 302 h 302"/>
                  <a:gd name="T24" fmla="*/ 19 w 273"/>
                  <a:gd name="T25" fmla="*/ 302 h 302"/>
                  <a:gd name="T26" fmla="*/ 254 w 273"/>
                  <a:gd name="T27" fmla="*/ 302 h 302"/>
                  <a:gd name="T28" fmla="*/ 273 w 273"/>
                  <a:gd name="T29" fmla="*/ 302 h 302"/>
                  <a:gd name="T30" fmla="*/ 273 w 273"/>
                  <a:gd name="T31" fmla="*/ 284 h 302"/>
                  <a:gd name="T32" fmla="*/ 273 w 273"/>
                  <a:gd name="T33" fmla="*/ 18 h 302"/>
                  <a:gd name="T34" fmla="*/ 273 w 273"/>
                  <a:gd name="T35" fmla="*/ 0 h 302"/>
                  <a:gd name="T36" fmla="*/ 273 w 273"/>
                  <a:gd name="T37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3" h="302">
                    <a:moveTo>
                      <a:pt x="254" y="18"/>
                    </a:moveTo>
                    <a:lnTo>
                      <a:pt x="254" y="284"/>
                    </a:lnTo>
                    <a:lnTo>
                      <a:pt x="19" y="284"/>
                    </a:lnTo>
                    <a:lnTo>
                      <a:pt x="19" y="18"/>
                    </a:lnTo>
                    <a:lnTo>
                      <a:pt x="254" y="18"/>
                    </a:lnTo>
                    <a:close/>
                    <a:moveTo>
                      <a:pt x="273" y="0"/>
                    </a:moveTo>
                    <a:lnTo>
                      <a:pt x="254" y="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284"/>
                    </a:lnTo>
                    <a:lnTo>
                      <a:pt x="0" y="302"/>
                    </a:lnTo>
                    <a:lnTo>
                      <a:pt x="19" y="302"/>
                    </a:lnTo>
                    <a:lnTo>
                      <a:pt x="254" y="302"/>
                    </a:lnTo>
                    <a:lnTo>
                      <a:pt x="273" y="302"/>
                    </a:lnTo>
                    <a:lnTo>
                      <a:pt x="273" y="284"/>
                    </a:lnTo>
                    <a:lnTo>
                      <a:pt x="273" y="18"/>
                    </a:lnTo>
                    <a:lnTo>
                      <a:pt x="273" y="0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="" xmlns:a16="http://schemas.microsoft.com/office/drawing/2014/main" id="{066C5EF6-A4D8-4DE8-842F-D40795607D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2112" y="166688"/>
                <a:ext cx="433388" cy="479425"/>
              </a:xfrm>
              <a:custGeom>
                <a:avLst/>
                <a:gdLst>
                  <a:gd name="T0" fmla="*/ 254 w 273"/>
                  <a:gd name="T1" fmla="*/ 18 h 302"/>
                  <a:gd name="T2" fmla="*/ 254 w 273"/>
                  <a:gd name="T3" fmla="*/ 284 h 302"/>
                  <a:gd name="T4" fmla="*/ 19 w 273"/>
                  <a:gd name="T5" fmla="*/ 284 h 302"/>
                  <a:gd name="T6" fmla="*/ 19 w 273"/>
                  <a:gd name="T7" fmla="*/ 18 h 302"/>
                  <a:gd name="T8" fmla="*/ 254 w 273"/>
                  <a:gd name="T9" fmla="*/ 18 h 302"/>
                  <a:gd name="T10" fmla="*/ 273 w 273"/>
                  <a:gd name="T11" fmla="*/ 0 h 302"/>
                  <a:gd name="T12" fmla="*/ 254 w 273"/>
                  <a:gd name="T13" fmla="*/ 0 h 302"/>
                  <a:gd name="T14" fmla="*/ 19 w 273"/>
                  <a:gd name="T15" fmla="*/ 0 h 302"/>
                  <a:gd name="T16" fmla="*/ 0 w 273"/>
                  <a:gd name="T17" fmla="*/ 0 h 302"/>
                  <a:gd name="T18" fmla="*/ 0 w 273"/>
                  <a:gd name="T19" fmla="*/ 18 h 302"/>
                  <a:gd name="T20" fmla="*/ 0 w 273"/>
                  <a:gd name="T21" fmla="*/ 284 h 302"/>
                  <a:gd name="T22" fmla="*/ 0 w 273"/>
                  <a:gd name="T23" fmla="*/ 302 h 302"/>
                  <a:gd name="T24" fmla="*/ 19 w 273"/>
                  <a:gd name="T25" fmla="*/ 302 h 302"/>
                  <a:gd name="T26" fmla="*/ 254 w 273"/>
                  <a:gd name="T27" fmla="*/ 302 h 302"/>
                  <a:gd name="T28" fmla="*/ 273 w 273"/>
                  <a:gd name="T29" fmla="*/ 302 h 302"/>
                  <a:gd name="T30" fmla="*/ 273 w 273"/>
                  <a:gd name="T31" fmla="*/ 284 h 302"/>
                  <a:gd name="T32" fmla="*/ 273 w 273"/>
                  <a:gd name="T33" fmla="*/ 18 h 302"/>
                  <a:gd name="T34" fmla="*/ 273 w 273"/>
                  <a:gd name="T35" fmla="*/ 0 h 302"/>
                  <a:gd name="T36" fmla="*/ 273 w 273"/>
                  <a:gd name="T37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3" h="302">
                    <a:moveTo>
                      <a:pt x="254" y="18"/>
                    </a:moveTo>
                    <a:lnTo>
                      <a:pt x="254" y="284"/>
                    </a:lnTo>
                    <a:lnTo>
                      <a:pt x="19" y="284"/>
                    </a:lnTo>
                    <a:lnTo>
                      <a:pt x="19" y="18"/>
                    </a:lnTo>
                    <a:lnTo>
                      <a:pt x="254" y="18"/>
                    </a:lnTo>
                    <a:moveTo>
                      <a:pt x="273" y="0"/>
                    </a:moveTo>
                    <a:lnTo>
                      <a:pt x="254" y="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284"/>
                    </a:lnTo>
                    <a:lnTo>
                      <a:pt x="0" y="302"/>
                    </a:lnTo>
                    <a:lnTo>
                      <a:pt x="19" y="302"/>
                    </a:lnTo>
                    <a:lnTo>
                      <a:pt x="254" y="302"/>
                    </a:lnTo>
                    <a:lnTo>
                      <a:pt x="273" y="302"/>
                    </a:lnTo>
                    <a:lnTo>
                      <a:pt x="273" y="284"/>
                    </a:lnTo>
                    <a:lnTo>
                      <a:pt x="273" y="18"/>
                    </a:lnTo>
                    <a:lnTo>
                      <a:pt x="273" y="0"/>
                    </a:lnTo>
                    <a:lnTo>
                      <a:pt x="27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="" xmlns:a16="http://schemas.microsoft.com/office/drawing/2014/main" id="{707C54A1-7C05-438A-A6B7-6DD3E4861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2275" y="195263"/>
                <a:ext cx="373063" cy="422275"/>
              </a:xfrm>
              <a:custGeom>
                <a:avLst/>
                <a:gdLst>
                  <a:gd name="T0" fmla="*/ 0 w 360"/>
                  <a:gd name="T1" fmla="*/ 0 h 402"/>
                  <a:gd name="T2" fmla="*/ 0 w 360"/>
                  <a:gd name="T3" fmla="*/ 402 h 402"/>
                  <a:gd name="T4" fmla="*/ 360 w 360"/>
                  <a:gd name="T5" fmla="*/ 402 h 402"/>
                  <a:gd name="T6" fmla="*/ 360 w 360"/>
                  <a:gd name="T7" fmla="*/ 0 h 402"/>
                  <a:gd name="T8" fmla="*/ 0 w 360"/>
                  <a:gd name="T9" fmla="*/ 0 h 402"/>
                  <a:gd name="T10" fmla="*/ 225 w 360"/>
                  <a:gd name="T11" fmla="*/ 28 h 402"/>
                  <a:gd name="T12" fmla="*/ 280 w 360"/>
                  <a:gd name="T13" fmla="*/ 28 h 402"/>
                  <a:gd name="T14" fmla="*/ 280 w 360"/>
                  <a:gd name="T15" fmla="*/ 113 h 402"/>
                  <a:gd name="T16" fmla="*/ 253 w 360"/>
                  <a:gd name="T17" fmla="*/ 95 h 402"/>
                  <a:gd name="T18" fmla="*/ 225 w 360"/>
                  <a:gd name="T19" fmla="*/ 113 h 402"/>
                  <a:gd name="T20" fmla="*/ 225 w 360"/>
                  <a:gd name="T21" fmla="*/ 28 h 402"/>
                  <a:gd name="T22" fmla="*/ 79 w 360"/>
                  <a:gd name="T23" fmla="*/ 374 h 402"/>
                  <a:gd name="T24" fmla="*/ 28 w 360"/>
                  <a:gd name="T25" fmla="*/ 374 h 402"/>
                  <a:gd name="T26" fmla="*/ 28 w 360"/>
                  <a:gd name="T27" fmla="*/ 28 h 402"/>
                  <a:gd name="T28" fmla="*/ 79 w 360"/>
                  <a:gd name="T29" fmla="*/ 28 h 402"/>
                  <a:gd name="T30" fmla="*/ 79 w 360"/>
                  <a:gd name="T31" fmla="*/ 374 h 402"/>
                  <a:gd name="T32" fmla="*/ 332 w 360"/>
                  <a:gd name="T33" fmla="*/ 374 h 402"/>
                  <a:gd name="T34" fmla="*/ 107 w 360"/>
                  <a:gd name="T35" fmla="*/ 374 h 402"/>
                  <a:gd name="T36" fmla="*/ 107 w 360"/>
                  <a:gd name="T37" fmla="*/ 28 h 402"/>
                  <a:gd name="T38" fmla="*/ 197 w 360"/>
                  <a:gd name="T39" fmla="*/ 28 h 402"/>
                  <a:gd name="T40" fmla="*/ 197 w 360"/>
                  <a:gd name="T41" fmla="*/ 166 h 402"/>
                  <a:gd name="T42" fmla="*/ 253 w 360"/>
                  <a:gd name="T43" fmla="*/ 128 h 402"/>
                  <a:gd name="T44" fmla="*/ 308 w 360"/>
                  <a:gd name="T45" fmla="*/ 166 h 402"/>
                  <a:gd name="T46" fmla="*/ 308 w 360"/>
                  <a:gd name="T47" fmla="*/ 28 h 402"/>
                  <a:gd name="T48" fmla="*/ 332 w 360"/>
                  <a:gd name="T49" fmla="*/ 28 h 402"/>
                  <a:gd name="T50" fmla="*/ 332 w 360"/>
                  <a:gd name="T51" fmla="*/ 374 h 402"/>
                  <a:gd name="T52" fmla="*/ 157 w 360"/>
                  <a:gd name="T53" fmla="*/ 225 h 402"/>
                  <a:gd name="T54" fmla="*/ 135 w 360"/>
                  <a:gd name="T55" fmla="*/ 225 h 402"/>
                  <a:gd name="T56" fmla="*/ 135 w 360"/>
                  <a:gd name="T57" fmla="*/ 314 h 402"/>
                  <a:gd name="T58" fmla="*/ 191 w 360"/>
                  <a:gd name="T59" fmla="*/ 314 h 402"/>
                  <a:gd name="T60" fmla="*/ 191 w 360"/>
                  <a:gd name="T61" fmla="*/ 296 h 402"/>
                  <a:gd name="T62" fmla="*/ 157 w 360"/>
                  <a:gd name="T63" fmla="*/ 296 h 402"/>
                  <a:gd name="T64" fmla="*/ 157 w 360"/>
                  <a:gd name="T65" fmla="*/ 225 h 402"/>
                  <a:gd name="T66" fmla="*/ 201 w 360"/>
                  <a:gd name="T67" fmla="*/ 314 h 402"/>
                  <a:gd name="T68" fmla="*/ 222 w 360"/>
                  <a:gd name="T69" fmla="*/ 314 h 402"/>
                  <a:gd name="T70" fmla="*/ 222 w 360"/>
                  <a:gd name="T71" fmla="*/ 225 h 402"/>
                  <a:gd name="T72" fmla="*/ 201 w 360"/>
                  <a:gd name="T73" fmla="*/ 225 h 402"/>
                  <a:gd name="T74" fmla="*/ 201 w 360"/>
                  <a:gd name="T75" fmla="*/ 314 h 402"/>
                  <a:gd name="T76" fmla="*/ 289 w 360"/>
                  <a:gd name="T77" fmla="*/ 267 h 402"/>
                  <a:gd name="T78" fmla="*/ 289 w 360"/>
                  <a:gd name="T79" fmla="*/ 266 h 402"/>
                  <a:gd name="T80" fmla="*/ 301 w 360"/>
                  <a:gd name="T81" fmla="*/ 247 h 402"/>
                  <a:gd name="T82" fmla="*/ 268 w 360"/>
                  <a:gd name="T83" fmla="*/ 225 h 402"/>
                  <a:gd name="T84" fmla="*/ 237 w 360"/>
                  <a:gd name="T85" fmla="*/ 225 h 402"/>
                  <a:gd name="T86" fmla="*/ 237 w 360"/>
                  <a:gd name="T87" fmla="*/ 314 h 402"/>
                  <a:gd name="T88" fmla="*/ 270 w 360"/>
                  <a:gd name="T89" fmla="*/ 314 h 402"/>
                  <a:gd name="T90" fmla="*/ 305 w 360"/>
                  <a:gd name="T91" fmla="*/ 288 h 402"/>
                  <a:gd name="T92" fmla="*/ 289 w 360"/>
                  <a:gd name="T93" fmla="*/ 267 h 402"/>
                  <a:gd name="T94" fmla="*/ 258 w 360"/>
                  <a:gd name="T95" fmla="*/ 241 h 402"/>
                  <a:gd name="T96" fmla="*/ 267 w 360"/>
                  <a:gd name="T97" fmla="*/ 241 h 402"/>
                  <a:gd name="T98" fmla="*/ 280 w 360"/>
                  <a:gd name="T99" fmla="*/ 250 h 402"/>
                  <a:gd name="T100" fmla="*/ 267 w 360"/>
                  <a:gd name="T101" fmla="*/ 260 h 402"/>
                  <a:gd name="T102" fmla="*/ 258 w 360"/>
                  <a:gd name="T103" fmla="*/ 260 h 402"/>
                  <a:gd name="T104" fmla="*/ 258 w 360"/>
                  <a:gd name="T105" fmla="*/ 241 h 402"/>
                  <a:gd name="T106" fmla="*/ 269 w 360"/>
                  <a:gd name="T107" fmla="*/ 298 h 402"/>
                  <a:gd name="T108" fmla="*/ 258 w 360"/>
                  <a:gd name="T109" fmla="*/ 298 h 402"/>
                  <a:gd name="T110" fmla="*/ 258 w 360"/>
                  <a:gd name="T111" fmla="*/ 276 h 402"/>
                  <a:gd name="T112" fmla="*/ 269 w 360"/>
                  <a:gd name="T113" fmla="*/ 276 h 402"/>
                  <a:gd name="T114" fmla="*/ 284 w 360"/>
                  <a:gd name="T115" fmla="*/ 286 h 402"/>
                  <a:gd name="T116" fmla="*/ 269 w 360"/>
                  <a:gd name="T117" fmla="*/ 298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0" h="402">
                    <a:moveTo>
                      <a:pt x="0" y="0"/>
                    </a:moveTo>
                    <a:cubicBezTo>
                      <a:pt x="0" y="402"/>
                      <a:pt x="0" y="402"/>
                      <a:pt x="0" y="402"/>
                    </a:cubicBezTo>
                    <a:cubicBezTo>
                      <a:pt x="360" y="402"/>
                      <a:pt x="360" y="402"/>
                      <a:pt x="360" y="402"/>
                    </a:cubicBezTo>
                    <a:cubicBezTo>
                      <a:pt x="360" y="0"/>
                      <a:pt x="360" y="0"/>
                      <a:pt x="360" y="0"/>
                    </a:cubicBezTo>
                    <a:lnTo>
                      <a:pt x="0" y="0"/>
                    </a:lnTo>
                    <a:close/>
                    <a:moveTo>
                      <a:pt x="225" y="28"/>
                    </a:moveTo>
                    <a:cubicBezTo>
                      <a:pt x="280" y="28"/>
                      <a:pt x="280" y="28"/>
                      <a:pt x="280" y="28"/>
                    </a:cubicBezTo>
                    <a:cubicBezTo>
                      <a:pt x="280" y="113"/>
                      <a:pt x="280" y="113"/>
                      <a:pt x="280" y="113"/>
                    </a:cubicBezTo>
                    <a:cubicBezTo>
                      <a:pt x="253" y="95"/>
                      <a:pt x="253" y="95"/>
                      <a:pt x="253" y="95"/>
                    </a:cubicBezTo>
                    <a:cubicBezTo>
                      <a:pt x="225" y="113"/>
                      <a:pt x="225" y="113"/>
                      <a:pt x="225" y="113"/>
                    </a:cubicBezTo>
                    <a:lnTo>
                      <a:pt x="225" y="28"/>
                    </a:lnTo>
                    <a:close/>
                    <a:moveTo>
                      <a:pt x="79" y="374"/>
                    </a:moveTo>
                    <a:cubicBezTo>
                      <a:pt x="28" y="374"/>
                      <a:pt x="28" y="374"/>
                      <a:pt x="28" y="374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79" y="28"/>
                      <a:pt x="79" y="28"/>
                      <a:pt x="79" y="28"/>
                    </a:cubicBezTo>
                    <a:lnTo>
                      <a:pt x="79" y="374"/>
                    </a:lnTo>
                    <a:close/>
                    <a:moveTo>
                      <a:pt x="332" y="374"/>
                    </a:moveTo>
                    <a:cubicBezTo>
                      <a:pt x="107" y="374"/>
                      <a:pt x="107" y="374"/>
                      <a:pt x="107" y="374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97" y="28"/>
                      <a:pt x="197" y="28"/>
                      <a:pt x="197" y="28"/>
                    </a:cubicBezTo>
                    <a:cubicBezTo>
                      <a:pt x="197" y="166"/>
                      <a:pt x="197" y="166"/>
                      <a:pt x="197" y="166"/>
                    </a:cubicBezTo>
                    <a:cubicBezTo>
                      <a:pt x="253" y="128"/>
                      <a:pt x="253" y="128"/>
                      <a:pt x="253" y="128"/>
                    </a:cubicBezTo>
                    <a:cubicBezTo>
                      <a:pt x="308" y="166"/>
                      <a:pt x="308" y="166"/>
                      <a:pt x="308" y="166"/>
                    </a:cubicBezTo>
                    <a:cubicBezTo>
                      <a:pt x="308" y="28"/>
                      <a:pt x="308" y="28"/>
                      <a:pt x="308" y="28"/>
                    </a:cubicBezTo>
                    <a:cubicBezTo>
                      <a:pt x="332" y="28"/>
                      <a:pt x="332" y="28"/>
                      <a:pt x="332" y="28"/>
                    </a:cubicBezTo>
                    <a:lnTo>
                      <a:pt x="332" y="374"/>
                    </a:lnTo>
                    <a:close/>
                    <a:moveTo>
                      <a:pt x="157" y="225"/>
                    </a:moveTo>
                    <a:cubicBezTo>
                      <a:pt x="135" y="225"/>
                      <a:pt x="135" y="225"/>
                      <a:pt x="135" y="225"/>
                    </a:cubicBezTo>
                    <a:cubicBezTo>
                      <a:pt x="135" y="314"/>
                      <a:pt x="135" y="314"/>
                      <a:pt x="135" y="314"/>
                    </a:cubicBezTo>
                    <a:cubicBezTo>
                      <a:pt x="191" y="314"/>
                      <a:pt x="191" y="314"/>
                      <a:pt x="191" y="314"/>
                    </a:cubicBezTo>
                    <a:cubicBezTo>
                      <a:pt x="191" y="296"/>
                      <a:pt x="191" y="296"/>
                      <a:pt x="191" y="296"/>
                    </a:cubicBezTo>
                    <a:cubicBezTo>
                      <a:pt x="157" y="296"/>
                      <a:pt x="157" y="296"/>
                      <a:pt x="157" y="296"/>
                    </a:cubicBezTo>
                    <a:lnTo>
                      <a:pt x="157" y="225"/>
                    </a:lnTo>
                    <a:close/>
                    <a:moveTo>
                      <a:pt x="201" y="314"/>
                    </a:moveTo>
                    <a:cubicBezTo>
                      <a:pt x="222" y="314"/>
                      <a:pt x="222" y="314"/>
                      <a:pt x="222" y="314"/>
                    </a:cubicBezTo>
                    <a:cubicBezTo>
                      <a:pt x="222" y="225"/>
                      <a:pt x="222" y="225"/>
                      <a:pt x="222" y="225"/>
                    </a:cubicBezTo>
                    <a:cubicBezTo>
                      <a:pt x="201" y="225"/>
                      <a:pt x="201" y="225"/>
                      <a:pt x="201" y="225"/>
                    </a:cubicBezTo>
                    <a:lnTo>
                      <a:pt x="201" y="314"/>
                    </a:lnTo>
                    <a:close/>
                    <a:moveTo>
                      <a:pt x="289" y="267"/>
                    </a:moveTo>
                    <a:cubicBezTo>
                      <a:pt x="289" y="266"/>
                      <a:pt x="289" y="266"/>
                      <a:pt x="289" y="266"/>
                    </a:cubicBezTo>
                    <a:cubicBezTo>
                      <a:pt x="297" y="263"/>
                      <a:pt x="301" y="255"/>
                      <a:pt x="301" y="247"/>
                    </a:cubicBezTo>
                    <a:cubicBezTo>
                      <a:pt x="301" y="230"/>
                      <a:pt x="286" y="225"/>
                      <a:pt x="268" y="225"/>
                    </a:cubicBezTo>
                    <a:cubicBezTo>
                      <a:pt x="237" y="225"/>
                      <a:pt x="237" y="225"/>
                      <a:pt x="237" y="225"/>
                    </a:cubicBezTo>
                    <a:cubicBezTo>
                      <a:pt x="237" y="314"/>
                      <a:pt x="237" y="314"/>
                      <a:pt x="237" y="314"/>
                    </a:cubicBezTo>
                    <a:cubicBezTo>
                      <a:pt x="270" y="314"/>
                      <a:pt x="270" y="314"/>
                      <a:pt x="270" y="314"/>
                    </a:cubicBezTo>
                    <a:cubicBezTo>
                      <a:pt x="290" y="314"/>
                      <a:pt x="305" y="306"/>
                      <a:pt x="305" y="288"/>
                    </a:cubicBezTo>
                    <a:cubicBezTo>
                      <a:pt x="305" y="276"/>
                      <a:pt x="298" y="269"/>
                      <a:pt x="289" y="267"/>
                    </a:cubicBezTo>
                    <a:close/>
                    <a:moveTo>
                      <a:pt x="258" y="241"/>
                    </a:moveTo>
                    <a:cubicBezTo>
                      <a:pt x="267" y="241"/>
                      <a:pt x="267" y="241"/>
                      <a:pt x="267" y="241"/>
                    </a:cubicBezTo>
                    <a:cubicBezTo>
                      <a:pt x="276" y="241"/>
                      <a:pt x="280" y="244"/>
                      <a:pt x="280" y="250"/>
                    </a:cubicBezTo>
                    <a:cubicBezTo>
                      <a:pt x="280" y="256"/>
                      <a:pt x="276" y="260"/>
                      <a:pt x="267" y="260"/>
                    </a:cubicBezTo>
                    <a:cubicBezTo>
                      <a:pt x="258" y="260"/>
                      <a:pt x="258" y="260"/>
                      <a:pt x="258" y="260"/>
                    </a:cubicBezTo>
                    <a:lnTo>
                      <a:pt x="258" y="241"/>
                    </a:lnTo>
                    <a:close/>
                    <a:moveTo>
                      <a:pt x="269" y="298"/>
                    </a:moveTo>
                    <a:cubicBezTo>
                      <a:pt x="258" y="298"/>
                      <a:pt x="258" y="298"/>
                      <a:pt x="258" y="298"/>
                    </a:cubicBezTo>
                    <a:cubicBezTo>
                      <a:pt x="258" y="276"/>
                      <a:pt x="258" y="276"/>
                      <a:pt x="258" y="276"/>
                    </a:cubicBezTo>
                    <a:cubicBezTo>
                      <a:pt x="269" y="276"/>
                      <a:pt x="269" y="276"/>
                      <a:pt x="269" y="276"/>
                    </a:cubicBezTo>
                    <a:cubicBezTo>
                      <a:pt x="279" y="276"/>
                      <a:pt x="284" y="279"/>
                      <a:pt x="284" y="286"/>
                    </a:cubicBezTo>
                    <a:cubicBezTo>
                      <a:pt x="284" y="294"/>
                      <a:pt x="279" y="298"/>
                      <a:pt x="269" y="298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cxnSp>
        <p:nvCxnSpPr>
          <p:cNvPr id="266" name="직선 화살표 연결선 265"/>
          <p:cNvCxnSpPr/>
          <p:nvPr/>
        </p:nvCxnSpPr>
        <p:spPr>
          <a:xfrm>
            <a:off x="5294944" y="2913461"/>
            <a:ext cx="1008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/>
          <p:cNvCxnSpPr/>
          <p:nvPr/>
        </p:nvCxnSpPr>
        <p:spPr>
          <a:xfrm>
            <a:off x="7230607" y="2913461"/>
            <a:ext cx="11520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꺾인 연결선[E] 321"/>
          <p:cNvCxnSpPr/>
          <p:nvPr/>
        </p:nvCxnSpPr>
        <p:spPr>
          <a:xfrm flipV="1">
            <a:off x="7405103" y="3081346"/>
            <a:ext cx="972000" cy="1512000"/>
          </a:xfrm>
          <a:prstGeom prst="bentConnector3">
            <a:avLst>
              <a:gd name="adj1" fmla="val 35186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20740" y="560874"/>
            <a:ext cx="10613571" cy="60089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80" name="그룹 179"/>
          <p:cNvGrpSpPr/>
          <p:nvPr/>
        </p:nvGrpSpPr>
        <p:grpSpPr>
          <a:xfrm>
            <a:off x="8479604" y="5478038"/>
            <a:ext cx="975105" cy="972555"/>
            <a:chOff x="7758955" y="5235974"/>
            <a:chExt cx="975105" cy="972555"/>
          </a:xfrm>
        </p:grpSpPr>
        <p:grpSp>
          <p:nvGrpSpPr>
            <p:cNvPr id="181" name="그룹 180"/>
            <p:cNvGrpSpPr/>
            <p:nvPr/>
          </p:nvGrpSpPr>
          <p:grpSpPr>
            <a:xfrm>
              <a:off x="7784085" y="5235974"/>
              <a:ext cx="924845" cy="579438"/>
              <a:chOff x="7784023" y="5012408"/>
              <a:chExt cx="924845" cy="579438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="" xmlns:a16="http://schemas.microsoft.com/office/drawing/2014/main" id="{16161D66-765C-474A-AD17-444BEE658D34}"/>
                  </a:ext>
                </a:extLst>
              </p:cNvPr>
              <p:cNvGrpSpPr/>
              <p:nvPr/>
            </p:nvGrpSpPr>
            <p:grpSpPr>
              <a:xfrm>
                <a:off x="7784023" y="5125122"/>
                <a:ext cx="746125" cy="466724"/>
                <a:chOff x="6753225" y="3402013"/>
                <a:chExt cx="746125" cy="466724"/>
              </a:xfrm>
            </p:grpSpPr>
            <p:sp>
              <p:nvSpPr>
                <p:cNvPr id="274" name="AutoShape 38">
                  <a:extLst>
                    <a:ext uri="{FF2B5EF4-FFF2-40B4-BE49-F238E27FC236}">
                      <a16:creationId xmlns="" xmlns:a16="http://schemas.microsoft.com/office/drawing/2014/main" id="{5EE7C169-9470-4FC6-A624-7054C2729E1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753225" y="3402013"/>
                  <a:ext cx="746125" cy="465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6" name="Rectangle 40">
                  <a:extLst>
                    <a:ext uri="{FF2B5EF4-FFF2-40B4-BE49-F238E27FC236}">
                      <a16:creationId xmlns="" xmlns:a16="http://schemas.microsoft.com/office/drawing/2014/main" id="{F1897512-27A1-4F92-BF2D-B92942DD6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27838" y="3417888"/>
                  <a:ext cx="596900" cy="4349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8" name="Rectangle 41">
                  <a:extLst>
                    <a:ext uri="{FF2B5EF4-FFF2-40B4-BE49-F238E27FC236}">
                      <a16:creationId xmlns="" xmlns:a16="http://schemas.microsoft.com/office/drawing/2014/main" id="{BF3D86BB-0118-4426-8C71-AB384467E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2125" y="3810000"/>
                  <a:ext cx="568325" cy="28575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0" name="Freeform 42">
                  <a:extLst>
                    <a:ext uri="{FF2B5EF4-FFF2-40B4-BE49-F238E27FC236}">
                      <a16:creationId xmlns="" xmlns:a16="http://schemas.microsoft.com/office/drawing/2014/main" id="{9F76B319-7AF5-4F85-B827-E58B2A94D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3225" y="3852863"/>
                  <a:ext cx="746125" cy="0"/>
                </a:xfrm>
                <a:custGeom>
                  <a:avLst/>
                  <a:gdLst>
                    <a:gd name="T0" fmla="*/ 0 w 470"/>
                    <a:gd name="T1" fmla="*/ 470 w 470"/>
                    <a:gd name="T2" fmla="*/ 0 w 47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70">
                      <a:moveTo>
                        <a:pt x="0" y="0"/>
                      </a:moveTo>
                      <a:lnTo>
                        <a:pt x="4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1" name="Line 43">
                  <a:extLst>
                    <a:ext uri="{FF2B5EF4-FFF2-40B4-BE49-F238E27FC236}">
                      <a16:creationId xmlns="" xmlns:a16="http://schemas.microsoft.com/office/drawing/2014/main" id="{3049639F-8450-4A05-99E7-D40E8A77E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53225" y="3852863"/>
                  <a:ext cx="74612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2" name="Freeform 44">
                  <a:extLst>
                    <a:ext uri="{FF2B5EF4-FFF2-40B4-BE49-F238E27FC236}">
                      <a16:creationId xmlns="" xmlns:a16="http://schemas.microsoft.com/office/drawing/2014/main" id="{51CCD9F6-CBED-447D-8598-8372B6C113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53225" y="3403600"/>
                  <a:ext cx="746125" cy="465137"/>
                </a:xfrm>
                <a:custGeom>
                  <a:avLst/>
                  <a:gdLst>
                    <a:gd name="T0" fmla="*/ 432 w 470"/>
                    <a:gd name="T1" fmla="*/ 274 h 293"/>
                    <a:gd name="T2" fmla="*/ 432 w 470"/>
                    <a:gd name="T3" fmla="*/ 0 h 293"/>
                    <a:gd name="T4" fmla="*/ 38 w 470"/>
                    <a:gd name="T5" fmla="*/ 0 h 293"/>
                    <a:gd name="T6" fmla="*/ 38 w 470"/>
                    <a:gd name="T7" fmla="*/ 274 h 293"/>
                    <a:gd name="T8" fmla="*/ 0 w 470"/>
                    <a:gd name="T9" fmla="*/ 274 h 293"/>
                    <a:gd name="T10" fmla="*/ 0 w 470"/>
                    <a:gd name="T11" fmla="*/ 293 h 293"/>
                    <a:gd name="T12" fmla="*/ 470 w 470"/>
                    <a:gd name="T13" fmla="*/ 293 h 293"/>
                    <a:gd name="T14" fmla="*/ 470 w 470"/>
                    <a:gd name="T15" fmla="*/ 274 h 293"/>
                    <a:gd name="T16" fmla="*/ 432 w 470"/>
                    <a:gd name="T17" fmla="*/ 274 h 293"/>
                    <a:gd name="T18" fmla="*/ 56 w 470"/>
                    <a:gd name="T19" fmla="*/ 274 h 293"/>
                    <a:gd name="T20" fmla="*/ 56 w 470"/>
                    <a:gd name="T21" fmla="*/ 18 h 293"/>
                    <a:gd name="T22" fmla="*/ 414 w 470"/>
                    <a:gd name="T23" fmla="*/ 18 h 293"/>
                    <a:gd name="T24" fmla="*/ 414 w 470"/>
                    <a:gd name="T25" fmla="*/ 274 h 293"/>
                    <a:gd name="T26" fmla="*/ 56 w 470"/>
                    <a:gd name="T27" fmla="*/ 274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70" h="293">
                      <a:moveTo>
                        <a:pt x="432" y="274"/>
                      </a:moveTo>
                      <a:lnTo>
                        <a:pt x="432" y="0"/>
                      </a:lnTo>
                      <a:lnTo>
                        <a:pt x="38" y="0"/>
                      </a:lnTo>
                      <a:lnTo>
                        <a:pt x="38" y="274"/>
                      </a:lnTo>
                      <a:lnTo>
                        <a:pt x="0" y="274"/>
                      </a:lnTo>
                      <a:lnTo>
                        <a:pt x="0" y="293"/>
                      </a:lnTo>
                      <a:lnTo>
                        <a:pt x="470" y="293"/>
                      </a:lnTo>
                      <a:lnTo>
                        <a:pt x="470" y="274"/>
                      </a:lnTo>
                      <a:lnTo>
                        <a:pt x="432" y="274"/>
                      </a:lnTo>
                      <a:close/>
                      <a:moveTo>
                        <a:pt x="56" y="274"/>
                      </a:moveTo>
                      <a:lnTo>
                        <a:pt x="56" y="18"/>
                      </a:lnTo>
                      <a:lnTo>
                        <a:pt x="414" y="18"/>
                      </a:lnTo>
                      <a:lnTo>
                        <a:pt x="414" y="274"/>
                      </a:lnTo>
                      <a:lnTo>
                        <a:pt x="56" y="27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" name="그룹 183">
                <a:extLst>
                  <a:ext uri="{FF2B5EF4-FFF2-40B4-BE49-F238E27FC236}">
                    <a16:creationId xmlns="" xmlns:a16="http://schemas.microsoft.com/office/drawing/2014/main" id="{0D21CBAC-C958-4E9F-BD1C-A3AF6A35D5BB}"/>
                  </a:ext>
                </a:extLst>
              </p:cNvPr>
              <p:cNvGrpSpPr/>
              <p:nvPr/>
            </p:nvGrpSpPr>
            <p:grpSpPr>
              <a:xfrm>
                <a:off x="8231030" y="5012408"/>
                <a:ext cx="477838" cy="579438"/>
                <a:chOff x="2095500" y="1065213"/>
                <a:chExt cx="477838" cy="579438"/>
              </a:xfrm>
            </p:grpSpPr>
            <p:sp>
              <p:nvSpPr>
                <p:cNvPr id="185" name="Rectangle 26">
                  <a:extLst>
                    <a:ext uri="{FF2B5EF4-FFF2-40B4-BE49-F238E27FC236}">
                      <a16:creationId xmlns="" xmlns:a16="http://schemas.microsoft.com/office/drawing/2014/main" id="{9648D927-7959-4DF8-AA86-D31AAB4114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5500" y="1065213"/>
                  <a:ext cx="477838" cy="579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6" name="Freeform 27">
                  <a:extLst>
                    <a:ext uri="{FF2B5EF4-FFF2-40B4-BE49-F238E27FC236}">
                      <a16:creationId xmlns="" xmlns:a16="http://schemas.microsoft.com/office/drawing/2014/main" id="{9A960B08-A557-4F6F-A6F7-EC89D66BC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025" y="1081088"/>
                  <a:ext cx="203200" cy="563563"/>
                </a:xfrm>
                <a:custGeom>
                  <a:avLst/>
                  <a:gdLst>
                    <a:gd name="T0" fmla="*/ 26 w 196"/>
                    <a:gd name="T1" fmla="*/ 539 h 539"/>
                    <a:gd name="T2" fmla="*/ 26 w 196"/>
                    <a:gd name="T3" fmla="*/ 263 h 539"/>
                    <a:gd name="T4" fmla="*/ 0 w 196"/>
                    <a:gd name="T5" fmla="*/ 203 h 539"/>
                    <a:gd name="T6" fmla="*/ 0 w 196"/>
                    <a:gd name="T7" fmla="*/ 98 h 539"/>
                    <a:gd name="T8" fmla="*/ 98 w 196"/>
                    <a:gd name="T9" fmla="*/ 0 h 539"/>
                    <a:gd name="T10" fmla="*/ 196 w 196"/>
                    <a:gd name="T11" fmla="*/ 98 h 539"/>
                    <a:gd name="T12" fmla="*/ 196 w 196"/>
                    <a:gd name="T13" fmla="*/ 203 h 539"/>
                    <a:gd name="T14" fmla="*/ 170 w 196"/>
                    <a:gd name="T15" fmla="*/ 263 h 539"/>
                    <a:gd name="T16" fmla="*/ 170 w 196"/>
                    <a:gd name="T17" fmla="*/ 539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6" h="539">
                      <a:moveTo>
                        <a:pt x="26" y="539"/>
                      </a:moveTo>
                      <a:cubicBezTo>
                        <a:pt x="26" y="263"/>
                        <a:pt x="26" y="263"/>
                        <a:pt x="26" y="263"/>
                      </a:cubicBezTo>
                      <a:cubicBezTo>
                        <a:pt x="26" y="263"/>
                        <a:pt x="0" y="236"/>
                        <a:pt x="0" y="203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44"/>
                        <a:pt x="44" y="0"/>
                        <a:pt x="98" y="0"/>
                      </a:cubicBezTo>
                      <a:cubicBezTo>
                        <a:pt x="152" y="0"/>
                        <a:pt x="196" y="44"/>
                        <a:pt x="196" y="98"/>
                      </a:cubicBezTo>
                      <a:cubicBezTo>
                        <a:pt x="196" y="203"/>
                        <a:pt x="196" y="203"/>
                        <a:pt x="196" y="203"/>
                      </a:cubicBezTo>
                      <a:cubicBezTo>
                        <a:pt x="196" y="236"/>
                        <a:pt x="170" y="263"/>
                        <a:pt x="170" y="263"/>
                      </a:cubicBezTo>
                      <a:cubicBezTo>
                        <a:pt x="170" y="539"/>
                        <a:pt x="170" y="539"/>
                        <a:pt x="170" y="53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7" name="Freeform 28">
                  <a:extLst>
                    <a:ext uri="{FF2B5EF4-FFF2-40B4-BE49-F238E27FC236}">
                      <a16:creationId xmlns="" xmlns:a16="http://schemas.microsoft.com/office/drawing/2014/main" id="{B9F90B6A-1471-47DF-9EDD-64B292249E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09788" y="1381125"/>
                  <a:ext cx="447675" cy="263525"/>
                </a:xfrm>
                <a:custGeom>
                  <a:avLst/>
                  <a:gdLst>
                    <a:gd name="T0" fmla="*/ 0 w 282"/>
                    <a:gd name="T1" fmla="*/ 166 h 166"/>
                    <a:gd name="T2" fmla="*/ 94 w 282"/>
                    <a:gd name="T3" fmla="*/ 166 h 166"/>
                    <a:gd name="T4" fmla="*/ 94 w 282"/>
                    <a:gd name="T5" fmla="*/ 0 h 166"/>
                    <a:gd name="T6" fmla="*/ 0 w 282"/>
                    <a:gd name="T7" fmla="*/ 47 h 166"/>
                    <a:gd name="T8" fmla="*/ 0 w 282"/>
                    <a:gd name="T9" fmla="*/ 166 h 166"/>
                    <a:gd name="T10" fmla="*/ 188 w 282"/>
                    <a:gd name="T11" fmla="*/ 0 h 166"/>
                    <a:gd name="T12" fmla="*/ 188 w 282"/>
                    <a:gd name="T13" fmla="*/ 166 h 166"/>
                    <a:gd name="T14" fmla="*/ 282 w 282"/>
                    <a:gd name="T15" fmla="*/ 166 h 166"/>
                    <a:gd name="T16" fmla="*/ 282 w 282"/>
                    <a:gd name="T17" fmla="*/ 47 h 166"/>
                    <a:gd name="T18" fmla="*/ 188 w 282"/>
                    <a:gd name="T1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2" h="166">
                      <a:moveTo>
                        <a:pt x="0" y="166"/>
                      </a:moveTo>
                      <a:lnTo>
                        <a:pt x="94" y="166"/>
                      </a:lnTo>
                      <a:lnTo>
                        <a:pt x="94" y="0"/>
                      </a:lnTo>
                      <a:lnTo>
                        <a:pt x="0" y="47"/>
                      </a:lnTo>
                      <a:lnTo>
                        <a:pt x="0" y="166"/>
                      </a:lnTo>
                      <a:close/>
                      <a:moveTo>
                        <a:pt x="188" y="0"/>
                      </a:moveTo>
                      <a:lnTo>
                        <a:pt x="188" y="166"/>
                      </a:lnTo>
                      <a:lnTo>
                        <a:pt x="282" y="166"/>
                      </a:lnTo>
                      <a:lnTo>
                        <a:pt x="282" y="47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0" name="Freeform 29">
                  <a:extLst>
                    <a:ext uri="{FF2B5EF4-FFF2-40B4-BE49-F238E27FC236}">
                      <a16:creationId xmlns="" xmlns:a16="http://schemas.microsoft.com/office/drawing/2014/main" id="{6774D85F-58EA-42ED-8FC2-26AD258A0F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95500" y="1065213"/>
                  <a:ext cx="477838" cy="579438"/>
                </a:xfrm>
                <a:custGeom>
                  <a:avLst/>
                  <a:gdLst>
                    <a:gd name="T0" fmla="*/ 316 w 460"/>
                    <a:gd name="T1" fmla="*/ 304 h 553"/>
                    <a:gd name="T2" fmla="*/ 316 w 460"/>
                    <a:gd name="T3" fmla="*/ 282 h 553"/>
                    <a:gd name="T4" fmla="*/ 342 w 460"/>
                    <a:gd name="T5" fmla="*/ 217 h 553"/>
                    <a:gd name="T6" fmla="*/ 342 w 460"/>
                    <a:gd name="T7" fmla="*/ 112 h 553"/>
                    <a:gd name="T8" fmla="*/ 230 w 460"/>
                    <a:gd name="T9" fmla="*/ 0 h 553"/>
                    <a:gd name="T10" fmla="*/ 118 w 460"/>
                    <a:gd name="T11" fmla="*/ 112 h 553"/>
                    <a:gd name="T12" fmla="*/ 118 w 460"/>
                    <a:gd name="T13" fmla="*/ 217 h 553"/>
                    <a:gd name="T14" fmla="*/ 144 w 460"/>
                    <a:gd name="T15" fmla="*/ 282 h 553"/>
                    <a:gd name="T16" fmla="*/ 144 w 460"/>
                    <a:gd name="T17" fmla="*/ 304 h 553"/>
                    <a:gd name="T18" fmla="*/ 0 w 460"/>
                    <a:gd name="T19" fmla="*/ 376 h 553"/>
                    <a:gd name="T20" fmla="*/ 0 w 460"/>
                    <a:gd name="T21" fmla="*/ 553 h 553"/>
                    <a:gd name="T22" fmla="*/ 28 w 460"/>
                    <a:gd name="T23" fmla="*/ 553 h 553"/>
                    <a:gd name="T24" fmla="*/ 28 w 460"/>
                    <a:gd name="T25" fmla="*/ 393 h 553"/>
                    <a:gd name="T26" fmla="*/ 144 w 460"/>
                    <a:gd name="T27" fmla="*/ 335 h 553"/>
                    <a:gd name="T28" fmla="*/ 144 w 460"/>
                    <a:gd name="T29" fmla="*/ 553 h 553"/>
                    <a:gd name="T30" fmla="*/ 172 w 460"/>
                    <a:gd name="T31" fmla="*/ 553 h 553"/>
                    <a:gd name="T32" fmla="*/ 172 w 460"/>
                    <a:gd name="T33" fmla="*/ 335 h 553"/>
                    <a:gd name="T34" fmla="*/ 220 w 460"/>
                    <a:gd name="T35" fmla="*/ 383 h 553"/>
                    <a:gd name="T36" fmla="*/ 240 w 460"/>
                    <a:gd name="T37" fmla="*/ 383 h 553"/>
                    <a:gd name="T38" fmla="*/ 288 w 460"/>
                    <a:gd name="T39" fmla="*/ 335 h 553"/>
                    <a:gd name="T40" fmla="*/ 288 w 460"/>
                    <a:gd name="T41" fmla="*/ 553 h 553"/>
                    <a:gd name="T42" fmla="*/ 316 w 460"/>
                    <a:gd name="T43" fmla="*/ 553 h 553"/>
                    <a:gd name="T44" fmla="*/ 316 w 460"/>
                    <a:gd name="T45" fmla="*/ 335 h 553"/>
                    <a:gd name="T46" fmla="*/ 432 w 460"/>
                    <a:gd name="T47" fmla="*/ 393 h 553"/>
                    <a:gd name="T48" fmla="*/ 432 w 460"/>
                    <a:gd name="T49" fmla="*/ 553 h 553"/>
                    <a:gd name="T50" fmla="*/ 460 w 460"/>
                    <a:gd name="T51" fmla="*/ 553 h 553"/>
                    <a:gd name="T52" fmla="*/ 460 w 460"/>
                    <a:gd name="T53" fmla="*/ 376 h 553"/>
                    <a:gd name="T54" fmla="*/ 316 w 460"/>
                    <a:gd name="T55" fmla="*/ 304 h 553"/>
                    <a:gd name="T56" fmla="*/ 230 w 460"/>
                    <a:gd name="T57" fmla="*/ 354 h 553"/>
                    <a:gd name="T58" fmla="*/ 172 w 460"/>
                    <a:gd name="T59" fmla="*/ 296 h 553"/>
                    <a:gd name="T60" fmla="*/ 172 w 460"/>
                    <a:gd name="T61" fmla="*/ 271 h 553"/>
                    <a:gd name="T62" fmla="*/ 168 w 460"/>
                    <a:gd name="T63" fmla="*/ 267 h 553"/>
                    <a:gd name="T64" fmla="*/ 146 w 460"/>
                    <a:gd name="T65" fmla="*/ 217 h 553"/>
                    <a:gd name="T66" fmla="*/ 146 w 460"/>
                    <a:gd name="T67" fmla="*/ 112 h 553"/>
                    <a:gd name="T68" fmla="*/ 230 w 460"/>
                    <a:gd name="T69" fmla="*/ 28 h 553"/>
                    <a:gd name="T70" fmla="*/ 314 w 460"/>
                    <a:gd name="T71" fmla="*/ 112 h 553"/>
                    <a:gd name="T72" fmla="*/ 314 w 460"/>
                    <a:gd name="T73" fmla="*/ 217 h 553"/>
                    <a:gd name="T74" fmla="*/ 292 w 460"/>
                    <a:gd name="T75" fmla="*/ 267 h 553"/>
                    <a:gd name="T76" fmla="*/ 288 w 460"/>
                    <a:gd name="T77" fmla="*/ 271 h 553"/>
                    <a:gd name="T78" fmla="*/ 288 w 460"/>
                    <a:gd name="T79" fmla="*/ 296 h 553"/>
                    <a:gd name="T80" fmla="*/ 230 w 460"/>
                    <a:gd name="T81" fmla="*/ 354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0" h="553">
                      <a:moveTo>
                        <a:pt x="316" y="304"/>
                      </a:moveTo>
                      <a:cubicBezTo>
                        <a:pt x="316" y="282"/>
                        <a:pt x="316" y="282"/>
                        <a:pt x="316" y="282"/>
                      </a:cubicBezTo>
                      <a:cubicBezTo>
                        <a:pt x="324" y="272"/>
                        <a:pt x="342" y="247"/>
                        <a:pt x="342" y="217"/>
                      </a:cubicBezTo>
                      <a:cubicBezTo>
                        <a:pt x="342" y="112"/>
                        <a:pt x="342" y="112"/>
                        <a:pt x="342" y="112"/>
                      </a:cubicBezTo>
                      <a:cubicBezTo>
                        <a:pt x="342" y="50"/>
                        <a:pt x="292" y="0"/>
                        <a:pt x="230" y="0"/>
                      </a:cubicBezTo>
                      <a:cubicBezTo>
                        <a:pt x="168" y="0"/>
                        <a:pt x="118" y="50"/>
                        <a:pt x="118" y="112"/>
                      </a:cubicBezTo>
                      <a:cubicBezTo>
                        <a:pt x="118" y="217"/>
                        <a:pt x="118" y="217"/>
                        <a:pt x="118" y="217"/>
                      </a:cubicBezTo>
                      <a:cubicBezTo>
                        <a:pt x="118" y="247"/>
                        <a:pt x="136" y="272"/>
                        <a:pt x="144" y="282"/>
                      </a:cubicBezTo>
                      <a:cubicBezTo>
                        <a:pt x="144" y="304"/>
                        <a:pt x="144" y="304"/>
                        <a:pt x="144" y="304"/>
                      </a:cubicBezTo>
                      <a:cubicBezTo>
                        <a:pt x="0" y="376"/>
                        <a:pt x="0" y="376"/>
                        <a:pt x="0" y="376"/>
                      </a:cubicBezTo>
                      <a:cubicBezTo>
                        <a:pt x="0" y="553"/>
                        <a:pt x="0" y="553"/>
                        <a:pt x="0" y="553"/>
                      </a:cubicBezTo>
                      <a:cubicBezTo>
                        <a:pt x="28" y="553"/>
                        <a:pt x="28" y="553"/>
                        <a:pt x="28" y="553"/>
                      </a:cubicBezTo>
                      <a:cubicBezTo>
                        <a:pt x="28" y="393"/>
                        <a:pt x="28" y="393"/>
                        <a:pt x="28" y="393"/>
                      </a:cubicBezTo>
                      <a:cubicBezTo>
                        <a:pt x="144" y="335"/>
                        <a:pt x="144" y="335"/>
                        <a:pt x="144" y="335"/>
                      </a:cubicBezTo>
                      <a:cubicBezTo>
                        <a:pt x="144" y="553"/>
                        <a:pt x="144" y="553"/>
                        <a:pt x="144" y="553"/>
                      </a:cubicBezTo>
                      <a:cubicBezTo>
                        <a:pt x="172" y="553"/>
                        <a:pt x="172" y="553"/>
                        <a:pt x="172" y="553"/>
                      </a:cubicBezTo>
                      <a:cubicBezTo>
                        <a:pt x="172" y="335"/>
                        <a:pt x="172" y="335"/>
                        <a:pt x="172" y="335"/>
                      </a:cubicBezTo>
                      <a:cubicBezTo>
                        <a:pt x="220" y="383"/>
                        <a:pt x="220" y="383"/>
                        <a:pt x="220" y="383"/>
                      </a:cubicBezTo>
                      <a:cubicBezTo>
                        <a:pt x="226" y="389"/>
                        <a:pt x="235" y="389"/>
                        <a:pt x="240" y="383"/>
                      </a:cubicBezTo>
                      <a:cubicBezTo>
                        <a:pt x="288" y="335"/>
                        <a:pt x="288" y="335"/>
                        <a:pt x="288" y="335"/>
                      </a:cubicBezTo>
                      <a:cubicBezTo>
                        <a:pt x="288" y="553"/>
                        <a:pt x="288" y="553"/>
                        <a:pt x="288" y="553"/>
                      </a:cubicBezTo>
                      <a:cubicBezTo>
                        <a:pt x="316" y="553"/>
                        <a:pt x="316" y="553"/>
                        <a:pt x="316" y="553"/>
                      </a:cubicBezTo>
                      <a:cubicBezTo>
                        <a:pt x="316" y="335"/>
                        <a:pt x="316" y="335"/>
                        <a:pt x="316" y="335"/>
                      </a:cubicBezTo>
                      <a:cubicBezTo>
                        <a:pt x="432" y="393"/>
                        <a:pt x="432" y="393"/>
                        <a:pt x="432" y="393"/>
                      </a:cubicBezTo>
                      <a:cubicBezTo>
                        <a:pt x="432" y="553"/>
                        <a:pt x="432" y="553"/>
                        <a:pt x="432" y="553"/>
                      </a:cubicBezTo>
                      <a:cubicBezTo>
                        <a:pt x="460" y="553"/>
                        <a:pt x="460" y="553"/>
                        <a:pt x="460" y="553"/>
                      </a:cubicBezTo>
                      <a:cubicBezTo>
                        <a:pt x="460" y="376"/>
                        <a:pt x="460" y="376"/>
                        <a:pt x="460" y="376"/>
                      </a:cubicBezTo>
                      <a:lnTo>
                        <a:pt x="316" y="304"/>
                      </a:lnTo>
                      <a:close/>
                      <a:moveTo>
                        <a:pt x="230" y="354"/>
                      </a:moveTo>
                      <a:cubicBezTo>
                        <a:pt x="172" y="296"/>
                        <a:pt x="172" y="296"/>
                        <a:pt x="172" y="296"/>
                      </a:cubicBezTo>
                      <a:cubicBezTo>
                        <a:pt x="172" y="271"/>
                        <a:pt x="172" y="271"/>
                        <a:pt x="172" y="271"/>
                      </a:cubicBezTo>
                      <a:cubicBezTo>
                        <a:pt x="168" y="267"/>
                        <a:pt x="168" y="267"/>
                        <a:pt x="168" y="267"/>
                      </a:cubicBezTo>
                      <a:cubicBezTo>
                        <a:pt x="168" y="267"/>
                        <a:pt x="146" y="243"/>
                        <a:pt x="146" y="217"/>
                      </a:cubicBezTo>
                      <a:cubicBezTo>
                        <a:pt x="146" y="112"/>
                        <a:pt x="146" y="112"/>
                        <a:pt x="146" y="112"/>
                      </a:cubicBezTo>
                      <a:cubicBezTo>
                        <a:pt x="146" y="66"/>
                        <a:pt x="184" y="28"/>
                        <a:pt x="230" y="28"/>
                      </a:cubicBezTo>
                      <a:cubicBezTo>
                        <a:pt x="276" y="28"/>
                        <a:pt x="314" y="66"/>
                        <a:pt x="314" y="112"/>
                      </a:cubicBezTo>
                      <a:cubicBezTo>
                        <a:pt x="314" y="217"/>
                        <a:pt x="314" y="217"/>
                        <a:pt x="314" y="217"/>
                      </a:cubicBezTo>
                      <a:cubicBezTo>
                        <a:pt x="314" y="243"/>
                        <a:pt x="292" y="267"/>
                        <a:pt x="292" y="267"/>
                      </a:cubicBezTo>
                      <a:cubicBezTo>
                        <a:pt x="288" y="271"/>
                        <a:pt x="288" y="271"/>
                        <a:pt x="288" y="271"/>
                      </a:cubicBezTo>
                      <a:cubicBezTo>
                        <a:pt x="288" y="296"/>
                        <a:pt x="288" y="296"/>
                        <a:pt x="288" y="296"/>
                      </a:cubicBezTo>
                      <a:lnTo>
                        <a:pt x="230" y="3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1" name="Rectangle 30">
                  <a:extLst>
                    <a:ext uri="{FF2B5EF4-FFF2-40B4-BE49-F238E27FC236}">
                      <a16:creationId xmlns="" xmlns:a16="http://schemas.microsoft.com/office/drawing/2014/main" id="{33168C68-FA2C-4762-BC5F-FB2A0A219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9338" y="1531938"/>
                  <a:ext cx="28575" cy="112713"/>
                </a:xfrm>
                <a:prstGeom prst="rect">
                  <a:avLst/>
                </a:prstGeom>
                <a:solidFill>
                  <a:srgbClr val="005C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82" name="Rectangle 5"/>
            <p:cNvSpPr>
              <a:spLocks noChangeArrowheads="1"/>
            </p:cNvSpPr>
            <p:nvPr/>
          </p:nvSpPr>
          <p:spPr bwMode="auto">
            <a:xfrm>
              <a:off x="7758955" y="5931530"/>
              <a:ext cx="9751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DCC </a:t>
              </a:r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관리도구</a:t>
              </a:r>
              <a:endParaRPr lang="en-US" altLang="ko-KR" sz="900" dirty="0">
                <a:solidFill>
                  <a:srgbClr val="231F20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lvl="0" algn="ctr" latinLnBrk="0"/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(</a:t>
              </a:r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보안관리자</a:t>
              </a:r>
              <a:r>
                <a:rPr lang="en-US" altLang="ko-KR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)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sp>
        <p:nvSpPr>
          <p:cNvPr id="283" name="Rectangle 5"/>
          <p:cNvSpPr>
            <a:spLocks noChangeArrowheads="1"/>
          </p:cNvSpPr>
          <p:nvPr/>
        </p:nvSpPr>
        <p:spPr bwMode="auto">
          <a:xfrm>
            <a:off x="6377283" y="3220410"/>
            <a:ext cx="756251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ko-KR" altLang="en-US" sz="900" dirty="0">
                <a:solidFill>
                  <a:srgbClr val="231F20"/>
                </a:solidFill>
                <a:latin typeface="Nanum Gothic" charset="-127"/>
                <a:ea typeface="Nanum Gothic" charset="-127"/>
                <a:cs typeface="Nanum Gothic" charset="-127"/>
              </a:rPr>
              <a:t>정책 파일</a:t>
            </a:r>
            <a:endParaRPr kumimoji="0" lang="ko-KR" altLang="ko-KR" sz="9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93" name="Rectangle 5"/>
          <p:cNvSpPr>
            <a:spLocks noChangeArrowheads="1"/>
          </p:cNvSpPr>
          <p:nvPr/>
        </p:nvSpPr>
        <p:spPr bwMode="auto">
          <a:xfrm>
            <a:off x="8591094" y="2453275"/>
            <a:ext cx="9810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sz="900" dirty="0">
                <a:solidFill>
                  <a:srgbClr val="231F20"/>
                </a:solidFill>
                <a:latin typeface="Nanum Gothic" charset="-127"/>
                <a:ea typeface="Nanum Gothic" charset="-127"/>
                <a:cs typeface="Nanum Gothic" charset="-127"/>
              </a:rPr>
              <a:t>other Plugins</a:t>
            </a:r>
            <a:endParaRPr kumimoji="0" lang="ko-KR" altLang="ko-KR" sz="9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8024968" y="2113496"/>
            <a:ext cx="1972800" cy="1310199"/>
          </a:xfrm>
          <a:prstGeom prst="roundRect">
            <a:avLst>
              <a:gd name="adj" fmla="val 3607"/>
            </a:avLst>
          </a:prstGeom>
          <a:noFill/>
          <a:ln w="22225">
            <a:solidFill>
              <a:srgbClr val="6C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 anchorCtr="0"/>
          <a:lstStyle/>
          <a:p>
            <a:pPr algn="ctr"/>
            <a:endParaRPr kumimoji="1" lang="ko-KR" altLang="en-US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8024968" y="1911613"/>
            <a:ext cx="1972800" cy="371096"/>
          </a:xfrm>
          <a:prstGeom prst="roundRect">
            <a:avLst>
              <a:gd name="adj" fmla="val 7141"/>
            </a:avLst>
          </a:prstGeom>
          <a:solidFill>
            <a:srgbClr val="6C727E"/>
          </a:solidFill>
          <a:ln w="22225">
            <a:solidFill>
              <a:srgbClr val="6C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DCA</a:t>
            </a:r>
            <a:endParaRPr kumimoji="1" lang="ko-KR" altLang="en-US" sz="11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02628" y="726621"/>
            <a:ext cx="1322615" cy="1534886"/>
            <a:chOff x="4841421" y="791935"/>
            <a:chExt cx="1322615" cy="1534886"/>
          </a:xfrm>
        </p:grpSpPr>
        <p:sp>
          <p:nvSpPr>
            <p:cNvPr id="378" name="모서리가 둥근 직사각형 377"/>
            <p:cNvSpPr/>
            <p:nvPr/>
          </p:nvSpPr>
          <p:spPr>
            <a:xfrm>
              <a:off x="4841421" y="791935"/>
              <a:ext cx="1322615" cy="1534886"/>
            </a:xfrm>
            <a:prstGeom prst="roundRect">
              <a:avLst>
                <a:gd name="adj" fmla="val 3607"/>
              </a:avLst>
            </a:prstGeom>
            <a:solidFill>
              <a:srgbClr val="F5F5F5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918982" y="925614"/>
              <a:ext cx="1167493" cy="554437"/>
              <a:chOff x="4918982" y="933778"/>
              <a:chExt cx="1167493" cy="554437"/>
            </a:xfrm>
          </p:grpSpPr>
          <p:sp>
            <p:nvSpPr>
              <p:cNvPr id="384" name="Rectangle 5"/>
              <p:cNvSpPr>
                <a:spLocks noChangeArrowheads="1"/>
              </p:cNvSpPr>
              <p:nvPr/>
            </p:nvSpPr>
            <p:spPr bwMode="auto">
              <a:xfrm>
                <a:off x="4918982" y="1349716"/>
                <a:ext cx="1167493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en-US" altLang="ko-KR" sz="900" b="1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BA-UND</a:t>
                </a:r>
                <a:r>
                  <a:rPr lang="en-US" altLang="ko-KR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키 쌍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385" name="그룹 384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5300322" y="933778"/>
                <a:ext cx="404813" cy="355599"/>
                <a:chOff x="7407275" y="1558926"/>
                <a:chExt cx="404813" cy="355599"/>
              </a:xfrm>
            </p:grpSpPr>
            <p:sp>
              <p:nvSpPr>
                <p:cNvPr id="386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7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8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9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97" name="그룹 396"/>
            <p:cNvGrpSpPr/>
            <p:nvPr/>
          </p:nvGrpSpPr>
          <p:grpSpPr>
            <a:xfrm>
              <a:off x="4918982" y="1652235"/>
              <a:ext cx="1167493" cy="554437"/>
              <a:chOff x="4918982" y="933778"/>
              <a:chExt cx="1167493" cy="554437"/>
            </a:xfrm>
          </p:grpSpPr>
          <p:sp>
            <p:nvSpPr>
              <p:cNvPr id="398" name="Rectangle 5"/>
              <p:cNvSpPr>
                <a:spLocks noChangeArrowheads="1"/>
              </p:cNvSpPr>
              <p:nvPr/>
            </p:nvSpPr>
            <p:spPr bwMode="auto">
              <a:xfrm>
                <a:off x="4918982" y="1349716"/>
                <a:ext cx="1167493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사이트 공개키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5300322" y="933778"/>
                <a:ext cx="404813" cy="355599"/>
                <a:chOff x="7407275" y="1558926"/>
                <a:chExt cx="404813" cy="355599"/>
              </a:xfrm>
            </p:grpSpPr>
            <p:sp>
              <p:nvSpPr>
                <p:cNvPr id="400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5" name="그룹 404"/>
          <p:cNvGrpSpPr/>
          <p:nvPr/>
        </p:nvGrpSpPr>
        <p:grpSpPr>
          <a:xfrm>
            <a:off x="4310743" y="3110592"/>
            <a:ext cx="1322615" cy="1534886"/>
            <a:chOff x="4841421" y="791935"/>
            <a:chExt cx="1322615" cy="1534886"/>
          </a:xfrm>
        </p:grpSpPr>
        <p:sp>
          <p:nvSpPr>
            <p:cNvPr id="406" name="모서리가 둥근 직사각형 405"/>
            <p:cNvSpPr/>
            <p:nvPr/>
          </p:nvSpPr>
          <p:spPr>
            <a:xfrm>
              <a:off x="4841421" y="791935"/>
              <a:ext cx="1322615" cy="1534886"/>
            </a:xfrm>
            <a:prstGeom prst="roundRect">
              <a:avLst>
                <a:gd name="adj" fmla="val 360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07" name="그룹 406"/>
            <p:cNvGrpSpPr/>
            <p:nvPr/>
          </p:nvGrpSpPr>
          <p:grpSpPr>
            <a:xfrm>
              <a:off x="4918982" y="925614"/>
              <a:ext cx="1167493" cy="554437"/>
              <a:chOff x="4918982" y="933778"/>
              <a:chExt cx="1167493" cy="554437"/>
            </a:xfrm>
          </p:grpSpPr>
          <p:sp>
            <p:nvSpPr>
              <p:cNvPr id="415" name="Rectangle 5"/>
              <p:cNvSpPr>
                <a:spLocks noChangeArrowheads="1"/>
              </p:cNvSpPr>
              <p:nvPr/>
            </p:nvSpPr>
            <p:spPr bwMode="auto">
              <a:xfrm>
                <a:off x="4918982" y="1349716"/>
                <a:ext cx="1167493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en-US" altLang="ko-KR" sz="900" b="1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SG-KMS Agent </a:t>
                </a:r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키 쌍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416" name="그룹 415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5300322" y="933778"/>
                <a:ext cx="404813" cy="355599"/>
                <a:chOff x="7407275" y="1558926"/>
                <a:chExt cx="404813" cy="355599"/>
              </a:xfrm>
            </p:grpSpPr>
            <p:sp>
              <p:nvSpPr>
                <p:cNvPr id="417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8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9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0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08" name="그룹 407"/>
            <p:cNvGrpSpPr/>
            <p:nvPr/>
          </p:nvGrpSpPr>
          <p:grpSpPr>
            <a:xfrm>
              <a:off x="4918982" y="1652235"/>
              <a:ext cx="1167493" cy="554437"/>
              <a:chOff x="4918982" y="933778"/>
              <a:chExt cx="1167493" cy="554437"/>
            </a:xfrm>
          </p:grpSpPr>
          <p:sp>
            <p:nvSpPr>
              <p:cNvPr id="409" name="Rectangle 5"/>
              <p:cNvSpPr>
                <a:spLocks noChangeArrowheads="1"/>
              </p:cNvSpPr>
              <p:nvPr/>
            </p:nvSpPr>
            <p:spPr bwMode="auto">
              <a:xfrm>
                <a:off x="4918982" y="1349716"/>
                <a:ext cx="1167493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en-US" altLang="ko-KR" sz="900" b="1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SG-KMS</a:t>
                </a:r>
                <a:r>
                  <a:rPr lang="en-US" altLang="ko-KR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사이트 공개키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410" name="그룹 409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5300322" y="933778"/>
                <a:ext cx="404813" cy="355599"/>
                <a:chOff x="7407275" y="1558926"/>
                <a:chExt cx="404813" cy="355599"/>
              </a:xfrm>
            </p:grpSpPr>
            <p:sp>
              <p:nvSpPr>
                <p:cNvPr id="411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2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4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22" name="그룹 421"/>
          <p:cNvGrpSpPr/>
          <p:nvPr/>
        </p:nvGrpSpPr>
        <p:grpSpPr>
          <a:xfrm>
            <a:off x="10180865" y="1028700"/>
            <a:ext cx="1322615" cy="1534886"/>
            <a:chOff x="4841421" y="791935"/>
            <a:chExt cx="1322615" cy="1534886"/>
          </a:xfrm>
        </p:grpSpPr>
        <p:sp>
          <p:nvSpPr>
            <p:cNvPr id="423" name="모서리가 둥근 직사각형 422"/>
            <p:cNvSpPr/>
            <p:nvPr/>
          </p:nvSpPr>
          <p:spPr>
            <a:xfrm>
              <a:off x="4841421" y="791935"/>
              <a:ext cx="1322615" cy="1534886"/>
            </a:xfrm>
            <a:prstGeom prst="roundRect">
              <a:avLst>
                <a:gd name="adj" fmla="val 3607"/>
              </a:avLst>
            </a:prstGeom>
            <a:solidFill>
              <a:srgbClr val="F5F5F5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24" name="그룹 423"/>
            <p:cNvGrpSpPr/>
            <p:nvPr/>
          </p:nvGrpSpPr>
          <p:grpSpPr>
            <a:xfrm>
              <a:off x="4918982" y="925614"/>
              <a:ext cx="1167493" cy="554437"/>
              <a:chOff x="4918982" y="933778"/>
              <a:chExt cx="1167493" cy="554437"/>
            </a:xfrm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4918982" y="1349716"/>
                <a:ext cx="1167493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en-US" altLang="ko-KR" sz="900" b="1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DCA</a:t>
                </a:r>
                <a:r>
                  <a:rPr lang="en-US" altLang="ko-KR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키 쌍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433" name="그룹 432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5300322" y="933778"/>
                <a:ext cx="404813" cy="355599"/>
                <a:chOff x="7407275" y="1558926"/>
                <a:chExt cx="404813" cy="355599"/>
              </a:xfrm>
            </p:grpSpPr>
            <p:sp>
              <p:nvSpPr>
                <p:cNvPr id="434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5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6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7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25" name="그룹 424"/>
            <p:cNvGrpSpPr/>
            <p:nvPr/>
          </p:nvGrpSpPr>
          <p:grpSpPr>
            <a:xfrm>
              <a:off x="4918982" y="1652235"/>
              <a:ext cx="1167493" cy="554437"/>
              <a:chOff x="4918982" y="933778"/>
              <a:chExt cx="1167493" cy="554437"/>
            </a:xfrm>
          </p:grpSpPr>
          <p:sp>
            <p:nvSpPr>
              <p:cNvPr id="426" name="Rectangle 5"/>
              <p:cNvSpPr>
                <a:spLocks noChangeArrowheads="1"/>
              </p:cNvSpPr>
              <p:nvPr/>
            </p:nvSpPr>
            <p:spPr bwMode="auto">
              <a:xfrm>
                <a:off x="4918982" y="1349716"/>
                <a:ext cx="1167493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사이트 공개키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427" name="그룹 426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5300322" y="933778"/>
                <a:ext cx="404813" cy="355599"/>
                <a:chOff x="7407275" y="1558926"/>
                <a:chExt cx="404813" cy="355599"/>
              </a:xfrm>
            </p:grpSpPr>
            <p:sp>
              <p:nvSpPr>
                <p:cNvPr id="428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9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0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1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cxnSp>
        <p:nvCxnSpPr>
          <p:cNvPr id="438" name="꺾인 연결선[E] 437"/>
          <p:cNvCxnSpPr/>
          <p:nvPr/>
        </p:nvCxnSpPr>
        <p:spPr>
          <a:xfrm rot="5400000">
            <a:off x="9783778" y="1491914"/>
            <a:ext cx="516947" cy="277228"/>
          </a:xfrm>
          <a:prstGeom prst="bentConnector3">
            <a:avLst>
              <a:gd name="adj1" fmla="val -258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그룹 438"/>
          <p:cNvGrpSpPr/>
          <p:nvPr/>
        </p:nvGrpSpPr>
        <p:grpSpPr>
          <a:xfrm>
            <a:off x="9691008" y="4253593"/>
            <a:ext cx="1322615" cy="1534886"/>
            <a:chOff x="4841421" y="791935"/>
            <a:chExt cx="1322615" cy="1534886"/>
          </a:xfrm>
        </p:grpSpPr>
        <p:sp>
          <p:nvSpPr>
            <p:cNvPr id="440" name="모서리가 둥근 직사각형 439"/>
            <p:cNvSpPr/>
            <p:nvPr/>
          </p:nvSpPr>
          <p:spPr>
            <a:xfrm>
              <a:off x="4841421" y="791935"/>
              <a:ext cx="1322615" cy="1534886"/>
            </a:xfrm>
            <a:prstGeom prst="roundRect">
              <a:avLst>
                <a:gd name="adj" fmla="val 3607"/>
              </a:avLst>
            </a:prstGeom>
            <a:solidFill>
              <a:srgbClr val="F5F5F5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41" name="그룹 440"/>
            <p:cNvGrpSpPr/>
            <p:nvPr/>
          </p:nvGrpSpPr>
          <p:grpSpPr>
            <a:xfrm>
              <a:off x="4918982" y="925614"/>
              <a:ext cx="1167493" cy="554437"/>
              <a:chOff x="4918982" y="933778"/>
              <a:chExt cx="1167493" cy="554437"/>
            </a:xfrm>
          </p:grpSpPr>
          <p:sp>
            <p:nvSpPr>
              <p:cNvPr id="449" name="Rectangle 5"/>
              <p:cNvSpPr>
                <a:spLocks noChangeArrowheads="1"/>
              </p:cNvSpPr>
              <p:nvPr/>
            </p:nvSpPr>
            <p:spPr bwMode="auto">
              <a:xfrm>
                <a:off x="4918982" y="1349716"/>
                <a:ext cx="1167493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en-US" altLang="ko-KR" sz="900" b="1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DCC </a:t>
                </a:r>
                <a:r>
                  <a:rPr lang="ko-KR" altLang="en-US" sz="900" b="1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관리도구 </a:t>
                </a:r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키 쌍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450" name="그룹 449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5300322" y="933778"/>
                <a:ext cx="404813" cy="355599"/>
                <a:chOff x="7407275" y="1558926"/>
                <a:chExt cx="404813" cy="355599"/>
              </a:xfrm>
            </p:grpSpPr>
            <p:sp>
              <p:nvSpPr>
                <p:cNvPr id="451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2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3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4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42" name="그룹 441"/>
            <p:cNvGrpSpPr/>
            <p:nvPr/>
          </p:nvGrpSpPr>
          <p:grpSpPr>
            <a:xfrm>
              <a:off x="4918982" y="1652235"/>
              <a:ext cx="1167493" cy="554437"/>
              <a:chOff x="4918982" y="933778"/>
              <a:chExt cx="1167493" cy="554437"/>
            </a:xfrm>
          </p:grpSpPr>
          <p:sp>
            <p:nvSpPr>
              <p:cNvPr id="443" name="Rectangle 5"/>
              <p:cNvSpPr>
                <a:spLocks noChangeArrowheads="1"/>
              </p:cNvSpPr>
              <p:nvPr/>
            </p:nvSpPr>
            <p:spPr bwMode="auto">
              <a:xfrm>
                <a:off x="4918982" y="1349716"/>
                <a:ext cx="1167493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사이트 공개키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5300322" y="933778"/>
                <a:ext cx="404813" cy="355599"/>
                <a:chOff x="7407275" y="1558926"/>
                <a:chExt cx="404813" cy="355599"/>
              </a:xfrm>
            </p:grpSpPr>
            <p:sp>
              <p:nvSpPr>
                <p:cNvPr id="445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6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7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8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cxnSp>
        <p:nvCxnSpPr>
          <p:cNvPr id="455" name="꺾인 연결선[E] 454"/>
          <p:cNvCxnSpPr/>
          <p:nvPr/>
        </p:nvCxnSpPr>
        <p:spPr>
          <a:xfrm rot="5400000">
            <a:off x="8882680" y="4810700"/>
            <a:ext cx="720000" cy="864000"/>
          </a:xfrm>
          <a:prstGeom prst="bentConnector3">
            <a:avLst>
              <a:gd name="adj1" fmla="val 1187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그룹 381"/>
          <p:cNvGrpSpPr/>
          <p:nvPr/>
        </p:nvGrpSpPr>
        <p:grpSpPr>
          <a:xfrm>
            <a:off x="6161293" y="2430389"/>
            <a:ext cx="981729" cy="761121"/>
            <a:chOff x="6161293" y="2430389"/>
            <a:chExt cx="981729" cy="761121"/>
          </a:xfrm>
        </p:grpSpPr>
        <p:grpSp>
          <p:nvGrpSpPr>
            <p:cNvPr id="383" name="그룹 382">
              <a:extLst>
                <a:ext uri="{FF2B5EF4-FFF2-40B4-BE49-F238E27FC236}">
                  <a16:creationId xmlns="" xmlns:a16="http://schemas.microsoft.com/office/drawing/2014/main" id="{64003AC5-D4AF-48CE-9C3F-5B65DC38A73A}"/>
                </a:ext>
              </a:extLst>
            </p:cNvPr>
            <p:cNvGrpSpPr/>
            <p:nvPr/>
          </p:nvGrpSpPr>
          <p:grpSpPr>
            <a:xfrm>
              <a:off x="6423221" y="2430389"/>
              <a:ext cx="620352" cy="726709"/>
              <a:chOff x="6570567" y="1243989"/>
              <a:chExt cx="620352" cy="726709"/>
            </a:xfrm>
          </p:grpSpPr>
          <p:grpSp>
            <p:nvGrpSpPr>
              <p:cNvPr id="463" name="그룹 462">
                <a:extLst>
                  <a:ext uri="{FF2B5EF4-FFF2-40B4-BE49-F238E27FC236}">
                    <a16:creationId xmlns="" xmlns:a16="http://schemas.microsoft.com/office/drawing/2014/main" id="{892EEBA2-B26E-43C0-AEDE-C76A0AA80EC7}"/>
                  </a:ext>
                </a:extLst>
              </p:cNvPr>
              <p:cNvGrpSpPr/>
              <p:nvPr/>
            </p:nvGrpSpPr>
            <p:grpSpPr>
              <a:xfrm>
                <a:off x="6733718" y="1243989"/>
                <a:ext cx="457201" cy="612775"/>
                <a:chOff x="6615113" y="1601788"/>
                <a:chExt cx="457201" cy="612775"/>
              </a:xfrm>
            </p:grpSpPr>
            <p:sp>
              <p:nvSpPr>
                <p:cNvPr id="472" name="AutoShape 17">
                  <a:extLst>
                    <a:ext uri="{FF2B5EF4-FFF2-40B4-BE49-F238E27FC236}">
                      <a16:creationId xmlns="" xmlns:a16="http://schemas.microsoft.com/office/drawing/2014/main" id="{BE168CDC-42D5-41C5-96DA-95FC497D4E2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615113" y="1603375"/>
                  <a:ext cx="4572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3" name="Freeform 19">
                  <a:extLst>
                    <a:ext uri="{FF2B5EF4-FFF2-40B4-BE49-F238E27FC236}">
                      <a16:creationId xmlns="" xmlns:a16="http://schemas.microsoft.com/office/drawing/2014/main" id="{5CD08957-A8E8-49E3-8586-3479F4BF11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0988" y="1617663"/>
                  <a:ext cx="427038" cy="581025"/>
                </a:xfrm>
                <a:custGeom>
                  <a:avLst/>
                  <a:gdLst>
                    <a:gd name="T0" fmla="*/ 175 w 269"/>
                    <a:gd name="T1" fmla="*/ 0 h 366"/>
                    <a:gd name="T2" fmla="*/ 269 w 269"/>
                    <a:gd name="T3" fmla="*/ 95 h 366"/>
                    <a:gd name="T4" fmla="*/ 269 w 269"/>
                    <a:gd name="T5" fmla="*/ 366 h 366"/>
                    <a:gd name="T6" fmla="*/ 0 w 269"/>
                    <a:gd name="T7" fmla="*/ 366 h 366"/>
                    <a:gd name="T8" fmla="*/ 0 w 269"/>
                    <a:gd name="T9" fmla="*/ 0 h 366"/>
                    <a:gd name="T10" fmla="*/ 175 w 269"/>
                    <a:gd name="T11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366">
                      <a:moveTo>
                        <a:pt x="175" y="0"/>
                      </a:moveTo>
                      <a:lnTo>
                        <a:pt x="269" y="95"/>
                      </a:lnTo>
                      <a:lnTo>
                        <a:pt x="269" y="366"/>
                      </a:lnTo>
                      <a:lnTo>
                        <a:pt x="0" y="366"/>
                      </a:lnTo>
                      <a:lnTo>
                        <a:pt x="0" y="0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4" name="Freeform 20">
                  <a:extLst>
                    <a:ext uri="{FF2B5EF4-FFF2-40B4-BE49-F238E27FC236}">
                      <a16:creationId xmlns="" xmlns:a16="http://schemas.microsoft.com/office/drawing/2014/main" id="{73635FC5-A04D-467A-B17E-64FC34BB8E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16701" y="1601788"/>
                  <a:ext cx="455613" cy="612775"/>
                </a:xfrm>
                <a:custGeom>
                  <a:avLst/>
                  <a:gdLst>
                    <a:gd name="T0" fmla="*/ 188 w 287"/>
                    <a:gd name="T1" fmla="*/ 0 h 386"/>
                    <a:gd name="T2" fmla="*/ 0 w 287"/>
                    <a:gd name="T3" fmla="*/ 0 h 386"/>
                    <a:gd name="T4" fmla="*/ 0 w 287"/>
                    <a:gd name="T5" fmla="*/ 386 h 386"/>
                    <a:gd name="T6" fmla="*/ 287 w 287"/>
                    <a:gd name="T7" fmla="*/ 386 h 386"/>
                    <a:gd name="T8" fmla="*/ 287 w 287"/>
                    <a:gd name="T9" fmla="*/ 101 h 386"/>
                    <a:gd name="T10" fmla="*/ 188 w 287"/>
                    <a:gd name="T11" fmla="*/ 0 h 386"/>
                    <a:gd name="T12" fmla="*/ 193 w 287"/>
                    <a:gd name="T13" fmla="*/ 32 h 386"/>
                    <a:gd name="T14" fmla="*/ 256 w 287"/>
                    <a:gd name="T15" fmla="*/ 95 h 386"/>
                    <a:gd name="T16" fmla="*/ 193 w 287"/>
                    <a:gd name="T17" fmla="*/ 95 h 386"/>
                    <a:gd name="T18" fmla="*/ 193 w 287"/>
                    <a:gd name="T19" fmla="*/ 32 h 386"/>
                    <a:gd name="T20" fmla="*/ 18 w 287"/>
                    <a:gd name="T21" fmla="*/ 367 h 386"/>
                    <a:gd name="T22" fmla="*/ 18 w 287"/>
                    <a:gd name="T23" fmla="*/ 19 h 386"/>
                    <a:gd name="T24" fmla="*/ 175 w 287"/>
                    <a:gd name="T25" fmla="*/ 19 h 386"/>
                    <a:gd name="T26" fmla="*/ 175 w 287"/>
                    <a:gd name="T27" fmla="*/ 114 h 386"/>
                    <a:gd name="T28" fmla="*/ 269 w 287"/>
                    <a:gd name="T29" fmla="*/ 114 h 386"/>
                    <a:gd name="T30" fmla="*/ 269 w 287"/>
                    <a:gd name="T31" fmla="*/ 367 h 386"/>
                    <a:gd name="T32" fmla="*/ 18 w 287"/>
                    <a:gd name="T33" fmla="*/ 367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7" h="386">
                      <a:moveTo>
                        <a:pt x="188" y="0"/>
                      </a:moveTo>
                      <a:lnTo>
                        <a:pt x="0" y="0"/>
                      </a:lnTo>
                      <a:lnTo>
                        <a:pt x="0" y="386"/>
                      </a:lnTo>
                      <a:lnTo>
                        <a:pt x="287" y="386"/>
                      </a:lnTo>
                      <a:lnTo>
                        <a:pt x="287" y="101"/>
                      </a:lnTo>
                      <a:lnTo>
                        <a:pt x="188" y="0"/>
                      </a:lnTo>
                      <a:close/>
                      <a:moveTo>
                        <a:pt x="193" y="32"/>
                      </a:moveTo>
                      <a:lnTo>
                        <a:pt x="256" y="95"/>
                      </a:lnTo>
                      <a:lnTo>
                        <a:pt x="193" y="95"/>
                      </a:lnTo>
                      <a:lnTo>
                        <a:pt x="193" y="32"/>
                      </a:lnTo>
                      <a:close/>
                      <a:moveTo>
                        <a:pt x="18" y="367"/>
                      </a:moveTo>
                      <a:lnTo>
                        <a:pt x="18" y="19"/>
                      </a:lnTo>
                      <a:lnTo>
                        <a:pt x="175" y="19"/>
                      </a:lnTo>
                      <a:lnTo>
                        <a:pt x="175" y="114"/>
                      </a:lnTo>
                      <a:lnTo>
                        <a:pt x="269" y="114"/>
                      </a:lnTo>
                      <a:lnTo>
                        <a:pt x="269" y="367"/>
                      </a:lnTo>
                      <a:lnTo>
                        <a:pt x="18" y="367"/>
                      </a:lnTo>
                      <a:close/>
                    </a:path>
                  </a:pathLst>
                </a:custGeom>
                <a:solidFill>
                  <a:srgbClr val="7E56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4" name="그룹 463">
                <a:extLst>
                  <a:ext uri="{FF2B5EF4-FFF2-40B4-BE49-F238E27FC236}">
                    <a16:creationId xmlns="" xmlns:a16="http://schemas.microsoft.com/office/drawing/2014/main" id="{F1B6E4AA-4595-4B7B-B09B-B2FC15924C8B}"/>
                  </a:ext>
                </a:extLst>
              </p:cNvPr>
              <p:cNvGrpSpPr/>
              <p:nvPr/>
            </p:nvGrpSpPr>
            <p:grpSpPr>
              <a:xfrm>
                <a:off x="6652143" y="1300956"/>
                <a:ext cx="457201" cy="612775"/>
                <a:chOff x="6615113" y="1601788"/>
                <a:chExt cx="457201" cy="612775"/>
              </a:xfrm>
            </p:grpSpPr>
            <p:sp>
              <p:nvSpPr>
                <p:cNvPr id="469" name="AutoShape 17">
                  <a:extLst>
                    <a:ext uri="{FF2B5EF4-FFF2-40B4-BE49-F238E27FC236}">
                      <a16:creationId xmlns="" xmlns:a16="http://schemas.microsoft.com/office/drawing/2014/main" id="{941FADF2-C2FC-4EF1-8D93-F1DD8B1E98D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615113" y="1603375"/>
                  <a:ext cx="4572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0" name="Freeform 19">
                  <a:extLst>
                    <a:ext uri="{FF2B5EF4-FFF2-40B4-BE49-F238E27FC236}">
                      <a16:creationId xmlns="" xmlns:a16="http://schemas.microsoft.com/office/drawing/2014/main" id="{35047F00-2B07-41CF-9660-454AD89D9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0988" y="1617663"/>
                  <a:ext cx="427038" cy="581025"/>
                </a:xfrm>
                <a:custGeom>
                  <a:avLst/>
                  <a:gdLst>
                    <a:gd name="T0" fmla="*/ 175 w 269"/>
                    <a:gd name="T1" fmla="*/ 0 h 366"/>
                    <a:gd name="T2" fmla="*/ 269 w 269"/>
                    <a:gd name="T3" fmla="*/ 95 h 366"/>
                    <a:gd name="T4" fmla="*/ 269 w 269"/>
                    <a:gd name="T5" fmla="*/ 366 h 366"/>
                    <a:gd name="T6" fmla="*/ 0 w 269"/>
                    <a:gd name="T7" fmla="*/ 366 h 366"/>
                    <a:gd name="T8" fmla="*/ 0 w 269"/>
                    <a:gd name="T9" fmla="*/ 0 h 366"/>
                    <a:gd name="T10" fmla="*/ 175 w 269"/>
                    <a:gd name="T11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366">
                      <a:moveTo>
                        <a:pt x="175" y="0"/>
                      </a:moveTo>
                      <a:lnTo>
                        <a:pt x="269" y="95"/>
                      </a:lnTo>
                      <a:lnTo>
                        <a:pt x="269" y="366"/>
                      </a:lnTo>
                      <a:lnTo>
                        <a:pt x="0" y="366"/>
                      </a:lnTo>
                      <a:lnTo>
                        <a:pt x="0" y="0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1" name="Freeform 20">
                  <a:extLst>
                    <a:ext uri="{FF2B5EF4-FFF2-40B4-BE49-F238E27FC236}">
                      <a16:creationId xmlns="" xmlns:a16="http://schemas.microsoft.com/office/drawing/2014/main" id="{F1090CBA-5505-4D2E-9EC8-0BE62DB25A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16701" y="1601788"/>
                  <a:ext cx="455613" cy="612775"/>
                </a:xfrm>
                <a:custGeom>
                  <a:avLst/>
                  <a:gdLst>
                    <a:gd name="T0" fmla="*/ 188 w 287"/>
                    <a:gd name="T1" fmla="*/ 0 h 386"/>
                    <a:gd name="T2" fmla="*/ 0 w 287"/>
                    <a:gd name="T3" fmla="*/ 0 h 386"/>
                    <a:gd name="T4" fmla="*/ 0 w 287"/>
                    <a:gd name="T5" fmla="*/ 386 h 386"/>
                    <a:gd name="T6" fmla="*/ 287 w 287"/>
                    <a:gd name="T7" fmla="*/ 386 h 386"/>
                    <a:gd name="T8" fmla="*/ 287 w 287"/>
                    <a:gd name="T9" fmla="*/ 101 h 386"/>
                    <a:gd name="T10" fmla="*/ 188 w 287"/>
                    <a:gd name="T11" fmla="*/ 0 h 386"/>
                    <a:gd name="T12" fmla="*/ 193 w 287"/>
                    <a:gd name="T13" fmla="*/ 32 h 386"/>
                    <a:gd name="T14" fmla="*/ 256 w 287"/>
                    <a:gd name="T15" fmla="*/ 95 h 386"/>
                    <a:gd name="T16" fmla="*/ 193 w 287"/>
                    <a:gd name="T17" fmla="*/ 95 h 386"/>
                    <a:gd name="T18" fmla="*/ 193 w 287"/>
                    <a:gd name="T19" fmla="*/ 32 h 386"/>
                    <a:gd name="T20" fmla="*/ 18 w 287"/>
                    <a:gd name="T21" fmla="*/ 367 h 386"/>
                    <a:gd name="T22" fmla="*/ 18 w 287"/>
                    <a:gd name="T23" fmla="*/ 19 h 386"/>
                    <a:gd name="T24" fmla="*/ 175 w 287"/>
                    <a:gd name="T25" fmla="*/ 19 h 386"/>
                    <a:gd name="T26" fmla="*/ 175 w 287"/>
                    <a:gd name="T27" fmla="*/ 114 h 386"/>
                    <a:gd name="T28" fmla="*/ 269 w 287"/>
                    <a:gd name="T29" fmla="*/ 114 h 386"/>
                    <a:gd name="T30" fmla="*/ 269 w 287"/>
                    <a:gd name="T31" fmla="*/ 367 h 386"/>
                    <a:gd name="T32" fmla="*/ 18 w 287"/>
                    <a:gd name="T33" fmla="*/ 367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7" h="386">
                      <a:moveTo>
                        <a:pt x="188" y="0"/>
                      </a:moveTo>
                      <a:lnTo>
                        <a:pt x="0" y="0"/>
                      </a:lnTo>
                      <a:lnTo>
                        <a:pt x="0" y="386"/>
                      </a:lnTo>
                      <a:lnTo>
                        <a:pt x="287" y="386"/>
                      </a:lnTo>
                      <a:lnTo>
                        <a:pt x="287" y="101"/>
                      </a:lnTo>
                      <a:lnTo>
                        <a:pt x="188" y="0"/>
                      </a:lnTo>
                      <a:close/>
                      <a:moveTo>
                        <a:pt x="193" y="32"/>
                      </a:moveTo>
                      <a:lnTo>
                        <a:pt x="256" y="95"/>
                      </a:lnTo>
                      <a:lnTo>
                        <a:pt x="193" y="95"/>
                      </a:lnTo>
                      <a:lnTo>
                        <a:pt x="193" y="32"/>
                      </a:lnTo>
                      <a:close/>
                      <a:moveTo>
                        <a:pt x="18" y="367"/>
                      </a:moveTo>
                      <a:lnTo>
                        <a:pt x="18" y="19"/>
                      </a:lnTo>
                      <a:lnTo>
                        <a:pt x="175" y="19"/>
                      </a:lnTo>
                      <a:lnTo>
                        <a:pt x="175" y="114"/>
                      </a:lnTo>
                      <a:lnTo>
                        <a:pt x="269" y="114"/>
                      </a:lnTo>
                      <a:lnTo>
                        <a:pt x="269" y="367"/>
                      </a:lnTo>
                      <a:lnTo>
                        <a:pt x="18" y="367"/>
                      </a:lnTo>
                      <a:close/>
                    </a:path>
                  </a:pathLst>
                </a:custGeom>
                <a:solidFill>
                  <a:srgbClr val="7E56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5" name="그룹 464">
                <a:extLst>
                  <a:ext uri="{FF2B5EF4-FFF2-40B4-BE49-F238E27FC236}">
                    <a16:creationId xmlns="" xmlns:a16="http://schemas.microsoft.com/office/drawing/2014/main" id="{95638856-3F17-4048-983B-05F9C65BA770}"/>
                  </a:ext>
                </a:extLst>
              </p:cNvPr>
              <p:cNvGrpSpPr/>
              <p:nvPr/>
            </p:nvGrpSpPr>
            <p:grpSpPr>
              <a:xfrm>
                <a:off x="6570567" y="1357923"/>
                <a:ext cx="457201" cy="612775"/>
                <a:chOff x="6615113" y="1601788"/>
                <a:chExt cx="457201" cy="612775"/>
              </a:xfrm>
            </p:grpSpPr>
            <p:sp>
              <p:nvSpPr>
                <p:cNvPr id="466" name="AutoShape 17">
                  <a:extLst>
                    <a:ext uri="{FF2B5EF4-FFF2-40B4-BE49-F238E27FC236}">
                      <a16:creationId xmlns="" xmlns:a16="http://schemas.microsoft.com/office/drawing/2014/main" id="{5AA27D46-0EAF-4BEA-AEBD-BEC3C660558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615113" y="1603375"/>
                  <a:ext cx="4572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7" name="Freeform 19">
                  <a:extLst>
                    <a:ext uri="{FF2B5EF4-FFF2-40B4-BE49-F238E27FC236}">
                      <a16:creationId xmlns="" xmlns:a16="http://schemas.microsoft.com/office/drawing/2014/main" id="{7CF5B943-2E47-4241-A66E-2328EB81B5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0988" y="1617663"/>
                  <a:ext cx="427038" cy="581025"/>
                </a:xfrm>
                <a:custGeom>
                  <a:avLst/>
                  <a:gdLst>
                    <a:gd name="T0" fmla="*/ 175 w 269"/>
                    <a:gd name="T1" fmla="*/ 0 h 366"/>
                    <a:gd name="T2" fmla="*/ 269 w 269"/>
                    <a:gd name="T3" fmla="*/ 95 h 366"/>
                    <a:gd name="T4" fmla="*/ 269 w 269"/>
                    <a:gd name="T5" fmla="*/ 366 h 366"/>
                    <a:gd name="T6" fmla="*/ 0 w 269"/>
                    <a:gd name="T7" fmla="*/ 366 h 366"/>
                    <a:gd name="T8" fmla="*/ 0 w 269"/>
                    <a:gd name="T9" fmla="*/ 0 h 366"/>
                    <a:gd name="T10" fmla="*/ 175 w 269"/>
                    <a:gd name="T11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366">
                      <a:moveTo>
                        <a:pt x="175" y="0"/>
                      </a:moveTo>
                      <a:lnTo>
                        <a:pt x="269" y="95"/>
                      </a:lnTo>
                      <a:lnTo>
                        <a:pt x="269" y="366"/>
                      </a:lnTo>
                      <a:lnTo>
                        <a:pt x="0" y="366"/>
                      </a:lnTo>
                      <a:lnTo>
                        <a:pt x="0" y="0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8" name="Freeform 20">
                  <a:extLst>
                    <a:ext uri="{FF2B5EF4-FFF2-40B4-BE49-F238E27FC236}">
                      <a16:creationId xmlns="" xmlns:a16="http://schemas.microsoft.com/office/drawing/2014/main" id="{A0BF3293-CEC7-420A-8109-5BDC9DB9B1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16701" y="1601788"/>
                  <a:ext cx="455613" cy="612775"/>
                </a:xfrm>
                <a:custGeom>
                  <a:avLst/>
                  <a:gdLst>
                    <a:gd name="T0" fmla="*/ 188 w 287"/>
                    <a:gd name="T1" fmla="*/ 0 h 386"/>
                    <a:gd name="T2" fmla="*/ 0 w 287"/>
                    <a:gd name="T3" fmla="*/ 0 h 386"/>
                    <a:gd name="T4" fmla="*/ 0 w 287"/>
                    <a:gd name="T5" fmla="*/ 386 h 386"/>
                    <a:gd name="T6" fmla="*/ 287 w 287"/>
                    <a:gd name="T7" fmla="*/ 386 h 386"/>
                    <a:gd name="T8" fmla="*/ 287 w 287"/>
                    <a:gd name="T9" fmla="*/ 101 h 386"/>
                    <a:gd name="T10" fmla="*/ 188 w 287"/>
                    <a:gd name="T11" fmla="*/ 0 h 386"/>
                    <a:gd name="T12" fmla="*/ 193 w 287"/>
                    <a:gd name="T13" fmla="*/ 32 h 386"/>
                    <a:gd name="T14" fmla="*/ 256 w 287"/>
                    <a:gd name="T15" fmla="*/ 95 h 386"/>
                    <a:gd name="T16" fmla="*/ 193 w 287"/>
                    <a:gd name="T17" fmla="*/ 95 h 386"/>
                    <a:gd name="T18" fmla="*/ 193 w 287"/>
                    <a:gd name="T19" fmla="*/ 32 h 386"/>
                    <a:gd name="T20" fmla="*/ 18 w 287"/>
                    <a:gd name="T21" fmla="*/ 367 h 386"/>
                    <a:gd name="T22" fmla="*/ 18 w 287"/>
                    <a:gd name="T23" fmla="*/ 19 h 386"/>
                    <a:gd name="T24" fmla="*/ 175 w 287"/>
                    <a:gd name="T25" fmla="*/ 19 h 386"/>
                    <a:gd name="T26" fmla="*/ 175 w 287"/>
                    <a:gd name="T27" fmla="*/ 114 h 386"/>
                    <a:gd name="T28" fmla="*/ 269 w 287"/>
                    <a:gd name="T29" fmla="*/ 114 h 386"/>
                    <a:gd name="T30" fmla="*/ 269 w 287"/>
                    <a:gd name="T31" fmla="*/ 367 h 386"/>
                    <a:gd name="T32" fmla="*/ 18 w 287"/>
                    <a:gd name="T33" fmla="*/ 367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7" h="386">
                      <a:moveTo>
                        <a:pt x="188" y="0"/>
                      </a:moveTo>
                      <a:lnTo>
                        <a:pt x="0" y="0"/>
                      </a:lnTo>
                      <a:lnTo>
                        <a:pt x="0" y="386"/>
                      </a:lnTo>
                      <a:lnTo>
                        <a:pt x="287" y="386"/>
                      </a:lnTo>
                      <a:lnTo>
                        <a:pt x="287" y="101"/>
                      </a:lnTo>
                      <a:lnTo>
                        <a:pt x="188" y="0"/>
                      </a:lnTo>
                      <a:close/>
                      <a:moveTo>
                        <a:pt x="193" y="32"/>
                      </a:moveTo>
                      <a:lnTo>
                        <a:pt x="256" y="95"/>
                      </a:lnTo>
                      <a:lnTo>
                        <a:pt x="193" y="95"/>
                      </a:lnTo>
                      <a:lnTo>
                        <a:pt x="193" y="32"/>
                      </a:lnTo>
                      <a:close/>
                      <a:moveTo>
                        <a:pt x="18" y="367"/>
                      </a:moveTo>
                      <a:lnTo>
                        <a:pt x="18" y="19"/>
                      </a:lnTo>
                      <a:lnTo>
                        <a:pt x="175" y="19"/>
                      </a:lnTo>
                      <a:lnTo>
                        <a:pt x="175" y="114"/>
                      </a:lnTo>
                      <a:lnTo>
                        <a:pt x="269" y="114"/>
                      </a:lnTo>
                      <a:lnTo>
                        <a:pt x="269" y="367"/>
                      </a:lnTo>
                      <a:lnTo>
                        <a:pt x="18" y="367"/>
                      </a:lnTo>
                      <a:close/>
                    </a:path>
                  </a:pathLst>
                </a:custGeom>
                <a:solidFill>
                  <a:srgbClr val="7E56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90" name="그룹 389">
              <a:extLst>
                <a:ext uri="{FF2B5EF4-FFF2-40B4-BE49-F238E27FC236}">
                  <a16:creationId xmlns="" xmlns:a16="http://schemas.microsoft.com/office/drawing/2014/main" id="{CBE6BBCF-B645-4869-BBD4-C3590DB3A331}"/>
                </a:ext>
              </a:extLst>
            </p:cNvPr>
            <p:cNvGrpSpPr/>
            <p:nvPr/>
          </p:nvGrpSpPr>
          <p:grpSpPr>
            <a:xfrm>
              <a:off x="6744559" y="2769235"/>
              <a:ext cx="398463" cy="422275"/>
              <a:chOff x="927100" y="287338"/>
              <a:chExt cx="398463" cy="422275"/>
            </a:xfrm>
          </p:grpSpPr>
          <p:sp>
            <p:nvSpPr>
              <p:cNvPr id="461" name="AutoShape 10">
                <a:extLst>
                  <a:ext uri="{FF2B5EF4-FFF2-40B4-BE49-F238E27FC236}">
                    <a16:creationId xmlns="" xmlns:a16="http://schemas.microsoft.com/office/drawing/2014/main" id="{E9CEABCF-2EA7-40E0-BA60-9768AA35BF8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27100" y="287338"/>
                <a:ext cx="398463" cy="422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Freeform 14">
                <a:extLst>
                  <a:ext uri="{FF2B5EF4-FFF2-40B4-BE49-F238E27FC236}">
                    <a16:creationId xmlns="" xmlns:a16="http://schemas.microsoft.com/office/drawing/2014/main" id="{9E38CC10-BF3D-45E3-AC2B-6E3082DAD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688" y="288926"/>
                <a:ext cx="395288" cy="419100"/>
              </a:xfrm>
              <a:custGeom>
                <a:avLst/>
                <a:gdLst>
                  <a:gd name="T0" fmla="*/ 231 w 249"/>
                  <a:gd name="T1" fmla="*/ 62 h 264"/>
                  <a:gd name="T2" fmla="*/ 219 w 249"/>
                  <a:gd name="T3" fmla="*/ 90 h 264"/>
                  <a:gd name="T4" fmla="*/ 206 w 249"/>
                  <a:gd name="T5" fmla="*/ 116 h 264"/>
                  <a:gd name="T6" fmla="*/ 231 w 249"/>
                  <a:gd name="T7" fmla="*/ 201 h 264"/>
                  <a:gd name="T8" fmla="*/ 18 w 249"/>
                  <a:gd name="T9" fmla="*/ 246 h 264"/>
                  <a:gd name="T10" fmla="*/ 44 w 249"/>
                  <a:gd name="T11" fmla="*/ 201 h 264"/>
                  <a:gd name="T12" fmla="*/ 30 w 249"/>
                  <a:gd name="T13" fmla="*/ 116 h 264"/>
                  <a:gd name="T14" fmla="*/ 18 w 249"/>
                  <a:gd name="T15" fmla="*/ 90 h 264"/>
                  <a:gd name="T16" fmla="*/ 125 w 249"/>
                  <a:gd name="T17" fmla="*/ 20 h 264"/>
                  <a:gd name="T18" fmla="*/ 161 w 249"/>
                  <a:gd name="T19" fmla="*/ 201 h 264"/>
                  <a:gd name="T20" fmla="*/ 147 w 249"/>
                  <a:gd name="T21" fmla="*/ 116 h 264"/>
                  <a:gd name="T22" fmla="*/ 89 w 249"/>
                  <a:gd name="T23" fmla="*/ 201 h 264"/>
                  <a:gd name="T24" fmla="*/ 102 w 249"/>
                  <a:gd name="T25" fmla="*/ 116 h 264"/>
                  <a:gd name="T26" fmla="*/ 89 w 249"/>
                  <a:gd name="T27" fmla="*/ 201 h 264"/>
                  <a:gd name="T28" fmla="*/ 118 w 249"/>
                  <a:gd name="T29" fmla="*/ 2 h 264"/>
                  <a:gd name="T30" fmla="*/ 0 w 249"/>
                  <a:gd name="T31" fmla="*/ 49 h 264"/>
                  <a:gd name="T32" fmla="*/ 0 w 249"/>
                  <a:gd name="T33" fmla="*/ 90 h 264"/>
                  <a:gd name="T34" fmla="*/ 12 w 249"/>
                  <a:gd name="T35" fmla="*/ 109 h 264"/>
                  <a:gd name="T36" fmla="*/ 12 w 249"/>
                  <a:gd name="T37" fmla="*/ 135 h 264"/>
                  <a:gd name="T38" fmla="*/ 26 w 249"/>
                  <a:gd name="T39" fmla="*/ 183 h 264"/>
                  <a:gd name="T40" fmla="*/ 0 w 249"/>
                  <a:gd name="T41" fmla="*/ 183 h 264"/>
                  <a:gd name="T42" fmla="*/ 0 w 249"/>
                  <a:gd name="T43" fmla="*/ 246 h 264"/>
                  <a:gd name="T44" fmla="*/ 18 w 249"/>
                  <a:gd name="T45" fmla="*/ 264 h 264"/>
                  <a:gd name="T46" fmla="*/ 249 w 249"/>
                  <a:gd name="T47" fmla="*/ 264 h 264"/>
                  <a:gd name="T48" fmla="*/ 249 w 249"/>
                  <a:gd name="T49" fmla="*/ 201 h 264"/>
                  <a:gd name="T50" fmla="*/ 231 w 249"/>
                  <a:gd name="T51" fmla="*/ 183 h 264"/>
                  <a:gd name="T52" fmla="*/ 224 w 249"/>
                  <a:gd name="T53" fmla="*/ 135 h 264"/>
                  <a:gd name="T54" fmla="*/ 238 w 249"/>
                  <a:gd name="T55" fmla="*/ 116 h 264"/>
                  <a:gd name="T56" fmla="*/ 249 w 249"/>
                  <a:gd name="T57" fmla="*/ 109 h 264"/>
                  <a:gd name="T58" fmla="*/ 249 w 249"/>
                  <a:gd name="T59" fmla="*/ 62 h 264"/>
                  <a:gd name="T60" fmla="*/ 238 w 249"/>
                  <a:gd name="T61" fmla="*/ 45 h 264"/>
                  <a:gd name="T62" fmla="*/ 125 w 249"/>
                  <a:gd name="T6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9" h="264">
                    <a:moveTo>
                      <a:pt x="125" y="20"/>
                    </a:moveTo>
                    <a:lnTo>
                      <a:pt x="231" y="62"/>
                    </a:lnTo>
                    <a:lnTo>
                      <a:pt x="231" y="90"/>
                    </a:lnTo>
                    <a:lnTo>
                      <a:pt x="219" y="90"/>
                    </a:lnTo>
                    <a:lnTo>
                      <a:pt x="219" y="116"/>
                    </a:lnTo>
                    <a:lnTo>
                      <a:pt x="206" y="116"/>
                    </a:lnTo>
                    <a:lnTo>
                      <a:pt x="206" y="201"/>
                    </a:lnTo>
                    <a:lnTo>
                      <a:pt x="231" y="201"/>
                    </a:lnTo>
                    <a:lnTo>
                      <a:pt x="231" y="246"/>
                    </a:lnTo>
                    <a:lnTo>
                      <a:pt x="18" y="246"/>
                    </a:lnTo>
                    <a:lnTo>
                      <a:pt x="18" y="201"/>
                    </a:lnTo>
                    <a:lnTo>
                      <a:pt x="44" y="201"/>
                    </a:lnTo>
                    <a:lnTo>
                      <a:pt x="44" y="116"/>
                    </a:lnTo>
                    <a:lnTo>
                      <a:pt x="30" y="116"/>
                    </a:lnTo>
                    <a:lnTo>
                      <a:pt x="30" y="90"/>
                    </a:lnTo>
                    <a:lnTo>
                      <a:pt x="18" y="90"/>
                    </a:lnTo>
                    <a:lnTo>
                      <a:pt x="18" y="62"/>
                    </a:lnTo>
                    <a:lnTo>
                      <a:pt x="125" y="20"/>
                    </a:lnTo>
                    <a:moveTo>
                      <a:pt x="147" y="201"/>
                    </a:moveTo>
                    <a:lnTo>
                      <a:pt x="161" y="201"/>
                    </a:lnTo>
                    <a:lnTo>
                      <a:pt x="161" y="116"/>
                    </a:lnTo>
                    <a:lnTo>
                      <a:pt x="147" y="116"/>
                    </a:lnTo>
                    <a:lnTo>
                      <a:pt x="147" y="201"/>
                    </a:lnTo>
                    <a:moveTo>
                      <a:pt x="89" y="201"/>
                    </a:moveTo>
                    <a:lnTo>
                      <a:pt x="102" y="201"/>
                    </a:lnTo>
                    <a:lnTo>
                      <a:pt x="102" y="116"/>
                    </a:lnTo>
                    <a:lnTo>
                      <a:pt x="89" y="116"/>
                    </a:lnTo>
                    <a:lnTo>
                      <a:pt x="89" y="201"/>
                    </a:lnTo>
                    <a:moveTo>
                      <a:pt x="125" y="0"/>
                    </a:moveTo>
                    <a:lnTo>
                      <a:pt x="118" y="2"/>
                    </a:lnTo>
                    <a:lnTo>
                      <a:pt x="11" y="45"/>
                    </a:lnTo>
                    <a:lnTo>
                      <a:pt x="0" y="49"/>
                    </a:lnTo>
                    <a:lnTo>
                      <a:pt x="0" y="62"/>
                    </a:lnTo>
                    <a:lnTo>
                      <a:pt x="0" y="90"/>
                    </a:lnTo>
                    <a:lnTo>
                      <a:pt x="0" y="109"/>
                    </a:lnTo>
                    <a:lnTo>
                      <a:pt x="12" y="109"/>
                    </a:lnTo>
                    <a:lnTo>
                      <a:pt x="12" y="116"/>
                    </a:lnTo>
                    <a:lnTo>
                      <a:pt x="12" y="135"/>
                    </a:lnTo>
                    <a:lnTo>
                      <a:pt x="26" y="135"/>
                    </a:lnTo>
                    <a:lnTo>
                      <a:pt x="26" y="183"/>
                    </a:lnTo>
                    <a:lnTo>
                      <a:pt x="18" y="183"/>
                    </a:lnTo>
                    <a:lnTo>
                      <a:pt x="0" y="183"/>
                    </a:lnTo>
                    <a:lnTo>
                      <a:pt x="0" y="201"/>
                    </a:lnTo>
                    <a:lnTo>
                      <a:pt x="0" y="246"/>
                    </a:lnTo>
                    <a:lnTo>
                      <a:pt x="0" y="264"/>
                    </a:lnTo>
                    <a:lnTo>
                      <a:pt x="18" y="264"/>
                    </a:lnTo>
                    <a:lnTo>
                      <a:pt x="231" y="264"/>
                    </a:lnTo>
                    <a:lnTo>
                      <a:pt x="249" y="264"/>
                    </a:lnTo>
                    <a:lnTo>
                      <a:pt x="249" y="246"/>
                    </a:lnTo>
                    <a:lnTo>
                      <a:pt x="249" y="201"/>
                    </a:lnTo>
                    <a:lnTo>
                      <a:pt x="249" y="183"/>
                    </a:lnTo>
                    <a:lnTo>
                      <a:pt x="231" y="183"/>
                    </a:lnTo>
                    <a:lnTo>
                      <a:pt x="224" y="183"/>
                    </a:lnTo>
                    <a:lnTo>
                      <a:pt x="224" y="135"/>
                    </a:lnTo>
                    <a:lnTo>
                      <a:pt x="238" y="135"/>
                    </a:lnTo>
                    <a:lnTo>
                      <a:pt x="238" y="116"/>
                    </a:lnTo>
                    <a:lnTo>
                      <a:pt x="238" y="109"/>
                    </a:lnTo>
                    <a:lnTo>
                      <a:pt x="249" y="109"/>
                    </a:lnTo>
                    <a:lnTo>
                      <a:pt x="249" y="90"/>
                    </a:lnTo>
                    <a:lnTo>
                      <a:pt x="249" y="62"/>
                    </a:lnTo>
                    <a:lnTo>
                      <a:pt x="249" y="49"/>
                    </a:lnTo>
                    <a:lnTo>
                      <a:pt x="238" y="45"/>
                    </a:lnTo>
                    <a:lnTo>
                      <a:pt x="132" y="2"/>
                    </a:lnTo>
                    <a:lnTo>
                      <a:pt x="125" y="0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91" name="Rectangle 5"/>
            <p:cNvSpPr>
              <a:spLocks noChangeArrowheads="1"/>
            </p:cNvSpPr>
            <p:nvPr/>
          </p:nvSpPr>
          <p:spPr bwMode="auto">
            <a:xfrm>
              <a:off x="6161293" y="2722529"/>
              <a:ext cx="98105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en-US" altLang="ko-KR" sz="1000" b="1" dirty="0" smtClean="0">
                  <a:solidFill>
                    <a:srgbClr val="7030A0"/>
                  </a:solidFill>
                  <a:latin typeface="+mj-lt"/>
                  <a:ea typeface="HY견고딕" panose="02030600000101010101" pitchFamily="18" charset="-127"/>
                  <a:cs typeface="Nanum Gothic" charset="-127"/>
                </a:rPr>
                <a:t>Policy</a:t>
              </a:r>
              <a:endParaRPr kumimoji="0" lang="ko-KR" altLang="ko-KR" sz="1000" b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j-lt"/>
                <a:ea typeface="HY견고딕" panose="02030600000101010101" pitchFamily="18" charset="-127"/>
                <a:cs typeface="Nanum Gothic" charset="-127"/>
              </a:endParaRPr>
            </a:p>
          </p:txBody>
        </p:sp>
        <p:grpSp>
          <p:nvGrpSpPr>
            <p:cNvPr id="392" name="그룹 391"/>
            <p:cNvGrpSpPr/>
            <p:nvPr/>
          </p:nvGrpSpPr>
          <p:grpSpPr>
            <a:xfrm>
              <a:off x="6788927" y="2805439"/>
              <a:ext cx="329668" cy="372926"/>
              <a:chOff x="10842162" y="2479092"/>
              <a:chExt cx="329668" cy="372926"/>
            </a:xfrm>
          </p:grpSpPr>
          <p:sp>
            <p:nvSpPr>
              <p:cNvPr id="393" name="모서리가 둥근 직사각형 392"/>
              <p:cNvSpPr/>
              <p:nvPr/>
            </p:nvSpPr>
            <p:spPr>
              <a:xfrm>
                <a:off x="10842162" y="2602598"/>
                <a:ext cx="329668" cy="2494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모서리가 둥근 직사각형 393"/>
              <p:cNvSpPr/>
              <p:nvPr/>
            </p:nvSpPr>
            <p:spPr>
              <a:xfrm>
                <a:off x="10895787" y="2479092"/>
                <a:ext cx="225977" cy="1723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5" name="그룹 394">
                <a:extLst>
                  <a:ext uri="{FF2B5EF4-FFF2-40B4-BE49-F238E27FC236}">
                    <a16:creationId xmlns="" xmlns:a16="http://schemas.microsoft.com/office/drawing/2014/main" id="{69E14BF8-023F-4D61-A77D-7885E12C2265}"/>
                  </a:ext>
                </a:extLst>
              </p:cNvPr>
              <p:cNvGrpSpPr/>
              <p:nvPr/>
            </p:nvGrpSpPr>
            <p:grpSpPr>
              <a:xfrm>
                <a:off x="10858655" y="2488549"/>
                <a:ext cx="293688" cy="341612"/>
                <a:chOff x="3815757" y="3305360"/>
                <a:chExt cx="293688" cy="341612"/>
              </a:xfrm>
            </p:grpSpPr>
            <p:sp>
              <p:nvSpPr>
                <p:cNvPr id="396" name="양쪽 모서리가 둥근 사각형 275">
                  <a:extLst>
                    <a:ext uri="{FF2B5EF4-FFF2-40B4-BE49-F238E27FC236}">
                      <a16:creationId xmlns="" xmlns:a16="http://schemas.microsoft.com/office/drawing/2014/main" id="{CF0E6595-CD42-4418-A78A-2CA005464656}"/>
                    </a:ext>
                  </a:extLst>
                </p:cNvPr>
                <p:cNvSpPr/>
                <p:nvPr/>
              </p:nvSpPr>
              <p:spPr>
                <a:xfrm>
                  <a:off x="3889375" y="3317875"/>
                  <a:ext cx="146050" cy="111125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456" name="그룹 455">
                  <a:extLst>
                    <a:ext uri="{FF2B5EF4-FFF2-40B4-BE49-F238E27FC236}">
                      <a16:creationId xmlns="" xmlns:a16="http://schemas.microsoft.com/office/drawing/2014/main" id="{CFE04349-A89D-432F-866C-1EFBC4AF06BC}"/>
                    </a:ext>
                  </a:extLst>
                </p:cNvPr>
                <p:cNvGrpSpPr/>
                <p:nvPr/>
              </p:nvGrpSpPr>
              <p:grpSpPr>
                <a:xfrm>
                  <a:off x="3815757" y="3305360"/>
                  <a:ext cx="293688" cy="341612"/>
                  <a:chOff x="6538913" y="4354513"/>
                  <a:chExt cx="293688" cy="341612"/>
                </a:xfrm>
              </p:grpSpPr>
              <p:sp>
                <p:nvSpPr>
                  <p:cNvPr id="457" name="AutoShape 9">
                    <a:extLst>
                      <a:ext uri="{FF2B5EF4-FFF2-40B4-BE49-F238E27FC236}">
                        <a16:creationId xmlns="" xmlns:a16="http://schemas.microsoft.com/office/drawing/2014/main" id="{1E9E1FCA-F988-4BF1-A0F7-5CA7FC9304B0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6540500" y="4354513"/>
                    <a:ext cx="292100" cy="3349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8" name="Rectangle 11">
                    <a:extLst>
                      <a:ext uri="{FF2B5EF4-FFF2-40B4-BE49-F238E27FC236}">
                        <a16:creationId xmlns="" xmlns:a16="http://schemas.microsoft.com/office/drawing/2014/main" id="{0A66993F-E47F-4A65-8486-5F6B0CEFD3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54788" y="4484688"/>
                    <a:ext cx="263525" cy="18891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9" name="Rectangle 12">
                    <a:extLst>
                      <a:ext uri="{FF2B5EF4-FFF2-40B4-BE49-F238E27FC236}">
                        <a16:creationId xmlns="" xmlns:a16="http://schemas.microsoft.com/office/drawing/2014/main" id="{CE5D678B-9C39-4FDD-976F-B0B1B64D8C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70675" y="4540250"/>
                    <a:ext cx="30163" cy="76200"/>
                  </a:xfrm>
                  <a:prstGeom prst="rect">
                    <a:avLst/>
                  </a:prstGeom>
                  <a:solidFill>
                    <a:srgbClr val="7E56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0" name="Freeform 13">
                    <a:extLst>
                      <a:ext uri="{FF2B5EF4-FFF2-40B4-BE49-F238E27FC236}">
                        <a16:creationId xmlns="" xmlns:a16="http://schemas.microsoft.com/office/drawing/2014/main" id="{16835920-AC61-4E57-8FFE-F8D9505DFEE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538913" y="4364338"/>
                    <a:ext cx="293688" cy="331787"/>
                  </a:xfrm>
                  <a:custGeom>
                    <a:avLst/>
                    <a:gdLst>
                      <a:gd name="T0" fmla="*/ 226 w 280"/>
                      <a:gd name="T1" fmla="*/ 108 h 316"/>
                      <a:gd name="T2" fmla="*/ 226 w 280"/>
                      <a:gd name="T3" fmla="*/ 50 h 316"/>
                      <a:gd name="T4" fmla="*/ 176 w 280"/>
                      <a:gd name="T5" fmla="*/ 0 h 316"/>
                      <a:gd name="T6" fmla="*/ 104 w 280"/>
                      <a:gd name="T7" fmla="*/ 0 h 316"/>
                      <a:gd name="T8" fmla="*/ 54 w 280"/>
                      <a:gd name="T9" fmla="*/ 50 h 316"/>
                      <a:gd name="T10" fmla="*/ 54 w 280"/>
                      <a:gd name="T11" fmla="*/ 108 h 316"/>
                      <a:gd name="T12" fmla="*/ 0 w 280"/>
                      <a:gd name="T13" fmla="*/ 108 h 316"/>
                      <a:gd name="T14" fmla="*/ 0 w 280"/>
                      <a:gd name="T15" fmla="*/ 316 h 316"/>
                      <a:gd name="T16" fmla="*/ 280 w 280"/>
                      <a:gd name="T17" fmla="*/ 316 h 316"/>
                      <a:gd name="T18" fmla="*/ 280 w 280"/>
                      <a:gd name="T19" fmla="*/ 108 h 316"/>
                      <a:gd name="T20" fmla="*/ 226 w 280"/>
                      <a:gd name="T21" fmla="*/ 108 h 316"/>
                      <a:gd name="T22" fmla="*/ 82 w 280"/>
                      <a:gd name="T23" fmla="*/ 50 h 316"/>
                      <a:gd name="T24" fmla="*/ 104 w 280"/>
                      <a:gd name="T25" fmla="*/ 28 h 316"/>
                      <a:gd name="T26" fmla="*/ 176 w 280"/>
                      <a:gd name="T27" fmla="*/ 28 h 316"/>
                      <a:gd name="T28" fmla="*/ 198 w 280"/>
                      <a:gd name="T29" fmla="*/ 50 h 316"/>
                      <a:gd name="T30" fmla="*/ 198 w 280"/>
                      <a:gd name="T31" fmla="*/ 108 h 316"/>
                      <a:gd name="T32" fmla="*/ 82 w 280"/>
                      <a:gd name="T33" fmla="*/ 108 h 316"/>
                      <a:gd name="T34" fmla="*/ 82 w 280"/>
                      <a:gd name="T35" fmla="*/ 50 h 316"/>
                      <a:gd name="T36" fmla="*/ 252 w 280"/>
                      <a:gd name="T37" fmla="*/ 288 h 316"/>
                      <a:gd name="T38" fmla="*/ 28 w 280"/>
                      <a:gd name="T39" fmla="*/ 288 h 316"/>
                      <a:gd name="T40" fmla="*/ 28 w 280"/>
                      <a:gd name="T41" fmla="*/ 136 h 316"/>
                      <a:gd name="T42" fmla="*/ 252 w 280"/>
                      <a:gd name="T43" fmla="*/ 136 h 316"/>
                      <a:gd name="T44" fmla="*/ 252 w 280"/>
                      <a:gd name="T45" fmla="*/ 288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80" h="316">
                        <a:moveTo>
                          <a:pt x="226" y="108"/>
                        </a:moveTo>
                        <a:cubicBezTo>
                          <a:pt x="226" y="50"/>
                          <a:pt x="226" y="50"/>
                          <a:pt x="226" y="50"/>
                        </a:cubicBezTo>
                        <a:cubicBezTo>
                          <a:pt x="226" y="14"/>
                          <a:pt x="196" y="0"/>
                          <a:pt x="176" y="0"/>
                        </a:cubicBezTo>
                        <a:cubicBezTo>
                          <a:pt x="104" y="0"/>
                          <a:pt x="104" y="0"/>
                          <a:pt x="104" y="0"/>
                        </a:cubicBezTo>
                        <a:cubicBezTo>
                          <a:pt x="67" y="0"/>
                          <a:pt x="54" y="30"/>
                          <a:pt x="54" y="50"/>
                        </a:cubicBezTo>
                        <a:cubicBezTo>
                          <a:pt x="54" y="108"/>
                          <a:pt x="54" y="108"/>
                          <a:pt x="54" y="108"/>
                        </a:cubicBezTo>
                        <a:cubicBezTo>
                          <a:pt x="0" y="108"/>
                          <a:pt x="0" y="108"/>
                          <a:pt x="0" y="108"/>
                        </a:cubicBezTo>
                        <a:cubicBezTo>
                          <a:pt x="0" y="316"/>
                          <a:pt x="0" y="316"/>
                          <a:pt x="0" y="316"/>
                        </a:cubicBezTo>
                        <a:cubicBezTo>
                          <a:pt x="280" y="316"/>
                          <a:pt x="280" y="316"/>
                          <a:pt x="280" y="316"/>
                        </a:cubicBezTo>
                        <a:cubicBezTo>
                          <a:pt x="280" y="108"/>
                          <a:pt x="280" y="108"/>
                          <a:pt x="280" y="108"/>
                        </a:cubicBezTo>
                        <a:lnTo>
                          <a:pt x="226" y="108"/>
                        </a:lnTo>
                        <a:close/>
                        <a:moveTo>
                          <a:pt x="82" y="50"/>
                        </a:moveTo>
                        <a:cubicBezTo>
                          <a:pt x="82" y="47"/>
                          <a:pt x="83" y="28"/>
                          <a:pt x="104" y="28"/>
                        </a:cubicBezTo>
                        <a:cubicBezTo>
                          <a:pt x="176" y="28"/>
                          <a:pt x="176" y="28"/>
                          <a:pt x="176" y="28"/>
                        </a:cubicBezTo>
                        <a:cubicBezTo>
                          <a:pt x="180" y="28"/>
                          <a:pt x="198" y="29"/>
                          <a:pt x="198" y="50"/>
                        </a:cubicBezTo>
                        <a:cubicBezTo>
                          <a:pt x="198" y="108"/>
                          <a:pt x="198" y="108"/>
                          <a:pt x="198" y="108"/>
                        </a:cubicBezTo>
                        <a:cubicBezTo>
                          <a:pt x="82" y="108"/>
                          <a:pt x="82" y="108"/>
                          <a:pt x="82" y="108"/>
                        </a:cubicBezTo>
                        <a:lnTo>
                          <a:pt x="82" y="50"/>
                        </a:lnTo>
                        <a:close/>
                        <a:moveTo>
                          <a:pt x="252" y="288"/>
                        </a:moveTo>
                        <a:cubicBezTo>
                          <a:pt x="28" y="288"/>
                          <a:pt x="28" y="288"/>
                          <a:pt x="28" y="288"/>
                        </a:cubicBezTo>
                        <a:cubicBezTo>
                          <a:pt x="28" y="136"/>
                          <a:pt x="28" y="136"/>
                          <a:pt x="28" y="136"/>
                        </a:cubicBezTo>
                        <a:cubicBezTo>
                          <a:pt x="252" y="136"/>
                          <a:pt x="252" y="136"/>
                          <a:pt x="252" y="136"/>
                        </a:cubicBezTo>
                        <a:lnTo>
                          <a:pt x="252" y="288"/>
                        </a:lnTo>
                        <a:close/>
                      </a:path>
                    </a:pathLst>
                  </a:custGeom>
                  <a:solidFill>
                    <a:srgbClr val="7E56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cxnSp>
        <p:nvCxnSpPr>
          <p:cNvPr id="404" name="꺾인 연결선[E] 403"/>
          <p:cNvCxnSpPr/>
          <p:nvPr/>
        </p:nvCxnSpPr>
        <p:spPr>
          <a:xfrm rot="16200000" flipH="1">
            <a:off x="5943888" y="1588872"/>
            <a:ext cx="936000" cy="756000"/>
          </a:xfrm>
          <a:prstGeom prst="bentConnector3">
            <a:avLst>
              <a:gd name="adj1" fmla="val 95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꺾인 연결선[E] 420"/>
          <p:cNvCxnSpPr/>
          <p:nvPr/>
        </p:nvCxnSpPr>
        <p:spPr>
          <a:xfrm flipV="1">
            <a:off x="5642003" y="3146637"/>
            <a:ext cx="828000" cy="72000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/>
          <p:cNvGrpSpPr/>
          <p:nvPr/>
        </p:nvGrpSpPr>
        <p:grpSpPr>
          <a:xfrm>
            <a:off x="8421246" y="2498642"/>
            <a:ext cx="1529353" cy="682329"/>
            <a:chOff x="8421246" y="2498642"/>
            <a:chExt cx="1529353" cy="682329"/>
          </a:xfrm>
        </p:grpSpPr>
        <p:grpSp>
          <p:nvGrpSpPr>
            <p:cNvPr id="476" name="그룹 475"/>
            <p:cNvGrpSpPr/>
            <p:nvPr/>
          </p:nvGrpSpPr>
          <p:grpSpPr>
            <a:xfrm>
              <a:off x="8421246" y="2665785"/>
              <a:ext cx="1362664" cy="515186"/>
              <a:chOff x="8936372" y="2678301"/>
              <a:chExt cx="1362664" cy="515186"/>
            </a:xfrm>
          </p:grpSpPr>
          <p:sp>
            <p:nvSpPr>
              <p:cNvPr id="483" name="모서리가 둥근 직사각형 482"/>
              <p:cNvSpPr/>
              <p:nvPr/>
            </p:nvSpPr>
            <p:spPr>
              <a:xfrm>
                <a:off x="9051880" y="2678301"/>
                <a:ext cx="1247156" cy="322680"/>
              </a:xfrm>
              <a:prstGeom prst="roundRect">
                <a:avLst>
                  <a:gd name="adj" fmla="val 7141"/>
                </a:avLst>
              </a:prstGeom>
              <a:solidFill>
                <a:schemeClr val="bg1"/>
              </a:solidFill>
              <a:ln w="25400">
                <a:solidFill>
                  <a:srgbClr val="7E5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/>
              <a:lstStyle/>
              <a:p>
                <a:pPr algn="ctr">
                  <a:lnSpc>
                    <a:spcPct val="150000"/>
                  </a:lnSpc>
                </a:pPr>
                <a:endParaRPr kumimoji="1" lang="ko-KR" altLang="en-US" sz="1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484" name="모서리가 둥근 직사각형 483"/>
              <p:cNvSpPr/>
              <p:nvPr/>
            </p:nvSpPr>
            <p:spPr>
              <a:xfrm>
                <a:off x="8994126" y="2774554"/>
                <a:ext cx="1247156" cy="322680"/>
              </a:xfrm>
              <a:prstGeom prst="roundRect">
                <a:avLst>
                  <a:gd name="adj" fmla="val 7141"/>
                </a:avLst>
              </a:prstGeom>
              <a:solidFill>
                <a:schemeClr val="bg1"/>
              </a:solidFill>
              <a:ln w="25400">
                <a:solidFill>
                  <a:srgbClr val="7E5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/>
              <a:lstStyle/>
              <a:p>
                <a:pPr algn="ctr">
                  <a:lnSpc>
                    <a:spcPct val="150000"/>
                  </a:lnSpc>
                </a:pPr>
                <a:endParaRPr kumimoji="1" lang="ko-KR" altLang="en-US" sz="1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sp>
            <p:nvSpPr>
              <p:cNvPr id="485" name="모서리가 둥근 직사각형 484"/>
              <p:cNvSpPr/>
              <p:nvPr/>
            </p:nvSpPr>
            <p:spPr>
              <a:xfrm>
                <a:off x="8936372" y="2870807"/>
                <a:ext cx="1247156" cy="322680"/>
              </a:xfrm>
              <a:prstGeom prst="roundRect">
                <a:avLst>
                  <a:gd name="adj" fmla="val 7141"/>
                </a:avLst>
              </a:prstGeom>
              <a:solidFill>
                <a:srgbClr val="7E56BA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 anchorCtr="0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BA-UND Plugin</a:t>
                </a:r>
                <a:endParaRPr kumimoji="1" lang="ko-KR" altLang="en-US" sz="1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</p:grpSp>
        <p:grpSp>
          <p:nvGrpSpPr>
            <p:cNvPr id="477" name="그룹 476">
              <a:extLst>
                <a:ext uri="{FF2B5EF4-FFF2-40B4-BE49-F238E27FC236}">
                  <a16:creationId xmlns="" xmlns:a16="http://schemas.microsoft.com/office/drawing/2014/main" id="{91B8F046-5BE3-4AD9-AA45-6B196BC84729}"/>
                </a:ext>
              </a:extLst>
            </p:cNvPr>
            <p:cNvGrpSpPr/>
            <p:nvPr/>
          </p:nvGrpSpPr>
          <p:grpSpPr>
            <a:xfrm>
              <a:off x="9554599" y="2498642"/>
              <a:ext cx="396000" cy="396000"/>
              <a:chOff x="5316416" y="1127731"/>
              <a:chExt cx="396000" cy="396000"/>
            </a:xfrm>
          </p:grpSpPr>
          <p:sp>
            <p:nvSpPr>
              <p:cNvPr id="478" name="타원 477">
                <a:extLst>
                  <a:ext uri="{FF2B5EF4-FFF2-40B4-BE49-F238E27FC236}">
                    <a16:creationId xmlns="" xmlns:a16="http://schemas.microsoft.com/office/drawing/2014/main" id="{12C3D955-4E29-48D6-B75C-29A645B02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6416" y="1127731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9" name="그룹 478">
                <a:extLst>
                  <a:ext uri="{FF2B5EF4-FFF2-40B4-BE49-F238E27FC236}">
                    <a16:creationId xmlns="" xmlns:a16="http://schemas.microsoft.com/office/drawing/2014/main" id="{BE8C48A5-C5F4-49AF-A55E-7CCDA7736F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52416" y="1163731"/>
                <a:ext cx="324000" cy="324000"/>
                <a:chOff x="4738688" y="1928813"/>
                <a:chExt cx="422274" cy="425449"/>
              </a:xfrm>
            </p:grpSpPr>
            <p:sp>
              <p:nvSpPr>
                <p:cNvPr id="480" name="AutoShape 3">
                  <a:extLst>
                    <a:ext uri="{FF2B5EF4-FFF2-40B4-BE49-F238E27FC236}">
                      <a16:creationId xmlns="" xmlns:a16="http://schemas.microsoft.com/office/drawing/2014/main" id="{9C5E712E-F583-40DC-950D-E0E2EDEE465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738688" y="1928813"/>
                  <a:ext cx="420687" cy="423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1" name="Freeform 5">
                  <a:extLst>
                    <a:ext uri="{FF2B5EF4-FFF2-40B4-BE49-F238E27FC236}">
                      <a16:creationId xmlns="" xmlns:a16="http://schemas.microsoft.com/office/drawing/2014/main" id="{E94DFFB9-9405-47CE-A3D1-8592B51556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1943100"/>
                  <a:ext cx="393700" cy="395287"/>
                </a:xfrm>
                <a:custGeom>
                  <a:avLst/>
                  <a:gdLst>
                    <a:gd name="T0" fmla="*/ 378 w 378"/>
                    <a:gd name="T1" fmla="*/ 220 h 378"/>
                    <a:gd name="T2" fmla="*/ 378 w 378"/>
                    <a:gd name="T3" fmla="*/ 157 h 378"/>
                    <a:gd name="T4" fmla="*/ 344 w 378"/>
                    <a:gd name="T5" fmla="*/ 146 h 378"/>
                    <a:gd name="T6" fmla="*/ 329 w 378"/>
                    <a:gd name="T7" fmla="*/ 109 h 378"/>
                    <a:gd name="T8" fmla="*/ 345 w 378"/>
                    <a:gd name="T9" fmla="*/ 78 h 378"/>
                    <a:gd name="T10" fmla="*/ 300 w 378"/>
                    <a:gd name="T11" fmla="*/ 33 h 378"/>
                    <a:gd name="T12" fmla="*/ 269 w 378"/>
                    <a:gd name="T13" fmla="*/ 49 h 378"/>
                    <a:gd name="T14" fmla="*/ 232 w 378"/>
                    <a:gd name="T15" fmla="*/ 34 h 378"/>
                    <a:gd name="T16" fmla="*/ 221 w 378"/>
                    <a:gd name="T17" fmla="*/ 0 h 378"/>
                    <a:gd name="T18" fmla="*/ 158 w 378"/>
                    <a:gd name="T19" fmla="*/ 0 h 378"/>
                    <a:gd name="T20" fmla="*/ 146 w 378"/>
                    <a:gd name="T21" fmla="*/ 34 h 378"/>
                    <a:gd name="T22" fmla="*/ 110 w 378"/>
                    <a:gd name="T23" fmla="*/ 49 h 378"/>
                    <a:gd name="T24" fmla="*/ 78 w 378"/>
                    <a:gd name="T25" fmla="*/ 33 h 378"/>
                    <a:gd name="T26" fmla="*/ 33 w 378"/>
                    <a:gd name="T27" fmla="*/ 78 h 378"/>
                    <a:gd name="T28" fmla="*/ 49 w 378"/>
                    <a:gd name="T29" fmla="*/ 109 h 378"/>
                    <a:gd name="T30" fmla="*/ 34 w 378"/>
                    <a:gd name="T31" fmla="*/ 146 h 378"/>
                    <a:gd name="T32" fmla="*/ 0 w 378"/>
                    <a:gd name="T33" fmla="*/ 157 h 378"/>
                    <a:gd name="T34" fmla="*/ 0 w 378"/>
                    <a:gd name="T35" fmla="*/ 220 h 378"/>
                    <a:gd name="T36" fmla="*/ 34 w 378"/>
                    <a:gd name="T37" fmla="*/ 232 h 378"/>
                    <a:gd name="T38" fmla="*/ 49 w 378"/>
                    <a:gd name="T39" fmla="*/ 268 h 378"/>
                    <a:gd name="T40" fmla="*/ 33 w 378"/>
                    <a:gd name="T41" fmla="*/ 300 h 378"/>
                    <a:gd name="T42" fmla="*/ 78 w 378"/>
                    <a:gd name="T43" fmla="*/ 345 h 378"/>
                    <a:gd name="T44" fmla="*/ 110 w 378"/>
                    <a:gd name="T45" fmla="*/ 329 h 378"/>
                    <a:gd name="T46" fmla="*/ 146 w 378"/>
                    <a:gd name="T47" fmla="*/ 344 h 378"/>
                    <a:gd name="T48" fmla="*/ 158 w 378"/>
                    <a:gd name="T49" fmla="*/ 378 h 378"/>
                    <a:gd name="T50" fmla="*/ 221 w 378"/>
                    <a:gd name="T51" fmla="*/ 378 h 378"/>
                    <a:gd name="T52" fmla="*/ 232 w 378"/>
                    <a:gd name="T53" fmla="*/ 344 h 378"/>
                    <a:gd name="T54" fmla="*/ 269 w 378"/>
                    <a:gd name="T55" fmla="*/ 329 h 378"/>
                    <a:gd name="T56" fmla="*/ 300 w 378"/>
                    <a:gd name="T57" fmla="*/ 345 h 378"/>
                    <a:gd name="T58" fmla="*/ 345 w 378"/>
                    <a:gd name="T59" fmla="*/ 300 h 378"/>
                    <a:gd name="T60" fmla="*/ 329 w 378"/>
                    <a:gd name="T61" fmla="*/ 268 h 378"/>
                    <a:gd name="T62" fmla="*/ 344 w 378"/>
                    <a:gd name="T63" fmla="*/ 232 h 378"/>
                    <a:gd name="T64" fmla="*/ 378 w 378"/>
                    <a:gd name="T65" fmla="*/ 22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78" h="378">
                      <a:moveTo>
                        <a:pt x="378" y="220"/>
                      </a:moveTo>
                      <a:cubicBezTo>
                        <a:pt x="378" y="157"/>
                        <a:pt x="378" y="157"/>
                        <a:pt x="378" y="157"/>
                      </a:cubicBezTo>
                      <a:cubicBezTo>
                        <a:pt x="344" y="146"/>
                        <a:pt x="344" y="146"/>
                        <a:pt x="344" y="146"/>
                      </a:cubicBezTo>
                      <a:cubicBezTo>
                        <a:pt x="341" y="133"/>
                        <a:pt x="336" y="121"/>
                        <a:pt x="329" y="109"/>
                      </a:cubicBezTo>
                      <a:cubicBezTo>
                        <a:pt x="345" y="78"/>
                        <a:pt x="345" y="78"/>
                        <a:pt x="345" y="78"/>
                      </a:cubicBezTo>
                      <a:cubicBezTo>
                        <a:pt x="300" y="33"/>
                        <a:pt x="300" y="33"/>
                        <a:pt x="300" y="33"/>
                      </a:cubicBezTo>
                      <a:cubicBezTo>
                        <a:pt x="269" y="49"/>
                        <a:pt x="269" y="49"/>
                        <a:pt x="269" y="49"/>
                      </a:cubicBezTo>
                      <a:cubicBezTo>
                        <a:pt x="257" y="42"/>
                        <a:pt x="245" y="37"/>
                        <a:pt x="232" y="34"/>
                      </a:cubicBezTo>
                      <a:cubicBezTo>
                        <a:pt x="221" y="0"/>
                        <a:pt x="221" y="0"/>
                        <a:pt x="221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6" y="34"/>
                        <a:pt x="146" y="34"/>
                        <a:pt x="146" y="34"/>
                      </a:cubicBezTo>
                      <a:cubicBezTo>
                        <a:pt x="134" y="37"/>
                        <a:pt x="121" y="42"/>
                        <a:pt x="110" y="49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33" y="78"/>
                        <a:pt x="33" y="78"/>
                        <a:pt x="33" y="78"/>
                      </a:cubicBezTo>
                      <a:cubicBezTo>
                        <a:pt x="49" y="109"/>
                        <a:pt x="49" y="109"/>
                        <a:pt x="49" y="109"/>
                      </a:cubicBezTo>
                      <a:cubicBezTo>
                        <a:pt x="42" y="121"/>
                        <a:pt x="37" y="133"/>
                        <a:pt x="34" y="146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34" y="232"/>
                        <a:pt x="34" y="232"/>
                        <a:pt x="34" y="232"/>
                      </a:cubicBezTo>
                      <a:cubicBezTo>
                        <a:pt x="37" y="244"/>
                        <a:pt x="42" y="257"/>
                        <a:pt x="49" y="268"/>
                      </a:cubicBezTo>
                      <a:cubicBezTo>
                        <a:pt x="33" y="300"/>
                        <a:pt x="33" y="300"/>
                        <a:pt x="33" y="300"/>
                      </a:cubicBezTo>
                      <a:cubicBezTo>
                        <a:pt x="78" y="345"/>
                        <a:pt x="78" y="345"/>
                        <a:pt x="78" y="345"/>
                      </a:cubicBezTo>
                      <a:cubicBezTo>
                        <a:pt x="110" y="329"/>
                        <a:pt x="110" y="329"/>
                        <a:pt x="110" y="329"/>
                      </a:cubicBezTo>
                      <a:cubicBezTo>
                        <a:pt x="121" y="336"/>
                        <a:pt x="134" y="341"/>
                        <a:pt x="146" y="344"/>
                      </a:cubicBezTo>
                      <a:cubicBezTo>
                        <a:pt x="158" y="378"/>
                        <a:pt x="158" y="378"/>
                        <a:pt x="158" y="378"/>
                      </a:cubicBezTo>
                      <a:cubicBezTo>
                        <a:pt x="221" y="378"/>
                        <a:pt x="221" y="378"/>
                        <a:pt x="221" y="378"/>
                      </a:cubicBezTo>
                      <a:cubicBezTo>
                        <a:pt x="232" y="344"/>
                        <a:pt x="232" y="344"/>
                        <a:pt x="232" y="344"/>
                      </a:cubicBezTo>
                      <a:cubicBezTo>
                        <a:pt x="245" y="341"/>
                        <a:pt x="257" y="336"/>
                        <a:pt x="269" y="329"/>
                      </a:cubicBezTo>
                      <a:cubicBezTo>
                        <a:pt x="300" y="345"/>
                        <a:pt x="300" y="345"/>
                        <a:pt x="300" y="345"/>
                      </a:cubicBezTo>
                      <a:cubicBezTo>
                        <a:pt x="345" y="300"/>
                        <a:pt x="345" y="300"/>
                        <a:pt x="345" y="300"/>
                      </a:cubicBezTo>
                      <a:cubicBezTo>
                        <a:pt x="329" y="268"/>
                        <a:pt x="329" y="268"/>
                        <a:pt x="329" y="268"/>
                      </a:cubicBezTo>
                      <a:cubicBezTo>
                        <a:pt x="336" y="257"/>
                        <a:pt x="341" y="244"/>
                        <a:pt x="344" y="232"/>
                      </a:cubicBezTo>
                      <a:lnTo>
                        <a:pt x="378" y="2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2" name="Freeform 6">
                  <a:extLst>
                    <a:ext uri="{FF2B5EF4-FFF2-40B4-BE49-F238E27FC236}">
                      <a16:creationId xmlns="" xmlns:a16="http://schemas.microsoft.com/office/drawing/2014/main" id="{B32C4159-0F92-4804-AF6C-3BBCEC0E57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8688" y="1928813"/>
                  <a:ext cx="422274" cy="425449"/>
                </a:xfrm>
                <a:custGeom>
                  <a:avLst/>
                  <a:gdLst>
                    <a:gd name="T0" fmla="*/ 406 w 406"/>
                    <a:gd name="T1" fmla="*/ 161 h 406"/>
                    <a:gd name="T2" fmla="*/ 359 w 406"/>
                    <a:gd name="T3" fmla="*/ 123 h 406"/>
                    <a:gd name="T4" fmla="*/ 317 w 406"/>
                    <a:gd name="T5" fmla="*/ 30 h 406"/>
                    <a:gd name="T6" fmla="*/ 257 w 406"/>
                    <a:gd name="T7" fmla="*/ 36 h 406"/>
                    <a:gd name="T8" fmla="*/ 161 w 406"/>
                    <a:gd name="T9" fmla="*/ 0 h 406"/>
                    <a:gd name="T10" fmla="*/ 123 w 406"/>
                    <a:gd name="T11" fmla="*/ 47 h 406"/>
                    <a:gd name="T12" fmla="*/ 30 w 406"/>
                    <a:gd name="T13" fmla="*/ 89 h 406"/>
                    <a:gd name="T14" fmla="*/ 37 w 406"/>
                    <a:gd name="T15" fmla="*/ 149 h 406"/>
                    <a:gd name="T16" fmla="*/ 0 w 406"/>
                    <a:gd name="T17" fmla="*/ 244 h 406"/>
                    <a:gd name="T18" fmla="*/ 47 w 406"/>
                    <a:gd name="T19" fmla="*/ 283 h 406"/>
                    <a:gd name="T20" fmla="*/ 89 w 406"/>
                    <a:gd name="T21" fmla="*/ 376 h 406"/>
                    <a:gd name="T22" fmla="*/ 149 w 406"/>
                    <a:gd name="T23" fmla="*/ 369 h 406"/>
                    <a:gd name="T24" fmla="*/ 245 w 406"/>
                    <a:gd name="T25" fmla="*/ 406 h 406"/>
                    <a:gd name="T26" fmla="*/ 283 w 406"/>
                    <a:gd name="T27" fmla="*/ 359 h 406"/>
                    <a:gd name="T28" fmla="*/ 376 w 406"/>
                    <a:gd name="T29" fmla="*/ 317 h 406"/>
                    <a:gd name="T30" fmla="*/ 370 w 406"/>
                    <a:gd name="T31" fmla="*/ 257 h 406"/>
                    <a:gd name="T32" fmla="*/ 347 w 406"/>
                    <a:gd name="T33" fmla="*/ 235 h 406"/>
                    <a:gd name="T34" fmla="*/ 331 w 406"/>
                    <a:gd name="T35" fmla="*/ 275 h 406"/>
                    <a:gd name="T36" fmla="*/ 342 w 406"/>
                    <a:gd name="T37" fmla="*/ 312 h 406"/>
                    <a:gd name="T38" fmla="*/ 282 w 406"/>
                    <a:gd name="T39" fmla="*/ 327 h 406"/>
                    <a:gd name="T40" fmla="*/ 242 w 406"/>
                    <a:gd name="T41" fmla="*/ 345 h 406"/>
                    <a:gd name="T42" fmla="*/ 224 w 406"/>
                    <a:gd name="T43" fmla="*/ 378 h 406"/>
                    <a:gd name="T44" fmla="*/ 171 w 406"/>
                    <a:gd name="T45" fmla="*/ 347 h 406"/>
                    <a:gd name="T46" fmla="*/ 130 w 406"/>
                    <a:gd name="T47" fmla="*/ 331 h 406"/>
                    <a:gd name="T48" fmla="*/ 94 w 406"/>
                    <a:gd name="T49" fmla="*/ 342 h 406"/>
                    <a:gd name="T50" fmla="*/ 79 w 406"/>
                    <a:gd name="T51" fmla="*/ 282 h 406"/>
                    <a:gd name="T52" fmla="*/ 61 w 406"/>
                    <a:gd name="T53" fmla="*/ 242 h 406"/>
                    <a:gd name="T54" fmla="*/ 28 w 406"/>
                    <a:gd name="T55" fmla="*/ 224 h 406"/>
                    <a:gd name="T56" fmla="*/ 59 w 406"/>
                    <a:gd name="T57" fmla="*/ 171 h 406"/>
                    <a:gd name="T58" fmla="*/ 75 w 406"/>
                    <a:gd name="T59" fmla="*/ 130 h 406"/>
                    <a:gd name="T60" fmla="*/ 64 w 406"/>
                    <a:gd name="T61" fmla="*/ 94 h 406"/>
                    <a:gd name="T62" fmla="*/ 124 w 406"/>
                    <a:gd name="T63" fmla="*/ 79 h 406"/>
                    <a:gd name="T64" fmla="*/ 164 w 406"/>
                    <a:gd name="T65" fmla="*/ 61 h 406"/>
                    <a:gd name="T66" fmla="*/ 182 w 406"/>
                    <a:gd name="T67" fmla="*/ 28 h 406"/>
                    <a:gd name="T68" fmla="*/ 235 w 406"/>
                    <a:gd name="T69" fmla="*/ 59 h 406"/>
                    <a:gd name="T70" fmla="*/ 276 w 406"/>
                    <a:gd name="T71" fmla="*/ 75 h 406"/>
                    <a:gd name="T72" fmla="*/ 312 w 406"/>
                    <a:gd name="T73" fmla="*/ 64 h 406"/>
                    <a:gd name="T74" fmla="*/ 327 w 406"/>
                    <a:gd name="T75" fmla="*/ 124 h 406"/>
                    <a:gd name="T76" fmla="*/ 345 w 406"/>
                    <a:gd name="T77" fmla="*/ 164 h 406"/>
                    <a:gd name="T78" fmla="*/ 378 w 406"/>
                    <a:gd name="T79" fmla="*/ 181 h 406"/>
                    <a:gd name="T80" fmla="*/ 347 w 406"/>
                    <a:gd name="T81" fmla="*/ 235 h 406"/>
                    <a:gd name="T82" fmla="*/ 99 w 406"/>
                    <a:gd name="T83" fmla="*/ 203 h 406"/>
                    <a:gd name="T84" fmla="*/ 307 w 406"/>
                    <a:gd name="T85" fmla="*/ 203 h 406"/>
                    <a:gd name="T86" fmla="*/ 203 w 406"/>
                    <a:gd name="T87" fmla="*/ 279 h 406"/>
                    <a:gd name="T88" fmla="*/ 203 w 406"/>
                    <a:gd name="T89" fmla="*/ 127 h 406"/>
                    <a:gd name="T90" fmla="*/ 203 w 406"/>
                    <a:gd name="T91" fmla="*/ 279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06" h="406">
                      <a:moveTo>
                        <a:pt x="406" y="244"/>
                      </a:moveTo>
                      <a:cubicBezTo>
                        <a:pt x="406" y="161"/>
                        <a:pt x="406" y="161"/>
                        <a:pt x="406" y="161"/>
                      </a:cubicBezTo>
                      <a:cubicBezTo>
                        <a:pt x="370" y="149"/>
                        <a:pt x="370" y="149"/>
                        <a:pt x="370" y="149"/>
                      </a:cubicBezTo>
                      <a:cubicBezTo>
                        <a:pt x="367" y="140"/>
                        <a:pt x="363" y="132"/>
                        <a:pt x="359" y="123"/>
                      </a:cubicBezTo>
                      <a:cubicBezTo>
                        <a:pt x="376" y="89"/>
                        <a:pt x="376" y="89"/>
                        <a:pt x="376" y="89"/>
                      </a:cubicBezTo>
                      <a:cubicBezTo>
                        <a:pt x="317" y="30"/>
                        <a:pt x="317" y="30"/>
                        <a:pt x="317" y="30"/>
                      </a:cubicBezTo>
                      <a:cubicBezTo>
                        <a:pt x="283" y="47"/>
                        <a:pt x="283" y="47"/>
                        <a:pt x="283" y="47"/>
                      </a:cubicBezTo>
                      <a:cubicBezTo>
                        <a:pt x="274" y="43"/>
                        <a:pt x="266" y="39"/>
                        <a:pt x="257" y="36"/>
                      </a:cubicBezTo>
                      <a:cubicBezTo>
                        <a:pt x="245" y="0"/>
                        <a:pt x="245" y="0"/>
                        <a:pt x="245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49" y="36"/>
                        <a:pt x="149" y="36"/>
                        <a:pt x="149" y="36"/>
                      </a:cubicBezTo>
                      <a:cubicBezTo>
                        <a:pt x="140" y="39"/>
                        <a:pt x="132" y="43"/>
                        <a:pt x="123" y="47"/>
                      </a:cubicBezTo>
                      <a:cubicBezTo>
                        <a:pt x="89" y="30"/>
                        <a:pt x="89" y="30"/>
                        <a:pt x="89" y="30"/>
                      </a:cubicBezTo>
                      <a:cubicBezTo>
                        <a:pt x="30" y="89"/>
                        <a:pt x="30" y="89"/>
                        <a:pt x="30" y="89"/>
                      </a:cubicBezTo>
                      <a:cubicBezTo>
                        <a:pt x="47" y="123"/>
                        <a:pt x="47" y="123"/>
                        <a:pt x="47" y="123"/>
                      </a:cubicBezTo>
                      <a:cubicBezTo>
                        <a:pt x="43" y="132"/>
                        <a:pt x="39" y="140"/>
                        <a:pt x="37" y="149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37" y="257"/>
                        <a:pt x="37" y="257"/>
                        <a:pt x="37" y="257"/>
                      </a:cubicBezTo>
                      <a:cubicBezTo>
                        <a:pt x="39" y="266"/>
                        <a:pt x="43" y="274"/>
                        <a:pt x="47" y="283"/>
                      </a:cubicBezTo>
                      <a:cubicBezTo>
                        <a:pt x="30" y="317"/>
                        <a:pt x="30" y="317"/>
                        <a:pt x="30" y="317"/>
                      </a:cubicBezTo>
                      <a:cubicBezTo>
                        <a:pt x="89" y="376"/>
                        <a:pt x="89" y="376"/>
                        <a:pt x="89" y="376"/>
                      </a:cubicBezTo>
                      <a:cubicBezTo>
                        <a:pt x="123" y="359"/>
                        <a:pt x="123" y="359"/>
                        <a:pt x="123" y="359"/>
                      </a:cubicBezTo>
                      <a:cubicBezTo>
                        <a:pt x="132" y="363"/>
                        <a:pt x="140" y="366"/>
                        <a:pt x="149" y="369"/>
                      </a:cubicBezTo>
                      <a:cubicBezTo>
                        <a:pt x="161" y="406"/>
                        <a:pt x="161" y="406"/>
                        <a:pt x="161" y="406"/>
                      </a:cubicBezTo>
                      <a:cubicBezTo>
                        <a:pt x="245" y="406"/>
                        <a:pt x="245" y="406"/>
                        <a:pt x="245" y="406"/>
                      </a:cubicBezTo>
                      <a:cubicBezTo>
                        <a:pt x="257" y="369"/>
                        <a:pt x="257" y="369"/>
                        <a:pt x="257" y="369"/>
                      </a:cubicBezTo>
                      <a:cubicBezTo>
                        <a:pt x="266" y="366"/>
                        <a:pt x="274" y="363"/>
                        <a:pt x="283" y="359"/>
                      </a:cubicBezTo>
                      <a:cubicBezTo>
                        <a:pt x="317" y="376"/>
                        <a:pt x="317" y="376"/>
                        <a:pt x="317" y="376"/>
                      </a:cubicBezTo>
                      <a:cubicBezTo>
                        <a:pt x="376" y="317"/>
                        <a:pt x="376" y="317"/>
                        <a:pt x="376" y="317"/>
                      </a:cubicBezTo>
                      <a:cubicBezTo>
                        <a:pt x="359" y="283"/>
                        <a:pt x="359" y="283"/>
                        <a:pt x="359" y="283"/>
                      </a:cubicBezTo>
                      <a:cubicBezTo>
                        <a:pt x="363" y="274"/>
                        <a:pt x="367" y="266"/>
                        <a:pt x="370" y="257"/>
                      </a:cubicBezTo>
                      <a:lnTo>
                        <a:pt x="406" y="244"/>
                      </a:lnTo>
                      <a:close/>
                      <a:moveTo>
                        <a:pt x="347" y="235"/>
                      </a:moveTo>
                      <a:cubicBezTo>
                        <a:pt x="345" y="242"/>
                        <a:pt x="345" y="242"/>
                        <a:pt x="345" y="242"/>
                      </a:cubicBezTo>
                      <a:cubicBezTo>
                        <a:pt x="341" y="254"/>
                        <a:pt x="337" y="265"/>
                        <a:pt x="331" y="275"/>
                      </a:cubicBezTo>
                      <a:cubicBezTo>
                        <a:pt x="327" y="282"/>
                        <a:pt x="327" y="282"/>
                        <a:pt x="327" y="282"/>
                      </a:cubicBezTo>
                      <a:cubicBezTo>
                        <a:pt x="342" y="312"/>
                        <a:pt x="342" y="312"/>
                        <a:pt x="342" y="312"/>
                      </a:cubicBezTo>
                      <a:cubicBezTo>
                        <a:pt x="312" y="342"/>
                        <a:pt x="312" y="342"/>
                        <a:pt x="312" y="342"/>
                      </a:cubicBezTo>
                      <a:cubicBezTo>
                        <a:pt x="282" y="327"/>
                        <a:pt x="282" y="327"/>
                        <a:pt x="282" y="327"/>
                      </a:cubicBezTo>
                      <a:cubicBezTo>
                        <a:pt x="276" y="331"/>
                        <a:pt x="276" y="331"/>
                        <a:pt x="276" y="331"/>
                      </a:cubicBezTo>
                      <a:cubicBezTo>
                        <a:pt x="265" y="337"/>
                        <a:pt x="254" y="341"/>
                        <a:pt x="242" y="345"/>
                      </a:cubicBezTo>
                      <a:cubicBezTo>
                        <a:pt x="235" y="347"/>
                        <a:pt x="235" y="347"/>
                        <a:pt x="235" y="347"/>
                      </a:cubicBezTo>
                      <a:cubicBezTo>
                        <a:pt x="224" y="378"/>
                        <a:pt x="224" y="378"/>
                        <a:pt x="224" y="378"/>
                      </a:cubicBezTo>
                      <a:cubicBezTo>
                        <a:pt x="182" y="378"/>
                        <a:pt x="182" y="378"/>
                        <a:pt x="182" y="378"/>
                      </a:cubicBezTo>
                      <a:cubicBezTo>
                        <a:pt x="171" y="347"/>
                        <a:pt x="171" y="347"/>
                        <a:pt x="171" y="347"/>
                      </a:cubicBezTo>
                      <a:cubicBezTo>
                        <a:pt x="164" y="345"/>
                        <a:pt x="164" y="345"/>
                        <a:pt x="164" y="345"/>
                      </a:cubicBezTo>
                      <a:cubicBezTo>
                        <a:pt x="152" y="341"/>
                        <a:pt x="141" y="337"/>
                        <a:pt x="130" y="331"/>
                      </a:cubicBezTo>
                      <a:cubicBezTo>
                        <a:pt x="124" y="327"/>
                        <a:pt x="124" y="327"/>
                        <a:pt x="124" y="327"/>
                      </a:cubicBezTo>
                      <a:cubicBezTo>
                        <a:pt x="94" y="342"/>
                        <a:pt x="94" y="342"/>
                        <a:pt x="94" y="342"/>
                      </a:cubicBezTo>
                      <a:cubicBezTo>
                        <a:pt x="64" y="311"/>
                        <a:pt x="64" y="311"/>
                        <a:pt x="64" y="311"/>
                      </a:cubicBezTo>
                      <a:cubicBezTo>
                        <a:pt x="79" y="282"/>
                        <a:pt x="79" y="282"/>
                        <a:pt x="79" y="282"/>
                      </a:cubicBezTo>
                      <a:cubicBezTo>
                        <a:pt x="75" y="275"/>
                        <a:pt x="75" y="275"/>
                        <a:pt x="75" y="275"/>
                      </a:cubicBezTo>
                      <a:cubicBezTo>
                        <a:pt x="69" y="265"/>
                        <a:pt x="65" y="254"/>
                        <a:pt x="61" y="242"/>
                      </a:cubicBezTo>
                      <a:cubicBezTo>
                        <a:pt x="59" y="235"/>
                        <a:pt x="59" y="235"/>
                        <a:pt x="59" y="235"/>
                      </a:cubicBezTo>
                      <a:cubicBezTo>
                        <a:pt x="28" y="224"/>
                        <a:pt x="28" y="224"/>
                        <a:pt x="28" y="224"/>
                      </a:cubicBezTo>
                      <a:cubicBezTo>
                        <a:pt x="28" y="181"/>
                        <a:pt x="28" y="181"/>
                        <a:pt x="28" y="181"/>
                      </a:cubicBezTo>
                      <a:cubicBezTo>
                        <a:pt x="59" y="171"/>
                        <a:pt x="59" y="171"/>
                        <a:pt x="59" y="171"/>
                      </a:cubicBezTo>
                      <a:cubicBezTo>
                        <a:pt x="61" y="164"/>
                        <a:pt x="61" y="164"/>
                        <a:pt x="61" y="164"/>
                      </a:cubicBezTo>
                      <a:cubicBezTo>
                        <a:pt x="65" y="152"/>
                        <a:pt x="69" y="141"/>
                        <a:pt x="75" y="130"/>
                      </a:cubicBezTo>
                      <a:cubicBezTo>
                        <a:pt x="79" y="124"/>
                        <a:pt x="79" y="124"/>
                        <a:pt x="79" y="12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94" y="64"/>
                        <a:pt x="94" y="64"/>
                        <a:pt x="94" y="64"/>
                      </a:cubicBezTo>
                      <a:cubicBezTo>
                        <a:pt x="124" y="79"/>
                        <a:pt x="124" y="79"/>
                        <a:pt x="124" y="79"/>
                      </a:cubicBezTo>
                      <a:cubicBezTo>
                        <a:pt x="130" y="75"/>
                        <a:pt x="130" y="75"/>
                        <a:pt x="130" y="75"/>
                      </a:cubicBezTo>
                      <a:cubicBezTo>
                        <a:pt x="141" y="69"/>
                        <a:pt x="152" y="64"/>
                        <a:pt x="164" y="61"/>
                      </a:cubicBezTo>
                      <a:cubicBezTo>
                        <a:pt x="171" y="59"/>
                        <a:pt x="171" y="59"/>
                        <a:pt x="171" y="59"/>
                      </a:cubicBezTo>
                      <a:cubicBezTo>
                        <a:pt x="182" y="28"/>
                        <a:pt x="182" y="28"/>
                        <a:pt x="182" y="28"/>
                      </a:cubicBezTo>
                      <a:cubicBezTo>
                        <a:pt x="224" y="28"/>
                        <a:pt x="224" y="28"/>
                        <a:pt x="224" y="28"/>
                      </a:cubicBezTo>
                      <a:cubicBezTo>
                        <a:pt x="235" y="59"/>
                        <a:pt x="235" y="59"/>
                        <a:pt x="235" y="59"/>
                      </a:cubicBezTo>
                      <a:cubicBezTo>
                        <a:pt x="242" y="61"/>
                        <a:pt x="242" y="61"/>
                        <a:pt x="242" y="61"/>
                      </a:cubicBezTo>
                      <a:cubicBezTo>
                        <a:pt x="254" y="64"/>
                        <a:pt x="265" y="69"/>
                        <a:pt x="276" y="75"/>
                      </a:cubicBezTo>
                      <a:cubicBezTo>
                        <a:pt x="282" y="79"/>
                        <a:pt x="282" y="79"/>
                        <a:pt x="282" y="79"/>
                      </a:cubicBezTo>
                      <a:cubicBezTo>
                        <a:pt x="312" y="64"/>
                        <a:pt x="312" y="64"/>
                        <a:pt x="312" y="64"/>
                      </a:cubicBezTo>
                      <a:cubicBezTo>
                        <a:pt x="342" y="94"/>
                        <a:pt x="342" y="94"/>
                        <a:pt x="342" y="94"/>
                      </a:cubicBezTo>
                      <a:cubicBezTo>
                        <a:pt x="327" y="124"/>
                        <a:pt x="327" y="124"/>
                        <a:pt x="327" y="124"/>
                      </a:cubicBezTo>
                      <a:cubicBezTo>
                        <a:pt x="331" y="130"/>
                        <a:pt x="331" y="130"/>
                        <a:pt x="331" y="130"/>
                      </a:cubicBezTo>
                      <a:cubicBezTo>
                        <a:pt x="337" y="141"/>
                        <a:pt x="341" y="152"/>
                        <a:pt x="345" y="164"/>
                      </a:cubicBezTo>
                      <a:cubicBezTo>
                        <a:pt x="347" y="171"/>
                        <a:pt x="347" y="171"/>
                        <a:pt x="347" y="171"/>
                      </a:cubicBezTo>
                      <a:cubicBezTo>
                        <a:pt x="378" y="181"/>
                        <a:pt x="378" y="181"/>
                        <a:pt x="378" y="181"/>
                      </a:cubicBezTo>
                      <a:cubicBezTo>
                        <a:pt x="378" y="224"/>
                        <a:pt x="378" y="224"/>
                        <a:pt x="378" y="224"/>
                      </a:cubicBezTo>
                      <a:lnTo>
                        <a:pt x="347" y="235"/>
                      </a:lnTo>
                      <a:close/>
                      <a:moveTo>
                        <a:pt x="203" y="99"/>
                      </a:moveTo>
                      <a:cubicBezTo>
                        <a:pt x="146" y="99"/>
                        <a:pt x="99" y="146"/>
                        <a:pt x="99" y="203"/>
                      </a:cubicBezTo>
                      <a:cubicBezTo>
                        <a:pt x="99" y="260"/>
                        <a:pt x="146" y="307"/>
                        <a:pt x="203" y="307"/>
                      </a:cubicBezTo>
                      <a:cubicBezTo>
                        <a:pt x="260" y="307"/>
                        <a:pt x="307" y="260"/>
                        <a:pt x="307" y="203"/>
                      </a:cubicBezTo>
                      <a:cubicBezTo>
                        <a:pt x="307" y="146"/>
                        <a:pt x="260" y="99"/>
                        <a:pt x="203" y="99"/>
                      </a:cubicBezTo>
                      <a:close/>
                      <a:moveTo>
                        <a:pt x="203" y="279"/>
                      </a:moveTo>
                      <a:cubicBezTo>
                        <a:pt x="161" y="279"/>
                        <a:pt x="127" y="245"/>
                        <a:pt x="127" y="203"/>
                      </a:cubicBezTo>
                      <a:cubicBezTo>
                        <a:pt x="127" y="161"/>
                        <a:pt x="161" y="127"/>
                        <a:pt x="203" y="127"/>
                      </a:cubicBezTo>
                      <a:cubicBezTo>
                        <a:pt x="245" y="127"/>
                        <a:pt x="279" y="161"/>
                        <a:pt x="279" y="203"/>
                      </a:cubicBezTo>
                      <a:cubicBezTo>
                        <a:pt x="279" y="245"/>
                        <a:pt x="245" y="279"/>
                        <a:pt x="203" y="279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94" name="제목 2"/>
          <p:cNvSpPr txBox="1">
            <a:spLocks/>
          </p:cNvSpPr>
          <p:nvPr/>
        </p:nvSpPr>
        <p:spPr>
          <a:xfrm>
            <a:off x="422163" y="158345"/>
            <a:ext cx="11160000" cy="28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BA-UND </a:t>
            </a:r>
            <a:r>
              <a:rPr lang="ko-KR" altLang="en-US" smtClean="0"/>
              <a:t>사용을 위한 키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꺾인 연결선 36"/>
          <p:cNvCxnSpPr/>
          <p:nvPr/>
        </p:nvCxnSpPr>
        <p:spPr>
          <a:xfrm rot="5400000" flipH="1" flipV="1">
            <a:off x="6119133" y="2580533"/>
            <a:ext cx="16329" cy="3981633"/>
          </a:xfrm>
          <a:prstGeom prst="bentConnector3">
            <a:avLst>
              <a:gd name="adj1" fmla="val 1499963"/>
            </a:avLst>
          </a:prstGeom>
          <a:ln w="254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126342" y="3690748"/>
            <a:ext cx="1910" cy="85826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629275" y="1134834"/>
            <a:ext cx="996045" cy="960461"/>
            <a:chOff x="1959428" y="1110342"/>
            <a:chExt cx="996045" cy="960461"/>
          </a:xfrm>
        </p:grpSpPr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1959428" y="1932304"/>
              <a:ext cx="99604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en-US" altLang="ko-KR" sz="900" b="1" dirty="0" smtClean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Root </a:t>
              </a:r>
              <a:r>
                <a:rPr lang="ko-KR" altLang="en-US" sz="900" dirty="0" smtClean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키 </a:t>
              </a:r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쌍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97450" y="1110342"/>
              <a:ext cx="720000" cy="720000"/>
              <a:chOff x="2090056" y="1110342"/>
              <a:chExt cx="720000" cy="720000"/>
            </a:xfrm>
          </p:grpSpPr>
          <p:sp>
            <p:nvSpPr>
              <p:cNvPr id="3" name="타원 2"/>
              <p:cNvSpPr>
                <a:spLocks noChangeAspect="1"/>
              </p:cNvSpPr>
              <p:nvPr/>
            </p:nvSpPr>
            <p:spPr>
              <a:xfrm>
                <a:off x="2090056" y="1110342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2247650" y="1292543"/>
                <a:ext cx="404813" cy="355599"/>
                <a:chOff x="7407275" y="1558926"/>
                <a:chExt cx="404813" cy="355599"/>
              </a:xfrm>
            </p:grpSpPr>
            <p:sp>
              <p:nvSpPr>
                <p:cNvPr id="49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2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55" name="그룹 54"/>
          <p:cNvGrpSpPr/>
          <p:nvPr/>
        </p:nvGrpSpPr>
        <p:grpSpPr>
          <a:xfrm>
            <a:off x="5629275" y="2694213"/>
            <a:ext cx="996045" cy="960461"/>
            <a:chOff x="1959428" y="1110342"/>
            <a:chExt cx="996045" cy="960461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1959428" y="1932304"/>
              <a:ext cx="99604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 latinLnBrk="0"/>
              <a:r>
                <a:rPr lang="en-US" altLang="ko-KR" sz="900" b="1" dirty="0" smtClean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Site</a:t>
              </a:r>
              <a:r>
                <a:rPr lang="en-US" altLang="ko-KR" sz="900" dirty="0" smtClean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lang="ko-KR" altLang="en-US" sz="900" dirty="0">
                  <a:solidFill>
                    <a:srgbClr val="231F20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키 쌍</a:t>
              </a:r>
              <a:endParaRPr kumimoji="0" lang="ko-KR" altLang="ko-KR" sz="9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097450" y="1110342"/>
              <a:ext cx="720000" cy="720000"/>
              <a:chOff x="2090056" y="1110342"/>
              <a:chExt cx="720000" cy="720000"/>
            </a:xfrm>
          </p:grpSpPr>
          <p:sp>
            <p:nvSpPr>
              <p:cNvPr id="58" name="타원 57"/>
              <p:cNvSpPr>
                <a:spLocks noChangeAspect="1"/>
              </p:cNvSpPr>
              <p:nvPr/>
            </p:nvSpPr>
            <p:spPr>
              <a:xfrm>
                <a:off x="2090056" y="1110342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1BD1CB79-73DC-485F-BF05-73170236FE7B}"/>
                  </a:ext>
                </a:extLst>
              </p:cNvPr>
              <p:cNvGrpSpPr/>
              <p:nvPr/>
            </p:nvGrpSpPr>
            <p:grpSpPr>
              <a:xfrm>
                <a:off x="2247650" y="1292543"/>
                <a:ext cx="404813" cy="355599"/>
                <a:chOff x="7407275" y="1558926"/>
                <a:chExt cx="404813" cy="355599"/>
              </a:xfrm>
            </p:grpSpPr>
            <p:sp>
              <p:nvSpPr>
                <p:cNvPr id="60" name="AutoShape 3">
                  <a:extLst>
                    <a:ext uri="{FF2B5EF4-FFF2-40B4-BE49-F238E27FC236}">
                      <a16:creationId xmlns:a16="http://schemas.microsoft.com/office/drawing/2014/main" xmlns="" id="{6F681E52-6AF4-4071-86D3-4C310DD079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10450" y="1573213"/>
                  <a:ext cx="401638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5">
                  <a:extLst>
                    <a:ext uri="{FF2B5EF4-FFF2-40B4-BE49-F238E27FC236}">
                      <a16:creationId xmlns:a16="http://schemas.microsoft.com/office/drawing/2014/main" xmlns="" id="{424CBFB3-359F-4DBF-8AE0-E5BB9D1B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3625" y="1574800"/>
                  <a:ext cx="381000" cy="322262"/>
                </a:xfrm>
                <a:custGeom>
                  <a:avLst/>
                  <a:gdLst>
                    <a:gd name="T0" fmla="*/ 367 w 367"/>
                    <a:gd name="T1" fmla="*/ 287 h 306"/>
                    <a:gd name="T2" fmla="*/ 345 w 367"/>
                    <a:gd name="T3" fmla="*/ 220 h 306"/>
                    <a:gd name="T4" fmla="*/ 181 w 367"/>
                    <a:gd name="T5" fmla="*/ 104 h 306"/>
                    <a:gd name="T6" fmla="*/ 145 w 367"/>
                    <a:gd name="T7" fmla="*/ 27 h 306"/>
                    <a:gd name="T8" fmla="*/ 27 w 367"/>
                    <a:gd name="T9" fmla="*/ 48 h 306"/>
                    <a:gd name="T10" fmla="*/ 47 w 367"/>
                    <a:gd name="T11" fmla="*/ 166 h 306"/>
                    <a:gd name="T12" fmla="*/ 132 w 367"/>
                    <a:gd name="T13" fmla="*/ 174 h 306"/>
                    <a:gd name="T14" fmla="*/ 319 w 367"/>
                    <a:gd name="T15" fmla="*/ 306 h 306"/>
                    <a:gd name="T16" fmla="*/ 367 w 367"/>
                    <a:gd name="T17" fmla="*/ 28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7" h="306">
                      <a:moveTo>
                        <a:pt x="367" y="287"/>
                      </a:moveTo>
                      <a:cubicBezTo>
                        <a:pt x="345" y="220"/>
                        <a:pt x="345" y="220"/>
                        <a:pt x="345" y="220"/>
                      </a:cubicBezTo>
                      <a:cubicBezTo>
                        <a:pt x="181" y="104"/>
                        <a:pt x="181" y="104"/>
                        <a:pt x="181" y="104"/>
                      </a:cubicBezTo>
                      <a:cubicBezTo>
                        <a:pt x="183" y="75"/>
                        <a:pt x="171" y="45"/>
                        <a:pt x="145" y="27"/>
                      </a:cubicBezTo>
                      <a:cubicBezTo>
                        <a:pt x="107" y="0"/>
                        <a:pt x="54" y="9"/>
                        <a:pt x="27" y="48"/>
                      </a:cubicBezTo>
                      <a:cubicBezTo>
                        <a:pt x="0" y="86"/>
                        <a:pt x="9" y="139"/>
                        <a:pt x="47" y="166"/>
                      </a:cubicBezTo>
                      <a:cubicBezTo>
                        <a:pt x="73" y="184"/>
                        <a:pt x="105" y="186"/>
                        <a:pt x="132" y="174"/>
                      </a:cubicBezTo>
                      <a:cubicBezTo>
                        <a:pt x="319" y="306"/>
                        <a:pt x="319" y="306"/>
                        <a:pt x="319" y="306"/>
                      </a:cubicBezTo>
                      <a:lnTo>
                        <a:pt x="367" y="2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6">
                  <a:extLst>
                    <a:ext uri="{FF2B5EF4-FFF2-40B4-BE49-F238E27FC236}">
                      <a16:creationId xmlns:a16="http://schemas.microsoft.com/office/drawing/2014/main" xmlns="" id="{17F73342-9026-4820-9244-9206F4E500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07275" y="1558926"/>
                  <a:ext cx="404813" cy="354012"/>
                </a:xfrm>
                <a:custGeom>
                  <a:avLst/>
                  <a:gdLst>
                    <a:gd name="T0" fmla="*/ 363 w 390"/>
                    <a:gd name="T1" fmla="*/ 227 h 337"/>
                    <a:gd name="T2" fmla="*/ 201 w 390"/>
                    <a:gd name="T3" fmla="*/ 113 h 337"/>
                    <a:gd name="T4" fmla="*/ 159 w 390"/>
                    <a:gd name="T5" fmla="*/ 32 h 337"/>
                    <a:gd name="T6" fmla="*/ 21 w 390"/>
                    <a:gd name="T7" fmla="*/ 56 h 337"/>
                    <a:gd name="T8" fmla="*/ 5 w 390"/>
                    <a:gd name="T9" fmla="*/ 129 h 337"/>
                    <a:gd name="T10" fmla="*/ 45 w 390"/>
                    <a:gd name="T11" fmla="*/ 193 h 337"/>
                    <a:gd name="T12" fmla="*/ 136 w 390"/>
                    <a:gd name="T13" fmla="*/ 205 h 337"/>
                    <a:gd name="T14" fmla="*/ 323 w 390"/>
                    <a:gd name="T15" fmla="*/ 337 h 337"/>
                    <a:gd name="T16" fmla="*/ 390 w 390"/>
                    <a:gd name="T17" fmla="*/ 312 h 337"/>
                    <a:gd name="T18" fmla="*/ 363 w 390"/>
                    <a:gd name="T19" fmla="*/ 227 h 337"/>
                    <a:gd name="T20" fmla="*/ 327 w 390"/>
                    <a:gd name="T21" fmla="*/ 306 h 337"/>
                    <a:gd name="T22" fmla="*/ 139 w 390"/>
                    <a:gd name="T23" fmla="*/ 173 h 337"/>
                    <a:gd name="T24" fmla="*/ 132 w 390"/>
                    <a:gd name="T25" fmla="*/ 177 h 337"/>
                    <a:gd name="T26" fmla="*/ 61 w 390"/>
                    <a:gd name="T27" fmla="*/ 170 h 337"/>
                    <a:gd name="T28" fmla="*/ 32 w 390"/>
                    <a:gd name="T29" fmla="*/ 125 h 337"/>
                    <a:gd name="T30" fmla="*/ 44 w 390"/>
                    <a:gd name="T31" fmla="*/ 72 h 337"/>
                    <a:gd name="T32" fmla="*/ 143 w 390"/>
                    <a:gd name="T33" fmla="*/ 55 h 337"/>
                    <a:gd name="T34" fmla="*/ 173 w 390"/>
                    <a:gd name="T35" fmla="*/ 119 h 337"/>
                    <a:gd name="T36" fmla="*/ 172 w 390"/>
                    <a:gd name="T37" fmla="*/ 127 h 337"/>
                    <a:gd name="T38" fmla="*/ 339 w 390"/>
                    <a:gd name="T39" fmla="*/ 245 h 337"/>
                    <a:gd name="T40" fmla="*/ 355 w 390"/>
                    <a:gd name="T41" fmla="*/ 295 h 337"/>
                    <a:gd name="T42" fmla="*/ 327 w 390"/>
                    <a:gd name="T43" fmla="*/ 306 h 337"/>
                    <a:gd name="T44" fmla="*/ 92 w 390"/>
                    <a:gd name="T45" fmla="*/ 78 h 337"/>
                    <a:gd name="T46" fmla="*/ 61 w 390"/>
                    <a:gd name="T47" fmla="*/ 84 h 337"/>
                    <a:gd name="T48" fmla="*/ 66 w 390"/>
                    <a:gd name="T49" fmla="*/ 114 h 337"/>
                    <a:gd name="T50" fmla="*/ 97 w 390"/>
                    <a:gd name="T51" fmla="*/ 109 h 337"/>
                    <a:gd name="T52" fmla="*/ 92 w 390"/>
                    <a:gd name="T53" fmla="*/ 7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90" h="337">
                      <a:moveTo>
                        <a:pt x="363" y="227"/>
                      </a:moveTo>
                      <a:cubicBezTo>
                        <a:pt x="201" y="113"/>
                        <a:pt x="201" y="113"/>
                        <a:pt x="201" y="113"/>
                      </a:cubicBezTo>
                      <a:cubicBezTo>
                        <a:pt x="201" y="81"/>
                        <a:pt x="186" y="50"/>
                        <a:pt x="159" y="32"/>
                      </a:cubicBezTo>
                      <a:cubicBezTo>
                        <a:pt x="114" y="0"/>
                        <a:pt x="53" y="11"/>
                        <a:pt x="21" y="56"/>
                      </a:cubicBezTo>
                      <a:cubicBezTo>
                        <a:pt x="6" y="77"/>
                        <a:pt x="0" y="103"/>
                        <a:pt x="5" y="129"/>
                      </a:cubicBezTo>
                      <a:cubicBezTo>
                        <a:pt x="9" y="155"/>
                        <a:pt x="24" y="178"/>
                        <a:pt x="45" y="193"/>
                      </a:cubicBezTo>
                      <a:cubicBezTo>
                        <a:pt x="72" y="212"/>
                        <a:pt x="106" y="216"/>
                        <a:pt x="136" y="205"/>
                      </a:cubicBezTo>
                      <a:cubicBezTo>
                        <a:pt x="323" y="337"/>
                        <a:pt x="323" y="337"/>
                        <a:pt x="323" y="337"/>
                      </a:cubicBezTo>
                      <a:cubicBezTo>
                        <a:pt x="390" y="312"/>
                        <a:pt x="390" y="312"/>
                        <a:pt x="390" y="312"/>
                      </a:cubicBezTo>
                      <a:lnTo>
                        <a:pt x="363" y="227"/>
                      </a:lnTo>
                      <a:close/>
                      <a:moveTo>
                        <a:pt x="327" y="306"/>
                      </a:moveTo>
                      <a:cubicBezTo>
                        <a:pt x="139" y="173"/>
                        <a:pt x="139" y="173"/>
                        <a:pt x="139" y="173"/>
                      </a:cubicBezTo>
                      <a:cubicBezTo>
                        <a:pt x="132" y="177"/>
                        <a:pt x="132" y="177"/>
                        <a:pt x="132" y="177"/>
                      </a:cubicBezTo>
                      <a:cubicBezTo>
                        <a:pt x="109" y="187"/>
                        <a:pt x="82" y="185"/>
                        <a:pt x="61" y="170"/>
                      </a:cubicBezTo>
                      <a:cubicBezTo>
                        <a:pt x="46" y="160"/>
                        <a:pt x="35" y="143"/>
                        <a:pt x="32" y="125"/>
                      </a:cubicBezTo>
                      <a:cubicBezTo>
                        <a:pt x="29" y="106"/>
                        <a:pt x="33" y="87"/>
                        <a:pt x="44" y="72"/>
                      </a:cubicBezTo>
                      <a:cubicBezTo>
                        <a:pt x="67" y="40"/>
                        <a:pt x="111" y="32"/>
                        <a:pt x="143" y="55"/>
                      </a:cubicBezTo>
                      <a:cubicBezTo>
                        <a:pt x="164" y="69"/>
                        <a:pt x="175" y="94"/>
                        <a:pt x="173" y="119"/>
                      </a:cubicBezTo>
                      <a:cubicBezTo>
                        <a:pt x="172" y="127"/>
                        <a:pt x="172" y="127"/>
                        <a:pt x="172" y="127"/>
                      </a:cubicBezTo>
                      <a:cubicBezTo>
                        <a:pt x="339" y="245"/>
                        <a:pt x="339" y="245"/>
                        <a:pt x="339" y="245"/>
                      </a:cubicBezTo>
                      <a:cubicBezTo>
                        <a:pt x="355" y="295"/>
                        <a:pt x="355" y="295"/>
                        <a:pt x="355" y="295"/>
                      </a:cubicBezTo>
                      <a:lnTo>
                        <a:pt x="327" y="306"/>
                      </a:lnTo>
                      <a:close/>
                      <a:moveTo>
                        <a:pt x="92" y="78"/>
                      </a:moveTo>
                      <a:cubicBezTo>
                        <a:pt x="82" y="71"/>
                        <a:pt x="68" y="74"/>
                        <a:pt x="61" y="84"/>
                      </a:cubicBezTo>
                      <a:cubicBezTo>
                        <a:pt x="54" y="93"/>
                        <a:pt x="56" y="107"/>
                        <a:pt x="66" y="114"/>
                      </a:cubicBezTo>
                      <a:cubicBezTo>
                        <a:pt x="76" y="121"/>
                        <a:pt x="90" y="119"/>
                        <a:pt x="97" y="109"/>
                      </a:cubicBezTo>
                      <a:cubicBezTo>
                        <a:pt x="104" y="99"/>
                        <a:pt x="102" y="85"/>
                        <a:pt x="92" y="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7">
                  <a:extLst>
                    <a:ext uri="{FF2B5EF4-FFF2-40B4-BE49-F238E27FC236}">
                      <a16:creationId xmlns:a16="http://schemas.microsoft.com/office/drawing/2014/main" xmlns="" id="{91B49E46-CB4C-4038-BF8F-1DA099BAB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1738" y="1722438"/>
                  <a:ext cx="223838" cy="158750"/>
                </a:xfrm>
                <a:custGeom>
                  <a:avLst/>
                  <a:gdLst>
                    <a:gd name="T0" fmla="*/ 21 w 216"/>
                    <a:gd name="T1" fmla="*/ 0 h 150"/>
                    <a:gd name="T2" fmla="*/ 0 w 216"/>
                    <a:gd name="T3" fmla="*/ 18 h 150"/>
                    <a:gd name="T4" fmla="*/ 188 w 216"/>
                    <a:gd name="T5" fmla="*/ 150 h 150"/>
                    <a:gd name="T6" fmla="*/ 216 w 216"/>
                    <a:gd name="T7" fmla="*/ 139 h 150"/>
                    <a:gd name="T8" fmla="*/ 216 w 216"/>
                    <a:gd name="T9" fmla="*/ 138 h 150"/>
                    <a:gd name="T10" fmla="*/ 21 w 216"/>
                    <a:gd name="T11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" h="150">
                      <a:moveTo>
                        <a:pt x="21" y="0"/>
                      </a:moveTo>
                      <a:cubicBezTo>
                        <a:pt x="15" y="7"/>
                        <a:pt x="8" y="13"/>
                        <a:pt x="0" y="18"/>
                      </a:cubicBezTo>
                      <a:cubicBezTo>
                        <a:pt x="188" y="150"/>
                        <a:pt x="188" y="150"/>
                        <a:pt x="188" y="150"/>
                      </a:cubicBezTo>
                      <a:cubicBezTo>
                        <a:pt x="216" y="139"/>
                        <a:pt x="216" y="139"/>
                        <a:pt x="216" y="139"/>
                      </a:cubicBezTo>
                      <a:cubicBezTo>
                        <a:pt x="216" y="138"/>
                        <a:pt x="216" y="138"/>
                        <a:pt x="216" y="138"/>
                      </a:cubicBez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0" name="그룹 29"/>
          <p:cNvGrpSpPr/>
          <p:nvPr/>
        </p:nvGrpSpPr>
        <p:grpSpPr>
          <a:xfrm>
            <a:off x="3731078" y="4678135"/>
            <a:ext cx="4792439" cy="960461"/>
            <a:chOff x="3771899" y="4653642"/>
            <a:chExt cx="4792439" cy="960461"/>
          </a:xfrm>
        </p:grpSpPr>
        <p:grpSp>
          <p:nvGrpSpPr>
            <p:cNvPr id="64" name="그룹 63"/>
            <p:cNvGrpSpPr/>
            <p:nvPr/>
          </p:nvGrpSpPr>
          <p:grpSpPr>
            <a:xfrm>
              <a:off x="3771899" y="4653642"/>
              <a:ext cx="996045" cy="960461"/>
              <a:chOff x="1959428" y="1110342"/>
              <a:chExt cx="996045" cy="960461"/>
            </a:xfrm>
          </p:grpSpPr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1959428" y="1932304"/>
                <a:ext cx="996045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en-US" altLang="ko-KR" sz="900" b="1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DCC </a:t>
                </a:r>
                <a:r>
                  <a:rPr lang="ko-KR" altLang="en-US" sz="900" b="1" dirty="0" smtClean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관리도구</a:t>
                </a:r>
                <a:r>
                  <a:rPr lang="en-US" altLang="ko-KR" sz="900" dirty="0" smtClean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키 쌍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2097450" y="1110342"/>
                <a:ext cx="720000" cy="720000"/>
                <a:chOff x="2090056" y="1110342"/>
                <a:chExt cx="720000" cy="720000"/>
              </a:xfrm>
            </p:grpSpPr>
            <p:sp>
              <p:nvSpPr>
                <p:cNvPr id="74" name="타원 73"/>
                <p:cNvSpPr>
                  <a:spLocks noChangeAspect="1"/>
                </p:cNvSpPr>
                <p:nvPr/>
              </p:nvSpPr>
              <p:spPr>
                <a:xfrm>
                  <a:off x="2090056" y="1110342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xmlns="" id="{1BD1CB79-73DC-485F-BF05-73170236FE7B}"/>
                    </a:ext>
                  </a:extLst>
                </p:cNvPr>
                <p:cNvGrpSpPr/>
                <p:nvPr/>
              </p:nvGrpSpPr>
              <p:grpSpPr>
                <a:xfrm>
                  <a:off x="2247650" y="1292543"/>
                  <a:ext cx="404813" cy="355599"/>
                  <a:chOff x="7407275" y="1558926"/>
                  <a:chExt cx="404813" cy="355599"/>
                </a:xfrm>
              </p:grpSpPr>
              <p:sp>
                <p:nvSpPr>
                  <p:cNvPr id="76" name="AutoShape 3">
                    <a:extLst>
                      <a:ext uri="{FF2B5EF4-FFF2-40B4-BE49-F238E27FC236}">
                        <a16:creationId xmlns:a16="http://schemas.microsoft.com/office/drawing/2014/main" xmlns="" id="{6F681E52-6AF4-4071-86D3-4C310DD07908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410450" y="1573213"/>
                    <a:ext cx="401638" cy="3413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Freeform 5">
                    <a:extLst>
                      <a:ext uri="{FF2B5EF4-FFF2-40B4-BE49-F238E27FC236}">
                        <a16:creationId xmlns:a16="http://schemas.microsoft.com/office/drawing/2014/main" xmlns="" id="{424CBFB3-359F-4DBF-8AE0-E5BB9D1BBA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13625" y="1574800"/>
                    <a:ext cx="381000" cy="322262"/>
                  </a:xfrm>
                  <a:custGeom>
                    <a:avLst/>
                    <a:gdLst>
                      <a:gd name="T0" fmla="*/ 367 w 367"/>
                      <a:gd name="T1" fmla="*/ 287 h 306"/>
                      <a:gd name="T2" fmla="*/ 345 w 367"/>
                      <a:gd name="T3" fmla="*/ 220 h 306"/>
                      <a:gd name="T4" fmla="*/ 181 w 367"/>
                      <a:gd name="T5" fmla="*/ 104 h 306"/>
                      <a:gd name="T6" fmla="*/ 145 w 367"/>
                      <a:gd name="T7" fmla="*/ 27 h 306"/>
                      <a:gd name="T8" fmla="*/ 27 w 367"/>
                      <a:gd name="T9" fmla="*/ 48 h 306"/>
                      <a:gd name="T10" fmla="*/ 47 w 367"/>
                      <a:gd name="T11" fmla="*/ 166 h 306"/>
                      <a:gd name="T12" fmla="*/ 132 w 367"/>
                      <a:gd name="T13" fmla="*/ 174 h 306"/>
                      <a:gd name="T14" fmla="*/ 319 w 367"/>
                      <a:gd name="T15" fmla="*/ 306 h 306"/>
                      <a:gd name="T16" fmla="*/ 367 w 367"/>
                      <a:gd name="T17" fmla="*/ 287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7" h="306">
                        <a:moveTo>
                          <a:pt x="367" y="287"/>
                        </a:moveTo>
                        <a:cubicBezTo>
                          <a:pt x="345" y="220"/>
                          <a:pt x="345" y="220"/>
                          <a:pt x="345" y="220"/>
                        </a:cubicBezTo>
                        <a:cubicBezTo>
                          <a:pt x="181" y="104"/>
                          <a:pt x="181" y="104"/>
                          <a:pt x="181" y="104"/>
                        </a:cubicBezTo>
                        <a:cubicBezTo>
                          <a:pt x="183" y="75"/>
                          <a:pt x="171" y="45"/>
                          <a:pt x="145" y="27"/>
                        </a:cubicBezTo>
                        <a:cubicBezTo>
                          <a:pt x="107" y="0"/>
                          <a:pt x="54" y="9"/>
                          <a:pt x="27" y="48"/>
                        </a:cubicBezTo>
                        <a:cubicBezTo>
                          <a:pt x="0" y="86"/>
                          <a:pt x="9" y="139"/>
                          <a:pt x="47" y="166"/>
                        </a:cubicBezTo>
                        <a:cubicBezTo>
                          <a:pt x="73" y="184"/>
                          <a:pt x="105" y="186"/>
                          <a:pt x="132" y="174"/>
                        </a:cubicBezTo>
                        <a:cubicBezTo>
                          <a:pt x="319" y="306"/>
                          <a:pt x="319" y="306"/>
                          <a:pt x="319" y="306"/>
                        </a:cubicBezTo>
                        <a:lnTo>
                          <a:pt x="367" y="2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Freeform 6">
                    <a:extLst>
                      <a:ext uri="{FF2B5EF4-FFF2-40B4-BE49-F238E27FC236}">
                        <a16:creationId xmlns:a16="http://schemas.microsoft.com/office/drawing/2014/main" xmlns="" id="{17F73342-9026-4820-9244-9206F4E500E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407275" y="1558926"/>
                    <a:ext cx="404813" cy="354012"/>
                  </a:xfrm>
                  <a:custGeom>
                    <a:avLst/>
                    <a:gdLst>
                      <a:gd name="T0" fmla="*/ 363 w 390"/>
                      <a:gd name="T1" fmla="*/ 227 h 337"/>
                      <a:gd name="T2" fmla="*/ 201 w 390"/>
                      <a:gd name="T3" fmla="*/ 113 h 337"/>
                      <a:gd name="T4" fmla="*/ 159 w 390"/>
                      <a:gd name="T5" fmla="*/ 32 h 337"/>
                      <a:gd name="T6" fmla="*/ 21 w 390"/>
                      <a:gd name="T7" fmla="*/ 56 h 337"/>
                      <a:gd name="T8" fmla="*/ 5 w 390"/>
                      <a:gd name="T9" fmla="*/ 129 h 337"/>
                      <a:gd name="T10" fmla="*/ 45 w 390"/>
                      <a:gd name="T11" fmla="*/ 193 h 337"/>
                      <a:gd name="T12" fmla="*/ 136 w 390"/>
                      <a:gd name="T13" fmla="*/ 205 h 337"/>
                      <a:gd name="T14" fmla="*/ 323 w 390"/>
                      <a:gd name="T15" fmla="*/ 337 h 337"/>
                      <a:gd name="T16" fmla="*/ 390 w 390"/>
                      <a:gd name="T17" fmla="*/ 312 h 337"/>
                      <a:gd name="T18" fmla="*/ 363 w 390"/>
                      <a:gd name="T19" fmla="*/ 227 h 337"/>
                      <a:gd name="T20" fmla="*/ 327 w 390"/>
                      <a:gd name="T21" fmla="*/ 306 h 337"/>
                      <a:gd name="T22" fmla="*/ 139 w 390"/>
                      <a:gd name="T23" fmla="*/ 173 h 337"/>
                      <a:gd name="T24" fmla="*/ 132 w 390"/>
                      <a:gd name="T25" fmla="*/ 177 h 337"/>
                      <a:gd name="T26" fmla="*/ 61 w 390"/>
                      <a:gd name="T27" fmla="*/ 170 h 337"/>
                      <a:gd name="T28" fmla="*/ 32 w 390"/>
                      <a:gd name="T29" fmla="*/ 125 h 337"/>
                      <a:gd name="T30" fmla="*/ 44 w 390"/>
                      <a:gd name="T31" fmla="*/ 72 h 337"/>
                      <a:gd name="T32" fmla="*/ 143 w 390"/>
                      <a:gd name="T33" fmla="*/ 55 h 337"/>
                      <a:gd name="T34" fmla="*/ 173 w 390"/>
                      <a:gd name="T35" fmla="*/ 119 h 337"/>
                      <a:gd name="T36" fmla="*/ 172 w 390"/>
                      <a:gd name="T37" fmla="*/ 127 h 337"/>
                      <a:gd name="T38" fmla="*/ 339 w 390"/>
                      <a:gd name="T39" fmla="*/ 245 h 337"/>
                      <a:gd name="T40" fmla="*/ 355 w 390"/>
                      <a:gd name="T41" fmla="*/ 295 h 337"/>
                      <a:gd name="T42" fmla="*/ 327 w 390"/>
                      <a:gd name="T43" fmla="*/ 306 h 337"/>
                      <a:gd name="T44" fmla="*/ 92 w 390"/>
                      <a:gd name="T45" fmla="*/ 78 h 337"/>
                      <a:gd name="T46" fmla="*/ 61 w 390"/>
                      <a:gd name="T47" fmla="*/ 84 h 337"/>
                      <a:gd name="T48" fmla="*/ 66 w 390"/>
                      <a:gd name="T49" fmla="*/ 114 h 337"/>
                      <a:gd name="T50" fmla="*/ 97 w 390"/>
                      <a:gd name="T51" fmla="*/ 109 h 337"/>
                      <a:gd name="T52" fmla="*/ 92 w 390"/>
                      <a:gd name="T53" fmla="*/ 78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90" h="337">
                        <a:moveTo>
                          <a:pt x="363" y="227"/>
                        </a:moveTo>
                        <a:cubicBezTo>
                          <a:pt x="201" y="113"/>
                          <a:pt x="201" y="113"/>
                          <a:pt x="201" y="113"/>
                        </a:cubicBezTo>
                        <a:cubicBezTo>
                          <a:pt x="201" y="81"/>
                          <a:pt x="186" y="50"/>
                          <a:pt x="159" y="32"/>
                        </a:cubicBezTo>
                        <a:cubicBezTo>
                          <a:pt x="114" y="0"/>
                          <a:pt x="53" y="11"/>
                          <a:pt x="21" y="56"/>
                        </a:cubicBezTo>
                        <a:cubicBezTo>
                          <a:pt x="6" y="77"/>
                          <a:pt x="0" y="103"/>
                          <a:pt x="5" y="129"/>
                        </a:cubicBezTo>
                        <a:cubicBezTo>
                          <a:pt x="9" y="155"/>
                          <a:pt x="24" y="178"/>
                          <a:pt x="45" y="193"/>
                        </a:cubicBezTo>
                        <a:cubicBezTo>
                          <a:pt x="72" y="212"/>
                          <a:pt x="106" y="216"/>
                          <a:pt x="136" y="205"/>
                        </a:cubicBezTo>
                        <a:cubicBezTo>
                          <a:pt x="323" y="337"/>
                          <a:pt x="323" y="337"/>
                          <a:pt x="323" y="337"/>
                        </a:cubicBezTo>
                        <a:cubicBezTo>
                          <a:pt x="390" y="312"/>
                          <a:pt x="390" y="312"/>
                          <a:pt x="390" y="312"/>
                        </a:cubicBezTo>
                        <a:lnTo>
                          <a:pt x="363" y="227"/>
                        </a:lnTo>
                        <a:close/>
                        <a:moveTo>
                          <a:pt x="327" y="306"/>
                        </a:moveTo>
                        <a:cubicBezTo>
                          <a:pt x="139" y="173"/>
                          <a:pt x="139" y="173"/>
                          <a:pt x="139" y="173"/>
                        </a:cubicBezTo>
                        <a:cubicBezTo>
                          <a:pt x="132" y="177"/>
                          <a:pt x="132" y="177"/>
                          <a:pt x="132" y="177"/>
                        </a:cubicBezTo>
                        <a:cubicBezTo>
                          <a:pt x="109" y="187"/>
                          <a:pt x="82" y="185"/>
                          <a:pt x="61" y="170"/>
                        </a:cubicBezTo>
                        <a:cubicBezTo>
                          <a:pt x="46" y="160"/>
                          <a:pt x="35" y="143"/>
                          <a:pt x="32" y="125"/>
                        </a:cubicBezTo>
                        <a:cubicBezTo>
                          <a:pt x="29" y="106"/>
                          <a:pt x="33" y="87"/>
                          <a:pt x="44" y="72"/>
                        </a:cubicBezTo>
                        <a:cubicBezTo>
                          <a:pt x="67" y="40"/>
                          <a:pt x="111" y="32"/>
                          <a:pt x="143" y="55"/>
                        </a:cubicBezTo>
                        <a:cubicBezTo>
                          <a:pt x="164" y="69"/>
                          <a:pt x="175" y="94"/>
                          <a:pt x="173" y="119"/>
                        </a:cubicBezTo>
                        <a:cubicBezTo>
                          <a:pt x="172" y="127"/>
                          <a:pt x="172" y="127"/>
                          <a:pt x="172" y="127"/>
                        </a:cubicBezTo>
                        <a:cubicBezTo>
                          <a:pt x="339" y="245"/>
                          <a:pt x="339" y="245"/>
                          <a:pt x="339" y="245"/>
                        </a:cubicBezTo>
                        <a:cubicBezTo>
                          <a:pt x="355" y="295"/>
                          <a:pt x="355" y="295"/>
                          <a:pt x="355" y="295"/>
                        </a:cubicBezTo>
                        <a:lnTo>
                          <a:pt x="327" y="306"/>
                        </a:lnTo>
                        <a:close/>
                        <a:moveTo>
                          <a:pt x="92" y="78"/>
                        </a:moveTo>
                        <a:cubicBezTo>
                          <a:pt x="82" y="71"/>
                          <a:pt x="68" y="74"/>
                          <a:pt x="61" y="84"/>
                        </a:cubicBezTo>
                        <a:cubicBezTo>
                          <a:pt x="54" y="93"/>
                          <a:pt x="56" y="107"/>
                          <a:pt x="66" y="114"/>
                        </a:cubicBezTo>
                        <a:cubicBezTo>
                          <a:pt x="76" y="121"/>
                          <a:pt x="90" y="119"/>
                          <a:pt x="97" y="109"/>
                        </a:cubicBezTo>
                        <a:cubicBezTo>
                          <a:pt x="104" y="99"/>
                          <a:pt x="102" y="85"/>
                          <a:pt x="92" y="78"/>
                        </a:cubicBez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9" name="Freeform 7">
                    <a:extLst>
                      <a:ext uri="{FF2B5EF4-FFF2-40B4-BE49-F238E27FC236}">
                        <a16:creationId xmlns:a16="http://schemas.microsoft.com/office/drawing/2014/main" xmlns="" id="{91B49E46-CB4C-4038-BF8F-1DA099BAB1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51738" y="1722438"/>
                    <a:ext cx="223838" cy="158750"/>
                  </a:xfrm>
                  <a:custGeom>
                    <a:avLst/>
                    <a:gdLst>
                      <a:gd name="T0" fmla="*/ 21 w 216"/>
                      <a:gd name="T1" fmla="*/ 0 h 150"/>
                      <a:gd name="T2" fmla="*/ 0 w 216"/>
                      <a:gd name="T3" fmla="*/ 18 h 150"/>
                      <a:gd name="T4" fmla="*/ 188 w 216"/>
                      <a:gd name="T5" fmla="*/ 150 h 150"/>
                      <a:gd name="T6" fmla="*/ 216 w 216"/>
                      <a:gd name="T7" fmla="*/ 139 h 150"/>
                      <a:gd name="T8" fmla="*/ 216 w 216"/>
                      <a:gd name="T9" fmla="*/ 138 h 150"/>
                      <a:gd name="T10" fmla="*/ 21 w 216"/>
                      <a:gd name="T11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6" h="150">
                        <a:moveTo>
                          <a:pt x="21" y="0"/>
                        </a:moveTo>
                        <a:cubicBezTo>
                          <a:pt x="15" y="7"/>
                          <a:pt x="8" y="13"/>
                          <a:pt x="0" y="18"/>
                        </a:cubicBezTo>
                        <a:cubicBezTo>
                          <a:pt x="188" y="150"/>
                          <a:pt x="188" y="150"/>
                          <a:pt x="188" y="150"/>
                        </a:cubicBezTo>
                        <a:cubicBezTo>
                          <a:pt x="216" y="139"/>
                          <a:pt x="216" y="139"/>
                          <a:pt x="216" y="139"/>
                        </a:cubicBezTo>
                        <a:cubicBezTo>
                          <a:pt x="216" y="138"/>
                          <a:pt x="216" y="138"/>
                          <a:pt x="216" y="138"/>
                        </a:cubicBez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80" name="그룹 79"/>
            <p:cNvGrpSpPr/>
            <p:nvPr/>
          </p:nvGrpSpPr>
          <p:grpSpPr>
            <a:xfrm>
              <a:off x="5670096" y="4653642"/>
              <a:ext cx="996045" cy="960461"/>
              <a:chOff x="1959428" y="1110342"/>
              <a:chExt cx="996045" cy="960461"/>
            </a:xfrm>
          </p:grpSpPr>
          <p:sp>
            <p:nvSpPr>
              <p:cNvPr id="81" name="Rectangle 5"/>
              <p:cNvSpPr>
                <a:spLocks noChangeArrowheads="1"/>
              </p:cNvSpPr>
              <p:nvPr/>
            </p:nvSpPr>
            <p:spPr bwMode="auto">
              <a:xfrm>
                <a:off x="1959428" y="1932304"/>
                <a:ext cx="996045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en-US" altLang="ko-KR" sz="900" b="1" dirty="0" smtClean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DCA</a:t>
                </a:r>
                <a:r>
                  <a:rPr lang="en-US" altLang="ko-KR" sz="900" dirty="0" smtClean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키 쌍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2097450" y="1110342"/>
                <a:ext cx="720000" cy="720000"/>
                <a:chOff x="2090056" y="1110342"/>
                <a:chExt cx="720000" cy="720000"/>
              </a:xfrm>
            </p:grpSpPr>
            <p:sp>
              <p:nvSpPr>
                <p:cNvPr id="83" name="타원 82"/>
                <p:cNvSpPr>
                  <a:spLocks noChangeAspect="1"/>
                </p:cNvSpPr>
                <p:nvPr/>
              </p:nvSpPr>
              <p:spPr>
                <a:xfrm>
                  <a:off x="2090056" y="1110342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1BD1CB79-73DC-485F-BF05-73170236FE7B}"/>
                    </a:ext>
                  </a:extLst>
                </p:cNvPr>
                <p:cNvGrpSpPr/>
                <p:nvPr/>
              </p:nvGrpSpPr>
              <p:grpSpPr>
                <a:xfrm>
                  <a:off x="2247650" y="1292543"/>
                  <a:ext cx="404813" cy="355599"/>
                  <a:chOff x="7407275" y="1558926"/>
                  <a:chExt cx="404813" cy="355599"/>
                </a:xfrm>
              </p:grpSpPr>
              <p:sp>
                <p:nvSpPr>
                  <p:cNvPr id="85" name="AutoShape 3">
                    <a:extLst>
                      <a:ext uri="{FF2B5EF4-FFF2-40B4-BE49-F238E27FC236}">
                        <a16:creationId xmlns:a16="http://schemas.microsoft.com/office/drawing/2014/main" xmlns="" id="{6F681E52-6AF4-4071-86D3-4C310DD07908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410450" y="1573213"/>
                    <a:ext cx="401638" cy="3413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5">
                    <a:extLst>
                      <a:ext uri="{FF2B5EF4-FFF2-40B4-BE49-F238E27FC236}">
                        <a16:creationId xmlns:a16="http://schemas.microsoft.com/office/drawing/2014/main" xmlns="" id="{424CBFB3-359F-4DBF-8AE0-E5BB9D1BBA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13625" y="1574800"/>
                    <a:ext cx="381000" cy="322262"/>
                  </a:xfrm>
                  <a:custGeom>
                    <a:avLst/>
                    <a:gdLst>
                      <a:gd name="T0" fmla="*/ 367 w 367"/>
                      <a:gd name="T1" fmla="*/ 287 h 306"/>
                      <a:gd name="T2" fmla="*/ 345 w 367"/>
                      <a:gd name="T3" fmla="*/ 220 h 306"/>
                      <a:gd name="T4" fmla="*/ 181 w 367"/>
                      <a:gd name="T5" fmla="*/ 104 h 306"/>
                      <a:gd name="T6" fmla="*/ 145 w 367"/>
                      <a:gd name="T7" fmla="*/ 27 h 306"/>
                      <a:gd name="T8" fmla="*/ 27 w 367"/>
                      <a:gd name="T9" fmla="*/ 48 h 306"/>
                      <a:gd name="T10" fmla="*/ 47 w 367"/>
                      <a:gd name="T11" fmla="*/ 166 h 306"/>
                      <a:gd name="T12" fmla="*/ 132 w 367"/>
                      <a:gd name="T13" fmla="*/ 174 h 306"/>
                      <a:gd name="T14" fmla="*/ 319 w 367"/>
                      <a:gd name="T15" fmla="*/ 306 h 306"/>
                      <a:gd name="T16" fmla="*/ 367 w 367"/>
                      <a:gd name="T17" fmla="*/ 287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7" h="306">
                        <a:moveTo>
                          <a:pt x="367" y="287"/>
                        </a:moveTo>
                        <a:cubicBezTo>
                          <a:pt x="345" y="220"/>
                          <a:pt x="345" y="220"/>
                          <a:pt x="345" y="220"/>
                        </a:cubicBezTo>
                        <a:cubicBezTo>
                          <a:pt x="181" y="104"/>
                          <a:pt x="181" y="104"/>
                          <a:pt x="181" y="104"/>
                        </a:cubicBezTo>
                        <a:cubicBezTo>
                          <a:pt x="183" y="75"/>
                          <a:pt x="171" y="45"/>
                          <a:pt x="145" y="27"/>
                        </a:cubicBezTo>
                        <a:cubicBezTo>
                          <a:pt x="107" y="0"/>
                          <a:pt x="54" y="9"/>
                          <a:pt x="27" y="48"/>
                        </a:cubicBezTo>
                        <a:cubicBezTo>
                          <a:pt x="0" y="86"/>
                          <a:pt x="9" y="139"/>
                          <a:pt x="47" y="166"/>
                        </a:cubicBezTo>
                        <a:cubicBezTo>
                          <a:pt x="73" y="184"/>
                          <a:pt x="105" y="186"/>
                          <a:pt x="132" y="174"/>
                        </a:cubicBezTo>
                        <a:cubicBezTo>
                          <a:pt x="319" y="306"/>
                          <a:pt x="319" y="306"/>
                          <a:pt x="319" y="306"/>
                        </a:cubicBezTo>
                        <a:lnTo>
                          <a:pt x="367" y="2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6">
                    <a:extLst>
                      <a:ext uri="{FF2B5EF4-FFF2-40B4-BE49-F238E27FC236}">
                        <a16:creationId xmlns:a16="http://schemas.microsoft.com/office/drawing/2014/main" xmlns="" id="{17F73342-9026-4820-9244-9206F4E500E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407275" y="1558926"/>
                    <a:ext cx="404813" cy="354012"/>
                  </a:xfrm>
                  <a:custGeom>
                    <a:avLst/>
                    <a:gdLst>
                      <a:gd name="T0" fmla="*/ 363 w 390"/>
                      <a:gd name="T1" fmla="*/ 227 h 337"/>
                      <a:gd name="T2" fmla="*/ 201 w 390"/>
                      <a:gd name="T3" fmla="*/ 113 h 337"/>
                      <a:gd name="T4" fmla="*/ 159 w 390"/>
                      <a:gd name="T5" fmla="*/ 32 h 337"/>
                      <a:gd name="T6" fmla="*/ 21 w 390"/>
                      <a:gd name="T7" fmla="*/ 56 h 337"/>
                      <a:gd name="T8" fmla="*/ 5 w 390"/>
                      <a:gd name="T9" fmla="*/ 129 h 337"/>
                      <a:gd name="T10" fmla="*/ 45 w 390"/>
                      <a:gd name="T11" fmla="*/ 193 h 337"/>
                      <a:gd name="T12" fmla="*/ 136 w 390"/>
                      <a:gd name="T13" fmla="*/ 205 h 337"/>
                      <a:gd name="T14" fmla="*/ 323 w 390"/>
                      <a:gd name="T15" fmla="*/ 337 h 337"/>
                      <a:gd name="T16" fmla="*/ 390 w 390"/>
                      <a:gd name="T17" fmla="*/ 312 h 337"/>
                      <a:gd name="T18" fmla="*/ 363 w 390"/>
                      <a:gd name="T19" fmla="*/ 227 h 337"/>
                      <a:gd name="T20" fmla="*/ 327 w 390"/>
                      <a:gd name="T21" fmla="*/ 306 h 337"/>
                      <a:gd name="T22" fmla="*/ 139 w 390"/>
                      <a:gd name="T23" fmla="*/ 173 h 337"/>
                      <a:gd name="T24" fmla="*/ 132 w 390"/>
                      <a:gd name="T25" fmla="*/ 177 h 337"/>
                      <a:gd name="T26" fmla="*/ 61 w 390"/>
                      <a:gd name="T27" fmla="*/ 170 h 337"/>
                      <a:gd name="T28" fmla="*/ 32 w 390"/>
                      <a:gd name="T29" fmla="*/ 125 h 337"/>
                      <a:gd name="T30" fmla="*/ 44 w 390"/>
                      <a:gd name="T31" fmla="*/ 72 h 337"/>
                      <a:gd name="T32" fmla="*/ 143 w 390"/>
                      <a:gd name="T33" fmla="*/ 55 h 337"/>
                      <a:gd name="T34" fmla="*/ 173 w 390"/>
                      <a:gd name="T35" fmla="*/ 119 h 337"/>
                      <a:gd name="T36" fmla="*/ 172 w 390"/>
                      <a:gd name="T37" fmla="*/ 127 h 337"/>
                      <a:gd name="T38" fmla="*/ 339 w 390"/>
                      <a:gd name="T39" fmla="*/ 245 h 337"/>
                      <a:gd name="T40" fmla="*/ 355 w 390"/>
                      <a:gd name="T41" fmla="*/ 295 h 337"/>
                      <a:gd name="T42" fmla="*/ 327 w 390"/>
                      <a:gd name="T43" fmla="*/ 306 h 337"/>
                      <a:gd name="T44" fmla="*/ 92 w 390"/>
                      <a:gd name="T45" fmla="*/ 78 h 337"/>
                      <a:gd name="T46" fmla="*/ 61 w 390"/>
                      <a:gd name="T47" fmla="*/ 84 h 337"/>
                      <a:gd name="T48" fmla="*/ 66 w 390"/>
                      <a:gd name="T49" fmla="*/ 114 h 337"/>
                      <a:gd name="T50" fmla="*/ 97 w 390"/>
                      <a:gd name="T51" fmla="*/ 109 h 337"/>
                      <a:gd name="T52" fmla="*/ 92 w 390"/>
                      <a:gd name="T53" fmla="*/ 78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90" h="337">
                        <a:moveTo>
                          <a:pt x="363" y="227"/>
                        </a:moveTo>
                        <a:cubicBezTo>
                          <a:pt x="201" y="113"/>
                          <a:pt x="201" y="113"/>
                          <a:pt x="201" y="113"/>
                        </a:cubicBezTo>
                        <a:cubicBezTo>
                          <a:pt x="201" y="81"/>
                          <a:pt x="186" y="50"/>
                          <a:pt x="159" y="32"/>
                        </a:cubicBezTo>
                        <a:cubicBezTo>
                          <a:pt x="114" y="0"/>
                          <a:pt x="53" y="11"/>
                          <a:pt x="21" y="56"/>
                        </a:cubicBezTo>
                        <a:cubicBezTo>
                          <a:pt x="6" y="77"/>
                          <a:pt x="0" y="103"/>
                          <a:pt x="5" y="129"/>
                        </a:cubicBezTo>
                        <a:cubicBezTo>
                          <a:pt x="9" y="155"/>
                          <a:pt x="24" y="178"/>
                          <a:pt x="45" y="193"/>
                        </a:cubicBezTo>
                        <a:cubicBezTo>
                          <a:pt x="72" y="212"/>
                          <a:pt x="106" y="216"/>
                          <a:pt x="136" y="205"/>
                        </a:cubicBezTo>
                        <a:cubicBezTo>
                          <a:pt x="323" y="337"/>
                          <a:pt x="323" y="337"/>
                          <a:pt x="323" y="337"/>
                        </a:cubicBezTo>
                        <a:cubicBezTo>
                          <a:pt x="390" y="312"/>
                          <a:pt x="390" y="312"/>
                          <a:pt x="390" y="312"/>
                        </a:cubicBezTo>
                        <a:lnTo>
                          <a:pt x="363" y="227"/>
                        </a:lnTo>
                        <a:close/>
                        <a:moveTo>
                          <a:pt x="327" y="306"/>
                        </a:moveTo>
                        <a:cubicBezTo>
                          <a:pt x="139" y="173"/>
                          <a:pt x="139" y="173"/>
                          <a:pt x="139" y="173"/>
                        </a:cubicBezTo>
                        <a:cubicBezTo>
                          <a:pt x="132" y="177"/>
                          <a:pt x="132" y="177"/>
                          <a:pt x="132" y="177"/>
                        </a:cubicBezTo>
                        <a:cubicBezTo>
                          <a:pt x="109" y="187"/>
                          <a:pt x="82" y="185"/>
                          <a:pt x="61" y="170"/>
                        </a:cubicBezTo>
                        <a:cubicBezTo>
                          <a:pt x="46" y="160"/>
                          <a:pt x="35" y="143"/>
                          <a:pt x="32" y="125"/>
                        </a:cubicBezTo>
                        <a:cubicBezTo>
                          <a:pt x="29" y="106"/>
                          <a:pt x="33" y="87"/>
                          <a:pt x="44" y="72"/>
                        </a:cubicBezTo>
                        <a:cubicBezTo>
                          <a:pt x="67" y="40"/>
                          <a:pt x="111" y="32"/>
                          <a:pt x="143" y="55"/>
                        </a:cubicBezTo>
                        <a:cubicBezTo>
                          <a:pt x="164" y="69"/>
                          <a:pt x="175" y="94"/>
                          <a:pt x="173" y="119"/>
                        </a:cubicBezTo>
                        <a:cubicBezTo>
                          <a:pt x="172" y="127"/>
                          <a:pt x="172" y="127"/>
                          <a:pt x="172" y="127"/>
                        </a:cubicBezTo>
                        <a:cubicBezTo>
                          <a:pt x="339" y="245"/>
                          <a:pt x="339" y="245"/>
                          <a:pt x="339" y="245"/>
                        </a:cubicBezTo>
                        <a:cubicBezTo>
                          <a:pt x="355" y="295"/>
                          <a:pt x="355" y="295"/>
                          <a:pt x="355" y="295"/>
                        </a:cubicBezTo>
                        <a:lnTo>
                          <a:pt x="327" y="306"/>
                        </a:lnTo>
                        <a:close/>
                        <a:moveTo>
                          <a:pt x="92" y="78"/>
                        </a:moveTo>
                        <a:cubicBezTo>
                          <a:pt x="82" y="71"/>
                          <a:pt x="68" y="74"/>
                          <a:pt x="61" y="84"/>
                        </a:cubicBezTo>
                        <a:cubicBezTo>
                          <a:pt x="54" y="93"/>
                          <a:pt x="56" y="107"/>
                          <a:pt x="66" y="114"/>
                        </a:cubicBezTo>
                        <a:cubicBezTo>
                          <a:pt x="76" y="121"/>
                          <a:pt x="90" y="119"/>
                          <a:pt x="97" y="109"/>
                        </a:cubicBezTo>
                        <a:cubicBezTo>
                          <a:pt x="104" y="99"/>
                          <a:pt x="102" y="85"/>
                          <a:pt x="92" y="78"/>
                        </a:cubicBez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7">
                    <a:extLst>
                      <a:ext uri="{FF2B5EF4-FFF2-40B4-BE49-F238E27FC236}">
                        <a16:creationId xmlns:a16="http://schemas.microsoft.com/office/drawing/2014/main" xmlns="" id="{91B49E46-CB4C-4038-BF8F-1DA099BAB1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51738" y="1722438"/>
                    <a:ext cx="223838" cy="158750"/>
                  </a:xfrm>
                  <a:custGeom>
                    <a:avLst/>
                    <a:gdLst>
                      <a:gd name="T0" fmla="*/ 21 w 216"/>
                      <a:gd name="T1" fmla="*/ 0 h 150"/>
                      <a:gd name="T2" fmla="*/ 0 w 216"/>
                      <a:gd name="T3" fmla="*/ 18 h 150"/>
                      <a:gd name="T4" fmla="*/ 188 w 216"/>
                      <a:gd name="T5" fmla="*/ 150 h 150"/>
                      <a:gd name="T6" fmla="*/ 216 w 216"/>
                      <a:gd name="T7" fmla="*/ 139 h 150"/>
                      <a:gd name="T8" fmla="*/ 216 w 216"/>
                      <a:gd name="T9" fmla="*/ 138 h 150"/>
                      <a:gd name="T10" fmla="*/ 21 w 216"/>
                      <a:gd name="T11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6" h="150">
                        <a:moveTo>
                          <a:pt x="21" y="0"/>
                        </a:moveTo>
                        <a:cubicBezTo>
                          <a:pt x="15" y="7"/>
                          <a:pt x="8" y="13"/>
                          <a:pt x="0" y="18"/>
                        </a:cubicBezTo>
                        <a:cubicBezTo>
                          <a:pt x="188" y="150"/>
                          <a:pt x="188" y="150"/>
                          <a:pt x="188" y="150"/>
                        </a:cubicBezTo>
                        <a:cubicBezTo>
                          <a:pt x="216" y="139"/>
                          <a:pt x="216" y="139"/>
                          <a:pt x="216" y="139"/>
                        </a:cubicBezTo>
                        <a:cubicBezTo>
                          <a:pt x="216" y="138"/>
                          <a:pt x="216" y="138"/>
                          <a:pt x="216" y="138"/>
                        </a:cubicBez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89" name="그룹 88"/>
            <p:cNvGrpSpPr/>
            <p:nvPr/>
          </p:nvGrpSpPr>
          <p:grpSpPr>
            <a:xfrm>
              <a:off x="7568293" y="4653642"/>
              <a:ext cx="996045" cy="960461"/>
              <a:chOff x="1959428" y="1110342"/>
              <a:chExt cx="996045" cy="960461"/>
            </a:xfrm>
          </p:grpSpPr>
          <p:sp>
            <p:nvSpPr>
              <p:cNvPr id="90" name="Rectangle 5"/>
              <p:cNvSpPr>
                <a:spLocks noChangeArrowheads="1"/>
              </p:cNvSpPr>
              <p:nvPr/>
            </p:nvSpPr>
            <p:spPr bwMode="auto">
              <a:xfrm>
                <a:off x="1959428" y="1932304"/>
                <a:ext cx="996045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latinLnBrk="0"/>
                <a:r>
                  <a:rPr lang="en-US" altLang="ko-KR" sz="900" b="1" dirty="0" smtClean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BA-UND</a:t>
                </a:r>
                <a:r>
                  <a:rPr lang="en-US" altLang="ko-KR" sz="900" dirty="0" smtClean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 </a:t>
                </a:r>
                <a:r>
                  <a:rPr lang="ko-KR" altLang="en-US" sz="900" dirty="0">
                    <a:solidFill>
                      <a:srgbClr val="231F20"/>
                    </a:solidFill>
                    <a:latin typeface="Nanum Gothic" charset="-127"/>
                    <a:ea typeface="Nanum Gothic" charset="-127"/>
                    <a:cs typeface="Nanum Gothic" charset="-127"/>
                  </a:rPr>
                  <a:t>키 쌍</a:t>
                </a:r>
                <a:endParaRPr kumimoji="0" lang="ko-KR" altLang="ko-KR" sz="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anum Gothic" charset="-127"/>
                  <a:ea typeface="Nanum Gothic" charset="-127"/>
                  <a:cs typeface="Nanum Gothic" charset="-127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2097450" y="1110342"/>
                <a:ext cx="720000" cy="720000"/>
                <a:chOff x="2090056" y="1110342"/>
                <a:chExt cx="720000" cy="720000"/>
              </a:xfrm>
            </p:grpSpPr>
            <p:sp>
              <p:nvSpPr>
                <p:cNvPr id="92" name="타원 91"/>
                <p:cNvSpPr>
                  <a:spLocks noChangeAspect="1"/>
                </p:cNvSpPr>
                <p:nvPr/>
              </p:nvSpPr>
              <p:spPr>
                <a:xfrm>
                  <a:off x="2090056" y="1110342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xmlns="" id="{1BD1CB79-73DC-485F-BF05-73170236FE7B}"/>
                    </a:ext>
                  </a:extLst>
                </p:cNvPr>
                <p:cNvGrpSpPr/>
                <p:nvPr/>
              </p:nvGrpSpPr>
              <p:grpSpPr>
                <a:xfrm>
                  <a:off x="2247650" y="1292543"/>
                  <a:ext cx="404813" cy="355599"/>
                  <a:chOff x="7407275" y="1558926"/>
                  <a:chExt cx="404813" cy="355599"/>
                </a:xfrm>
              </p:grpSpPr>
              <p:sp>
                <p:nvSpPr>
                  <p:cNvPr id="94" name="AutoShape 3">
                    <a:extLst>
                      <a:ext uri="{FF2B5EF4-FFF2-40B4-BE49-F238E27FC236}">
                        <a16:creationId xmlns:a16="http://schemas.microsoft.com/office/drawing/2014/main" xmlns="" id="{6F681E52-6AF4-4071-86D3-4C310DD07908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410450" y="1573213"/>
                    <a:ext cx="401638" cy="3413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Freeform 5">
                    <a:extLst>
                      <a:ext uri="{FF2B5EF4-FFF2-40B4-BE49-F238E27FC236}">
                        <a16:creationId xmlns:a16="http://schemas.microsoft.com/office/drawing/2014/main" xmlns="" id="{424CBFB3-359F-4DBF-8AE0-E5BB9D1BBA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13625" y="1574800"/>
                    <a:ext cx="381000" cy="322262"/>
                  </a:xfrm>
                  <a:custGeom>
                    <a:avLst/>
                    <a:gdLst>
                      <a:gd name="T0" fmla="*/ 367 w 367"/>
                      <a:gd name="T1" fmla="*/ 287 h 306"/>
                      <a:gd name="T2" fmla="*/ 345 w 367"/>
                      <a:gd name="T3" fmla="*/ 220 h 306"/>
                      <a:gd name="T4" fmla="*/ 181 w 367"/>
                      <a:gd name="T5" fmla="*/ 104 h 306"/>
                      <a:gd name="T6" fmla="*/ 145 w 367"/>
                      <a:gd name="T7" fmla="*/ 27 h 306"/>
                      <a:gd name="T8" fmla="*/ 27 w 367"/>
                      <a:gd name="T9" fmla="*/ 48 h 306"/>
                      <a:gd name="T10" fmla="*/ 47 w 367"/>
                      <a:gd name="T11" fmla="*/ 166 h 306"/>
                      <a:gd name="T12" fmla="*/ 132 w 367"/>
                      <a:gd name="T13" fmla="*/ 174 h 306"/>
                      <a:gd name="T14" fmla="*/ 319 w 367"/>
                      <a:gd name="T15" fmla="*/ 306 h 306"/>
                      <a:gd name="T16" fmla="*/ 367 w 367"/>
                      <a:gd name="T17" fmla="*/ 287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67" h="306">
                        <a:moveTo>
                          <a:pt x="367" y="287"/>
                        </a:moveTo>
                        <a:cubicBezTo>
                          <a:pt x="345" y="220"/>
                          <a:pt x="345" y="220"/>
                          <a:pt x="345" y="220"/>
                        </a:cubicBezTo>
                        <a:cubicBezTo>
                          <a:pt x="181" y="104"/>
                          <a:pt x="181" y="104"/>
                          <a:pt x="181" y="104"/>
                        </a:cubicBezTo>
                        <a:cubicBezTo>
                          <a:pt x="183" y="75"/>
                          <a:pt x="171" y="45"/>
                          <a:pt x="145" y="27"/>
                        </a:cubicBezTo>
                        <a:cubicBezTo>
                          <a:pt x="107" y="0"/>
                          <a:pt x="54" y="9"/>
                          <a:pt x="27" y="48"/>
                        </a:cubicBezTo>
                        <a:cubicBezTo>
                          <a:pt x="0" y="86"/>
                          <a:pt x="9" y="139"/>
                          <a:pt x="47" y="166"/>
                        </a:cubicBezTo>
                        <a:cubicBezTo>
                          <a:pt x="73" y="184"/>
                          <a:pt x="105" y="186"/>
                          <a:pt x="132" y="174"/>
                        </a:cubicBezTo>
                        <a:cubicBezTo>
                          <a:pt x="319" y="306"/>
                          <a:pt x="319" y="306"/>
                          <a:pt x="319" y="306"/>
                        </a:cubicBezTo>
                        <a:lnTo>
                          <a:pt x="367" y="2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6" name="Freeform 6">
                    <a:extLst>
                      <a:ext uri="{FF2B5EF4-FFF2-40B4-BE49-F238E27FC236}">
                        <a16:creationId xmlns:a16="http://schemas.microsoft.com/office/drawing/2014/main" xmlns="" id="{17F73342-9026-4820-9244-9206F4E500E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407275" y="1558926"/>
                    <a:ext cx="404813" cy="354012"/>
                  </a:xfrm>
                  <a:custGeom>
                    <a:avLst/>
                    <a:gdLst>
                      <a:gd name="T0" fmla="*/ 363 w 390"/>
                      <a:gd name="T1" fmla="*/ 227 h 337"/>
                      <a:gd name="T2" fmla="*/ 201 w 390"/>
                      <a:gd name="T3" fmla="*/ 113 h 337"/>
                      <a:gd name="T4" fmla="*/ 159 w 390"/>
                      <a:gd name="T5" fmla="*/ 32 h 337"/>
                      <a:gd name="T6" fmla="*/ 21 w 390"/>
                      <a:gd name="T7" fmla="*/ 56 h 337"/>
                      <a:gd name="T8" fmla="*/ 5 w 390"/>
                      <a:gd name="T9" fmla="*/ 129 h 337"/>
                      <a:gd name="T10" fmla="*/ 45 w 390"/>
                      <a:gd name="T11" fmla="*/ 193 h 337"/>
                      <a:gd name="T12" fmla="*/ 136 w 390"/>
                      <a:gd name="T13" fmla="*/ 205 h 337"/>
                      <a:gd name="T14" fmla="*/ 323 w 390"/>
                      <a:gd name="T15" fmla="*/ 337 h 337"/>
                      <a:gd name="T16" fmla="*/ 390 w 390"/>
                      <a:gd name="T17" fmla="*/ 312 h 337"/>
                      <a:gd name="T18" fmla="*/ 363 w 390"/>
                      <a:gd name="T19" fmla="*/ 227 h 337"/>
                      <a:gd name="T20" fmla="*/ 327 w 390"/>
                      <a:gd name="T21" fmla="*/ 306 h 337"/>
                      <a:gd name="T22" fmla="*/ 139 w 390"/>
                      <a:gd name="T23" fmla="*/ 173 h 337"/>
                      <a:gd name="T24" fmla="*/ 132 w 390"/>
                      <a:gd name="T25" fmla="*/ 177 h 337"/>
                      <a:gd name="T26" fmla="*/ 61 w 390"/>
                      <a:gd name="T27" fmla="*/ 170 h 337"/>
                      <a:gd name="T28" fmla="*/ 32 w 390"/>
                      <a:gd name="T29" fmla="*/ 125 h 337"/>
                      <a:gd name="T30" fmla="*/ 44 w 390"/>
                      <a:gd name="T31" fmla="*/ 72 h 337"/>
                      <a:gd name="T32" fmla="*/ 143 w 390"/>
                      <a:gd name="T33" fmla="*/ 55 h 337"/>
                      <a:gd name="T34" fmla="*/ 173 w 390"/>
                      <a:gd name="T35" fmla="*/ 119 h 337"/>
                      <a:gd name="T36" fmla="*/ 172 w 390"/>
                      <a:gd name="T37" fmla="*/ 127 h 337"/>
                      <a:gd name="T38" fmla="*/ 339 w 390"/>
                      <a:gd name="T39" fmla="*/ 245 h 337"/>
                      <a:gd name="T40" fmla="*/ 355 w 390"/>
                      <a:gd name="T41" fmla="*/ 295 h 337"/>
                      <a:gd name="T42" fmla="*/ 327 w 390"/>
                      <a:gd name="T43" fmla="*/ 306 h 337"/>
                      <a:gd name="T44" fmla="*/ 92 w 390"/>
                      <a:gd name="T45" fmla="*/ 78 h 337"/>
                      <a:gd name="T46" fmla="*/ 61 w 390"/>
                      <a:gd name="T47" fmla="*/ 84 h 337"/>
                      <a:gd name="T48" fmla="*/ 66 w 390"/>
                      <a:gd name="T49" fmla="*/ 114 h 337"/>
                      <a:gd name="T50" fmla="*/ 97 w 390"/>
                      <a:gd name="T51" fmla="*/ 109 h 337"/>
                      <a:gd name="T52" fmla="*/ 92 w 390"/>
                      <a:gd name="T53" fmla="*/ 78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90" h="337">
                        <a:moveTo>
                          <a:pt x="363" y="227"/>
                        </a:moveTo>
                        <a:cubicBezTo>
                          <a:pt x="201" y="113"/>
                          <a:pt x="201" y="113"/>
                          <a:pt x="201" y="113"/>
                        </a:cubicBezTo>
                        <a:cubicBezTo>
                          <a:pt x="201" y="81"/>
                          <a:pt x="186" y="50"/>
                          <a:pt x="159" y="32"/>
                        </a:cubicBezTo>
                        <a:cubicBezTo>
                          <a:pt x="114" y="0"/>
                          <a:pt x="53" y="11"/>
                          <a:pt x="21" y="56"/>
                        </a:cubicBezTo>
                        <a:cubicBezTo>
                          <a:pt x="6" y="77"/>
                          <a:pt x="0" y="103"/>
                          <a:pt x="5" y="129"/>
                        </a:cubicBezTo>
                        <a:cubicBezTo>
                          <a:pt x="9" y="155"/>
                          <a:pt x="24" y="178"/>
                          <a:pt x="45" y="193"/>
                        </a:cubicBezTo>
                        <a:cubicBezTo>
                          <a:pt x="72" y="212"/>
                          <a:pt x="106" y="216"/>
                          <a:pt x="136" y="205"/>
                        </a:cubicBezTo>
                        <a:cubicBezTo>
                          <a:pt x="323" y="337"/>
                          <a:pt x="323" y="337"/>
                          <a:pt x="323" y="337"/>
                        </a:cubicBezTo>
                        <a:cubicBezTo>
                          <a:pt x="390" y="312"/>
                          <a:pt x="390" y="312"/>
                          <a:pt x="390" y="312"/>
                        </a:cubicBezTo>
                        <a:lnTo>
                          <a:pt x="363" y="227"/>
                        </a:lnTo>
                        <a:close/>
                        <a:moveTo>
                          <a:pt x="327" y="306"/>
                        </a:moveTo>
                        <a:cubicBezTo>
                          <a:pt x="139" y="173"/>
                          <a:pt x="139" y="173"/>
                          <a:pt x="139" y="173"/>
                        </a:cubicBezTo>
                        <a:cubicBezTo>
                          <a:pt x="132" y="177"/>
                          <a:pt x="132" y="177"/>
                          <a:pt x="132" y="177"/>
                        </a:cubicBezTo>
                        <a:cubicBezTo>
                          <a:pt x="109" y="187"/>
                          <a:pt x="82" y="185"/>
                          <a:pt x="61" y="170"/>
                        </a:cubicBezTo>
                        <a:cubicBezTo>
                          <a:pt x="46" y="160"/>
                          <a:pt x="35" y="143"/>
                          <a:pt x="32" y="125"/>
                        </a:cubicBezTo>
                        <a:cubicBezTo>
                          <a:pt x="29" y="106"/>
                          <a:pt x="33" y="87"/>
                          <a:pt x="44" y="72"/>
                        </a:cubicBezTo>
                        <a:cubicBezTo>
                          <a:pt x="67" y="40"/>
                          <a:pt x="111" y="32"/>
                          <a:pt x="143" y="55"/>
                        </a:cubicBezTo>
                        <a:cubicBezTo>
                          <a:pt x="164" y="69"/>
                          <a:pt x="175" y="94"/>
                          <a:pt x="173" y="119"/>
                        </a:cubicBezTo>
                        <a:cubicBezTo>
                          <a:pt x="172" y="127"/>
                          <a:pt x="172" y="127"/>
                          <a:pt x="172" y="127"/>
                        </a:cubicBezTo>
                        <a:cubicBezTo>
                          <a:pt x="339" y="245"/>
                          <a:pt x="339" y="245"/>
                          <a:pt x="339" y="245"/>
                        </a:cubicBezTo>
                        <a:cubicBezTo>
                          <a:pt x="355" y="295"/>
                          <a:pt x="355" y="295"/>
                          <a:pt x="355" y="295"/>
                        </a:cubicBezTo>
                        <a:lnTo>
                          <a:pt x="327" y="306"/>
                        </a:lnTo>
                        <a:close/>
                        <a:moveTo>
                          <a:pt x="92" y="78"/>
                        </a:moveTo>
                        <a:cubicBezTo>
                          <a:pt x="82" y="71"/>
                          <a:pt x="68" y="74"/>
                          <a:pt x="61" y="84"/>
                        </a:cubicBezTo>
                        <a:cubicBezTo>
                          <a:pt x="54" y="93"/>
                          <a:pt x="56" y="107"/>
                          <a:pt x="66" y="114"/>
                        </a:cubicBezTo>
                        <a:cubicBezTo>
                          <a:pt x="76" y="121"/>
                          <a:pt x="90" y="119"/>
                          <a:pt x="97" y="109"/>
                        </a:cubicBezTo>
                        <a:cubicBezTo>
                          <a:pt x="104" y="99"/>
                          <a:pt x="102" y="85"/>
                          <a:pt x="92" y="78"/>
                        </a:cubicBez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7" name="Freeform 7">
                    <a:extLst>
                      <a:ext uri="{FF2B5EF4-FFF2-40B4-BE49-F238E27FC236}">
                        <a16:creationId xmlns:a16="http://schemas.microsoft.com/office/drawing/2014/main" xmlns="" id="{91B49E46-CB4C-4038-BF8F-1DA099BAB1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51738" y="1722438"/>
                    <a:ext cx="223838" cy="158750"/>
                  </a:xfrm>
                  <a:custGeom>
                    <a:avLst/>
                    <a:gdLst>
                      <a:gd name="T0" fmla="*/ 21 w 216"/>
                      <a:gd name="T1" fmla="*/ 0 h 150"/>
                      <a:gd name="T2" fmla="*/ 0 w 216"/>
                      <a:gd name="T3" fmla="*/ 18 h 150"/>
                      <a:gd name="T4" fmla="*/ 188 w 216"/>
                      <a:gd name="T5" fmla="*/ 150 h 150"/>
                      <a:gd name="T6" fmla="*/ 216 w 216"/>
                      <a:gd name="T7" fmla="*/ 139 h 150"/>
                      <a:gd name="T8" fmla="*/ 216 w 216"/>
                      <a:gd name="T9" fmla="*/ 138 h 150"/>
                      <a:gd name="T10" fmla="*/ 21 w 216"/>
                      <a:gd name="T11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6" h="150">
                        <a:moveTo>
                          <a:pt x="21" y="0"/>
                        </a:moveTo>
                        <a:cubicBezTo>
                          <a:pt x="15" y="7"/>
                          <a:pt x="8" y="13"/>
                          <a:pt x="0" y="18"/>
                        </a:cubicBezTo>
                        <a:cubicBezTo>
                          <a:pt x="188" y="150"/>
                          <a:pt x="188" y="150"/>
                          <a:pt x="188" y="150"/>
                        </a:cubicBezTo>
                        <a:cubicBezTo>
                          <a:pt x="216" y="139"/>
                          <a:pt x="216" y="139"/>
                          <a:pt x="216" y="139"/>
                        </a:cubicBezTo>
                        <a:cubicBezTo>
                          <a:pt x="216" y="138"/>
                          <a:pt x="216" y="138"/>
                          <a:pt x="216" y="138"/>
                        </a:cubicBez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A7A9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cxnSp>
        <p:nvCxnSpPr>
          <p:cNvPr id="98" name="직선 화살표 연결선 97"/>
          <p:cNvCxnSpPr/>
          <p:nvPr/>
        </p:nvCxnSpPr>
        <p:spPr>
          <a:xfrm flipV="1">
            <a:off x="6127297" y="2189621"/>
            <a:ext cx="0" cy="50399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2"/>
          <p:cNvSpPr txBox="1">
            <a:spLocks/>
          </p:cNvSpPr>
          <p:nvPr/>
        </p:nvSpPr>
        <p:spPr>
          <a:xfrm>
            <a:off x="422163" y="158345"/>
            <a:ext cx="11160000" cy="28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BA-UND </a:t>
            </a:r>
            <a:r>
              <a:rPr lang="ko-KR" altLang="en-US" smtClean="0"/>
              <a:t>키 체계도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82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234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HY견고딕</vt:lpstr>
      <vt:lpstr>Nanum Gothic</vt:lpstr>
      <vt:lpstr>Source Sans Pro</vt:lpstr>
      <vt:lpstr>나눔고딕</vt:lpstr>
      <vt:lpstr>맑은 고딕</vt:lpstr>
      <vt:lpstr>Arial</vt:lpstr>
      <vt:lpstr>Office 테마</vt:lpstr>
      <vt:lpstr>BA-UND 구조도 및 키 체계도 - v4.0.9.0 기준</vt:lpstr>
      <vt:lpstr>아이콘 모양  </vt:lpstr>
      <vt:lpstr>아이콘 색깔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은진</dc:creator>
  <cp:lastModifiedBy>고 은진</cp:lastModifiedBy>
  <cp:revision>115</cp:revision>
  <cp:lastPrinted>2018-05-28T07:25:33Z</cp:lastPrinted>
  <dcterms:created xsi:type="dcterms:W3CDTF">2018-05-28T05:36:56Z</dcterms:created>
  <dcterms:modified xsi:type="dcterms:W3CDTF">2018-05-31T04:26:33Z</dcterms:modified>
</cp:coreProperties>
</file>