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1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4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0C582-2B8C-4FC3-A2D3-85B7A23DB8C2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6D5B-F3D6-4B7A-A57C-683DAB574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4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ntixlearning.ca/microsoft-powerpoint/how-to-crop-an-image-to-a-circle-in-powerpoi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ntixlearning.ca/microsoft-powerpoint/how-to-crop-an-image-to-a-circle-in-powerpoi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 dirty="0" smtClean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 smtClean="0"/>
              <a:t>To create the rounded selfie image for insertion, please follow the instructions </a:t>
            </a:r>
            <a:r>
              <a:rPr lang="en-SG" dirty="0"/>
              <a:t>from this </a:t>
            </a:r>
            <a:r>
              <a:rPr lang="en-SG" dirty="0" smtClean="0"/>
              <a:t>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 smtClean="0"/>
              <a:t>How to Crop an </a:t>
            </a:r>
            <a:r>
              <a:rPr lang="en-SG" dirty="0" err="1" smtClean="0"/>
              <a:t>Imange</a:t>
            </a:r>
            <a:r>
              <a:rPr lang="en-SG" dirty="0" smtClean="0"/>
              <a:t> into a circle </a:t>
            </a:r>
            <a:r>
              <a:rPr lang="en-SG" dirty="0"/>
              <a:t>(</a:t>
            </a:r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www.avantixlearning.ca/microsoft-powerpoint/how-to-crop-an-image-to-a-circle-in-powerpoin</a:t>
            </a:r>
            <a:endParaRPr lang="en-SG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 smtClean="0"/>
              <a:t>Scale your selfie to the circle.  Use the </a:t>
            </a:r>
            <a:r>
              <a:rPr lang="en-SG" dirty="0" err="1" smtClean="0"/>
              <a:t>rounde</a:t>
            </a:r>
            <a:r>
              <a:rPr lang="en-SG" dirty="0" smtClean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 smtClean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 smtClean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 smtClean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 smtClean="0"/>
              <a:t>The current year and semester e.g. 2021 </a:t>
            </a:r>
            <a:r>
              <a:rPr lang="en-SG" dirty="0" err="1" smtClean="0"/>
              <a:t>Sem</a:t>
            </a:r>
            <a:r>
              <a:rPr lang="en-SG" dirty="0" smtClean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 smtClean="0"/>
              <a:t>Insert the image of your presentation slide on the right, scale it.</a:t>
            </a:r>
            <a:br>
              <a:rPr lang="en-SG" dirty="0" smtClean="0"/>
            </a:br>
            <a:r>
              <a:rPr lang="en-SG" dirty="0" smtClean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 smtClean="0"/>
              <a:t>Enter 3~4 important points, features or applications of the project you have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6D5B-F3D6-4B7A-A57C-683DAB5740E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075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3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6D5B-F3D6-4B7A-A57C-683DAB5740E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03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vantixlearning.ca/microsoft-powerpoint/how-to-crop-an-image-to-a-circle-in-powerpoin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7"/>
            <a:ext cx="8543925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0" y="4064000"/>
            <a:ext cx="4559300" cy="233679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smtClean="0"/>
              <a:t>Edit Master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578100" y="2158837"/>
            <a:ext cx="2120900" cy="16652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aseline="0"/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Course</a:t>
            </a:r>
            <a:br>
              <a:rPr lang="en-US" dirty="0" smtClean="0"/>
            </a:br>
            <a:r>
              <a:rPr lang="en-US" dirty="0" smtClean="0"/>
              <a:t>EP1000</a:t>
            </a:r>
            <a:br>
              <a:rPr lang="en-US" dirty="0" smtClean="0"/>
            </a:br>
            <a:r>
              <a:rPr lang="en-US" dirty="0" smtClean="0"/>
              <a:t>Year </a:t>
            </a:r>
            <a:r>
              <a:rPr lang="en-US" dirty="0" err="1" smtClean="0"/>
              <a:t>Sem</a:t>
            </a:r>
            <a:r>
              <a:rPr lang="en-US" dirty="0" smtClean="0"/>
              <a:t> X</a:t>
            </a:r>
            <a:endParaRPr lang="en-SG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5207000" y="1335091"/>
            <a:ext cx="4330700" cy="2489034"/>
          </a:xfr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03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Notes:</a:t>
            </a:r>
            <a:endParaRPr lang="en-SG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00025" y="1751681"/>
            <a:ext cx="9252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SG" dirty="0" smtClean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 smtClean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 smtClean="0"/>
              <a:t>How to Crop an </a:t>
            </a:r>
            <a:r>
              <a:rPr lang="en-SG" dirty="0" err="1" smtClean="0"/>
              <a:t>Imange</a:t>
            </a:r>
            <a:r>
              <a:rPr lang="en-SG" dirty="0" smtClean="0"/>
              <a:t> into a circle (</a:t>
            </a:r>
            <a:r>
              <a:rPr lang="en-SG" dirty="0" smtClean="0">
                <a:hlinkClick r:id="rId2"/>
              </a:rPr>
              <a:t>https://www.avantixlearning.ca/microsoft-powerpoint/how-to-crop-an-image-to-a-circle-in-powerpoin</a:t>
            </a:r>
            <a:endParaRPr lang="en-SG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 smtClean="0"/>
              <a:t>Scale your selfie to the circle.  Use the </a:t>
            </a:r>
            <a:r>
              <a:rPr lang="en-SG" dirty="0" err="1" smtClean="0"/>
              <a:t>rounde</a:t>
            </a:r>
            <a:r>
              <a:rPr lang="en-SG" dirty="0" smtClean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 smtClean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 smtClean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 smtClean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 smtClean="0"/>
              <a:t>The current year and semester e.g. 2021 </a:t>
            </a:r>
            <a:r>
              <a:rPr lang="en-SG" dirty="0" err="1" smtClean="0"/>
              <a:t>Sem</a:t>
            </a:r>
            <a:r>
              <a:rPr lang="en-SG" dirty="0" smtClean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 smtClean="0"/>
              <a:t>Insert the image of your presentation slide on the right, scale it.</a:t>
            </a:r>
            <a:br>
              <a:rPr lang="en-SG" dirty="0" smtClean="0"/>
            </a:br>
            <a:r>
              <a:rPr lang="en-SG" dirty="0" smtClean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 smtClean="0"/>
              <a:t>Enter 3~4 important points, features or applications of the project you have created.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19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00" y="25400"/>
            <a:ext cx="9614831" cy="123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1" y="3956687"/>
            <a:ext cx="4471329" cy="254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164373" y="1341005"/>
            <a:ext cx="1884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Made by: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2223" y="4752898"/>
            <a:ext cx="4272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EP1000 Introduction to Digital Fabrication</a:t>
            </a:r>
          </a:p>
          <a:p>
            <a:r>
              <a:rPr lang="en-SG" sz="1600" dirty="0" smtClean="0"/>
              <a:t>Integrates CAD, 3D Printing, Laser cutting, Embedded systems with Input and Output to create a module project.</a:t>
            </a:r>
            <a:endParaRPr lang="en-SG" sz="1600" dirty="0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5143501" y="1290205"/>
            <a:ext cx="4471330" cy="25775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3" y="6070600"/>
            <a:ext cx="1513640" cy="434763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217490" y="1690690"/>
            <a:ext cx="2181220" cy="21812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/>
          <p:cNvCxnSpPr>
            <a:stCxn id="2" idx="2"/>
          </p:cNvCxnSpPr>
          <p:nvPr userDrawn="1"/>
        </p:nvCxnSpPr>
        <p:spPr>
          <a:xfrm flipH="1">
            <a:off x="4914900" y="1264805"/>
            <a:ext cx="19516" cy="52405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7450606" y="2942741"/>
            <a:ext cx="19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Insert presentation</a:t>
            </a:r>
            <a:br>
              <a:rPr lang="en-S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here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29938" y="2317239"/>
            <a:ext cx="155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Insert cropped</a:t>
            </a:r>
            <a:br>
              <a:rPr lang="en-S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selfie</a:t>
            </a:r>
            <a:r>
              <a:rPr lang="en-SG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here</a:t>
            </a:r>
            <a:br>
              <a:rPr lang="en-SG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(see notes)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4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1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0493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Rainbow Digital Clock</a:t>
            </a:r>
            <a:endParaRPr lang="en-SG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 smtClean="0"/>
              <a:t>Large 7-segment display</a:t>
            </a:r>
          </a:p>
          <a:p>
            <a:r>
              <a:rPr lang="en-SG" dirty="0" smtClean="0"/>
              <a:t>Uses WS2818 </a:t>
            </a:r>
            <a:r>
              <a:rPr lang="en-SG" dirty="0" err="1" smtClean="0"/>
              <a:t>Neopixel</a:t>
            </a:r>
            <a:r>
              <a:rPr lang="en-SG" dirty="0" smtClean="0"/>
              <a:t> RGB LEDs</a:t>
            </a:r>
          </a:p>
          <a:p>
            <a:r>
              <a:rPr lang="en-SG" dirty="0" smtClean="0"/>
              <a:t>Time accuracy using Real-time Clock</a:t>
            </a:r>
          </a:p>
          <a:p>
            <a:r>
              <a:rPr lang="en-SG" dirty="0" smtClean="0"/>
              <a:t>Changes </a:t>
            </a:r>
            <a:r>
              <a:rPr lang="en-SG" dirty="0" err="1" smtClean="0"/>
              <a:t>colors</a:t>
            </a:r>
            <a:r>
              <a:rPr lang="en-SG" dirty="0" smtClean="0"/>
              <a:t> during the day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SG" dirty="0" smtClean="0"/>
              <a:t>Alfred E </a:t>
            </a:r>
            <a:r>
              <a:rPr lang="en-SG" dirty="0" err="1" smtClean="0"/>
              <a:t>Neuman</a:t>
            </a:r>
            <a:endParaRPr lang="en-SG" dirty="0" smtClean="0"/>
          </a:p>
          <a:p>
            <a:pPr>
              <a:spcBef>
                <a:spcPts val="0"/>
              </a:spcBef>
            </a:pPr>
            <a:r>
              <a:rPr lang="en-SG" dirty="0" smtClean="0"/>
              <a:t>DEEE </a:t>
            </a:r>
            <a:r>
              <a:rPr lang="en-SG" dirty="0" err="1" smtClean="0"/>
              <a:t>Yr</a:t>
            </a:r>
            <a:r>
              <a:rPr lang="en-SG" dirty="0" smtClean="0"/>
              <a:t> 2</a:t>
            </a:r>
          </a:p>
          <a:p>
            <a:pPr>
              <a:spcBef>
                <a:spcPts val="0"/>
              </a:spcBef>
            </a:pPr>
            <a:r>
              <a:rPr lang="en-SG" dirty="0" smtClean="0"/>
              <a:t>2021 </a:t>
            </a:r>
            <a:r>
              <a:rPr lang="en-SG" dirty="0" err="1" smtClean="0"/>
              <a:t>Sem</a:t>
            </a:r>
            <a:r>
              <a:rPr lang="en-SG" dirty="0" smtClean="0"/>
              <a:t> 1</a:t>
            </a:r>
            <a:endParaRPr lang="en-SG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r="1068"/>
          <a:stretch>
            <a:fillRect/>
          </a:stretch>
        </p:blipFill>
        <p:spPr/>
      </p:pic>
      <p:pic>
        <p:nvPicPr>
          <p:cNvPr id="6" name="Content Placeholder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t="3514" r="6061" b="25515"/>
          <a:stretch/>
        </p:blipFill>
        <p:spPr>
          <a:xfrm>
            <a:off x="347623" y="1781655"/>
            <a:ext cx="1952044" cy="199521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330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57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288</Words>
  <Application>Microsoft Office PowerPoint</Application>
  <PresentationFormat>A4 Paper (210x297 mm)</PresentationFormat>
  <Paragraphs>30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Rainbow Digital Clock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Watering System</dc:title>
  <dc:creator>Rodney Dorville</dc:creator>
  <cp:lastModifiedBy>Rodney Dorville</cp:lastModifiedBy>
  <cp:revision>10</cp:revision>
  <dcterms:created xsi:type="dcterms:W3CDTF">2021-08-17T10:34:46Z</dcterms:created>
  <dcterms:modified xsi:type="dcterms:W3CDTF">2021-08-17T14:57:49Z</dcterms:modified>
</cp:coreProperties>
</file>